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96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260648"/>
            <a:ext cx="84772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6632"/>
            <a:ext cx="8565819" cy="240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921" y="188640"/>
            <a:ext cx="8210551" cy="507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6632"/>
            <a:ext cx="7920880" cy="648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3099"/>
            <a:ext cx="8322622" cy="206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06" y="303393"/>
            <a:ext cx="8059042" cy="5933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 smtClean="0"/>
              <a:t>Lecture # 14</a:t>
            </a:r>
            <a:endParaRPr lang="fr-FR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74514"/>
            <a:ext cx="8226734" cy="299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203" y="474737"/>
            <a:ext cx="8397277" cy="497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111" y="260648"/>
            <a:ext cx="8112337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165" y="260648"/>
            <a:ext cx="8377315" cy="5884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754" y="188640"/>
            <a:ext cx="835671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864" y="188640"/>
            <a:ext cx="8229600" cy="327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979" y="188640"/>
            <a:ext cx="8115485" cy="4902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3</Words>
  <Application>Microsoft Office PowerPoint</Application>
  <PresentationFormat>On-screen Show (4:3)</PresentationFormat>
  <Paragraphs>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Lecture # 14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malik</dc:creator>
  <cp:lastModifiedBy>NTS</cp:lastModifiedBy>
  <cp:revision>173</cp:revision>
  <dcterms:created xsi:type="dcterms:W3CDTF">2013-10-11T11:42:54Z</dcterms:created>
  <dcterms:modified xsi:type="dcterms:W3CDTF">2013-11-02T11:06:13Z</dcterms:modified>
</cp:coreProperties>
</file>