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9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E7BB-8C49-4DA3-A035-3CA2CBD158F9}" type="datetimeFigureOut">
              <a:rPr lang="fr-FR" smtClean="0"/>
              <a:pPr/>
              <a:t>02/11/2013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583D-A8EE-402B-82C3-639DA7F118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60648"/>
            <a:ext cx="84772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151" y="116632"/>
            <a:ext cx="8207313" cy="18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2913"/>
            <a:ext cx="8272107" cy="311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68090"/>
            <a:ext cx="8305184" cy="528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79" y="44624"/>
            <a:ext cx="8391493" cy="28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830585"/>
            <a:ext cx="8440402" cy="511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3473"/>
            <a:ext cx="8326157" cy="423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97" y="176238"/>
            <a:ext cx="8608883" cy="339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6632"/>
            <a:ext cx="8499550" cy="482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624"/>
            <a:ext cx="8145312" cy="32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872171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Lecture # 15</a:t>
            </a:r>
            <a:endParaRPr lang="fr-F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4624"/>
            <a:ext cx="8443274" cy="253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4664"/>
            <a:ext cx="8375233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6632"/>
            <a:ext cx="8217432" cy="430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32656"/>
            <a:ext cx="81522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51495"/>
            <a:ext cx="8488530" cy="152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94" y="34504"/>
            <a:ext cx="8114370" cy="382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6044"/>
            <a:ext cx="8577623" cy="239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3</Words>
  <Application>Microsoft Office PowerPoint</Application>
  <PresentationFormat>On-screen Show (4:3)</PresentationFormat>
  <Paragraphs>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Lecture # 15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malik</dc:creator>
  <cp:lastModifiedBy>NTS</cp:lastModifiedBy>
  <cp:revision>178</cp:revision>
  <dcterms:created xsi:type="dcterms:W3CDTF">2013-10-11T11:42:54Z</dcterms:created>
  <dcterms:modified xsi:type="dcterms:W3CDTF">2013-11-02T12:19:56Z</dcterms:modified>
</cp:coreProperties>
</file>