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96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04/11/2013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8512918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440" y="282526"/>
            <a:ext cx="8060016" cy="47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872" y="260648"/>
            <a:ext cx="8281592" cy="388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87547"/>
            <a:ext cx="8352928" cy="3701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00563"/>
            <a:ext cx="8640960" cy="114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6987"/>
            <a:ext cx="8136904" cy="440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1057"/>
            <a:ext cx="8210550" cy="584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2433"/>
            <a:ext cx="8099714" cy="171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3586"/>
            <a:ext cx="8535545" cy="558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16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27" y="116632"/>
            <a:ext cx="857345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640"/>
            <a:ext cx="835459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39" y="332656"/>
            <a:ext cx="8239125" cy="502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060" y="260648"/>
            <a:ext cx="8253412" cy="631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2656"/>
            <a:ext cx="8277225" cy="572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70520"/>
            <a:ext cx="8436248" cy="191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8626460" cy="16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3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Lecture # 16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194</cp:revision>
  <dcterms:created xsi:type="dcterms:W3CDTF">2013-10-11T11:42:54Z</dcterms:created>
  <dcterms:modified xsi:type="dcterms:W3CDTF">2013-11-04T08:23:48Z</dcterms:modified>
</cp:coreProperties>
</file>