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42" d="100"/>
          <a:sy n="42" d="100"/>
        </p:scale>
        <p:origin x="-150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7A96-FBF3-4E33-B408-6BA12C801580}" type="datetimeFigureOut">
              <a:rPr lang="fr-FR" smtClean="0"/>
              <a:pPr/>
              <a:t>07/10/2013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A016-248E-4F09-94D5-390F2DEB7CA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561975"/>
            <a:ext cx="80391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758" y="188640"/>
            <a:ext cx="779067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88640"/>
            <a:ext cx="7560840" cy="358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296" y="86513"/>
            <a:ext cx="8223176" cy="370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6722"/>
            <a:ext cx="8078663" cy="559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2425"/>
            <a:ext cx="8208912" cy="167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62186"/>
            <a:ext cx="8643249" cy="528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0601"/>
            <a:ext cx="8050203" cy="503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6632"/>
            <a:ext cx="8352928" cy="192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9108"/>
            <a:ext cx="8034659" cy="628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560"/>
            <a:ext cx="8208912" cy="64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92696"/>
            <a:ext cx="2286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708920"/>
            <a:ext cx="20383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509120"/>
            <a:ext cx="18383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367" y="188640"/>
            <a:ext cx="8178105" cy="620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7321"/>
            <a:ext cx="8277345" cy="640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9716"/>
            <a:ext cx="8352928" cy="631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322" y="260648"/>
            <a:ext cx="7953126" cy="625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48</cp:revision>
  <dcterms:created xsi:type="dcterms:W3CDTF">2013-10-06T17:52:10Z</dcterms:created>
  <dcterms:modified xsi:type="dcterms:W3CDTF">2013-10-07T05:47:52Z</dcterms:modified>
</cp:coreProperties>
</file>