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24" autoAdjust="0"/>
  </p:normalViewPr>
  <p:slideViewPr>
    <p:cSldViewPr>
      <p:cViewPr varScale="1">
        <p:scale>
          <a:sx n="82" d="100"/>
          <a:sy n="82" d="100"/>
        </p:scale>
        <p:origin x="-151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7A96-FBF3-4E33-B408-6BA12C801580}" type="datetimeFigureOut">
              <a:rPr lang="fr-FR" smtClean="0"/>
              <a:pPr/>
              <a:t>03/01/2014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016-248E-4F09-94D5-390F2DEB7CA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7A96-FBF3-4E33-B408-6BA12C801580}" type="datetimeFigureOut">
              <a:rPr lang="fr-FR" smtClean="0"/>
              <a:pPr/>
              <a:t>03/01/2014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016-248E-4F09-94D5-390F2DEB7CA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7A96-FBF3-4E33-B408-6BA12C801580}" type="datetimeFigureOut">
              <a:rPr lang="fr-FR" smtClean="0"/>
              <a:pPr/>
              <a:t>03/01/2014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016-248E-4F09-94D5-390F2DEB7CA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7A96-FBF3-4E33-B408-6BA12C801580}" type="datetimeFigureOut">
              <a:rPr lang="fr-FR" smtClean="0"/>
              <a:pPr/>
              <a:t>03/01/2014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016-248E-4F09-94D5-390F2DEB7CA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7A96-FBF3-4E33-B408-6BA12C801580}" type="datetimeFigureOut">
              <a:rPr lang="fr-FR" smtClean="0"/>
              <a:pPr/>
              <a:t>03/01/2014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016-248E-4F09-94D5-390F2DEB7CA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7A96-FBF3-4E33-B408-6BA12C801580}" type="datetimeFigureOut">
              <a:rPr lang="fr-FR" smtClean="0"/>
              <a:pPr/>
              <a:t>03/01/2014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016-248E-4F09-94D5-390F2DEB7CA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7A96-FBF3-4E33-B408-6BA12C801580}" type="datetimeFigureOut">
              <a:rPr lang="fr-FR" smtClean="0"/>
              <a:pPr/>
              <a:t>03/01/2014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016-248E-4F09-94D5-390F2DEB7CA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7A96-FBF3-4E33-B408-6BA12C801580}" type="datetimeFigureOut">
              <a:rPr lang="fr-FR" smtClean="0"/>
              <a:pPr/>
              <a:t>03/01/2014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016-248E-4F09-94D5-390F2DEB7CA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7A96-FBF3-4E33-B408-6BA12C801580}" type="datetimeFigureOut">
              <a:rPr lang="fr-FR" smtClean="0"/>
              <a:pPr/>
              <a:t>03/01/2014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016-248E-4F09-94D5-390F2DEB7CA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7A96-FBF3-4E33-B408-6BA12C801580}" type="datetimeFigureOut">
              <a:rPr lang="fr-FR" smtClean="0"/>
              <a:pPr/>
              <a:t>03/01/2014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016-248E-4F09-94D5-390F2DEB7CA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7A96-FBF3-4E33-B408-6BA12C801580}" type="datetimeFigureOut">
              <a:rPr lang="fr-FR" smtClean="0"/>
              <a:pPr/>
              <a:t>03/01/2014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016-248E-4F09-94D5-390F2DEB7CA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07A96-FBF3-4E33-B408-6BA12C801580}" type="datetimeFigureOut">
              <a:rPr lang="fr-FR" smtClean="0"/>
              <a:pPr/>
              <a:t>03/01/2014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A016-248E-4F09-94D5-390F2DEB7CA6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561975"/>
            <a:ext cx="8039100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60648"/>
            <a:ext cx="8280920" cy="621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455" y="139477"/>
            <a:ext cx="8651025" cy="2497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677" y="44624"/>
            <a:ext cx="8205787" cy="408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691" y="44624"/>
            <a:ext cx="8369781" cy="280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32655"/>
            <a:ext cx="8560036" cy="5859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053" y="639713"/>
            <a:ext cx="8378411" cy="4085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263" y="461020"/>
            <a:ext cx="8767233" cy="5776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358" y="161008"/>
            <a:ext cx="8301106" cy="168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25" y="188640"/>
            <a:ext cx="8343447" cy="122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6632"/>
            <a:ext cx="8136904" cy="645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16632"/>
            <a:ext cx="8064896" cy="1947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049" y="44624"/>
            <a:ext cx="8532439" cy="4288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801" y="260648"/>
            <a:ext cx="8554671" cy="126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16255"/>
            <a:ext cx="8352928" cy="331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343" y="620688"/>
            <a:ext cx="8419137" cy="520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0" y="491505"/>
            <a:ext cx="8434712" cy="4233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32656"/>
            <a:ext cx="8097713" cy="589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255" y="332656"/>
            <a:ext cx="8298217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malik</dc:creator>
  <cp:lastModifiedBy>nts</cp:lastModifiedBy>
  <cp:revision>47</cp:revision>
  <dcterms:created xsi:type="dcterms:W3CDTF">2013-10-06T17:52:10Z</dcterms:created>
  <dcterms:modified xsi:type="dcterms:W3CDTF">2014-01-03T11:12:10Z</dcterms:modified>
</cp:coreProperties>
</file>