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555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12/10/2013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12/10/2013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12/10/2013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12/10/2013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12/10/2013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12/10/2013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12/10/2013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12/10/2013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12/10/2013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12/10/2013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12/10/2013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0E7BB-8C49-4DA3-A035-3CA2CBD158F9}" type="datetimeFigureOut">
              <a:rPr lang="fr-FR" smtClean="0"/>
              <a:pPr/>
              <a:t>12/10/2013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375" y="260648"/>
            <a:ext cx="847725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4624"/>
            <a:ext cx="8001892" cy="270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-27384"/>
            <a:ext cx="8784976" cy="1944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92696"/>
            <a:ext cx="8589511" cy="5243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1103"/>
            <a:ext cx="8137046" cy="181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650" y="151483"/>
            <a:ext cx="8189806" cy="1693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32656"/>
            <a:ext cx="8296275" cy="616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600" dirty="0" smtClean="0"/>
              <a:t>Lecture # 04</a:t>
            </a:r>
            <a:endParaRPr lang="fr-FR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16632"/>
            <a:ext cx="8001988" cy="1793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16632"/>
            <a:ext cx="8320419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76672"/>
            <a:ext cx="8304300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570" y="116632"/>
            <a:ext cx="8381902" cy="217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33417"/>
            <a:ext cx="8340278" cy="57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60649"/>
            <a:ext cx="8473505" cy="5112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901" y="44624"/>
            <a:ext cx="7968555" cy="3016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</Words>
  <Application>Microsoft Office PowerPoint</Application>
  <PresentationFormat>On-screen Show (4:3)</PresentationFormat>
  <Paragraphs>1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Lecture # 04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malik</dc:creator>
  <cp:lastModifiedBy>NTS</cp:lastModifiedBy>
  <cp:revision>22</cp:revision>
  <dcterms:created xsi:type="dcterms:W3CDTF">2013-10-11T11:42:54Z</dcterms:created>
  <dcterms:modified xsi:type="dcterms:W3CDTF">2013-10-12T10:53:49Z</dcterms:modified>
</cp:coreProperties>
</file>