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12/10/2013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12/10/2013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12/10/2013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12/10/2013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12/10/2013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12/10/2013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12/10/2013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12/10/2013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12/10/2013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12/10/2013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12/10/2013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0E7BB-8C49-4DA3-A035-3CA2CBD158F9}" type="datetimeFigureOut">
              <a:rPr lang="fr-FR" smtClean="0"/>
              <a:pPr/>
              <a:t>12/10/2013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260648"/>
            <a:ext cx="8477250" cy="61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86411"/>
            <a:ext cx="8344938" cy="5678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368" y="466768"/>
            <a:ext cx="8050088" cy="4402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10489"/>
            <a:ext cx="8353425" cy="5754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600" dirty="0" smtClean="0"/>
              <a:t>Lecture # 05</a:t>
            </a:r>
            <a:endParaRPr lang="fr-FR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352" y="116632"/>
            <a:ext cx="7978080" cy="3303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606" y="404664"/>
            <a:ext cx="7982842" cy="372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620688"/>
            <a:ext cx="8103046" cy="4284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831" y="459507"/>
            <a:ext cx="8432641" cy="3329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653" y="299691"/>
            <a:ext cx="8786843" cy="1617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193" y="116632"/>
            <a:ext cx="8446279" cy="5415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52713" y="5373216"/>
            <a:ext cx="38385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16632"/>
            <a:ext cx="8215469" cy="1946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</Words>
  <Application>Microsoft Office PowerPoint</Application>
  <PresentationFormat>On-screen Show (4:3)</PresentationFormat>
  <Paragraphs>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Lecture # 05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malik</dc:creator>
  <cp:lastModifiedBy>NTS</cp:lastModifiedBy>
  <cp:revision>33</cp:revision>
  <dcterms:created xsi:type="dcterms:W3CDTF">2013-10-11T11:42:54Z</dcterms:created>
  <dcterms:modified xsi:type="dcterms:W3CDTF">2013-10-12T12:20:37Z</dcterms:modified>
</cp:coreProperties>
</file>