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183" y="280814"/>
            <a:ext cx="8279273" cy="437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24" y="264245"/>
            <a:ext cx="8537656" cy="381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30" y="116632"/>
            <a:ext cx="8248650" cy="433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806" y="263063"/>
            <a:ext cx="8248650" cy="352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726974"/>
            <a:ext cx="8286750" cy="507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7786"/>
            <a:ext cx="8208912" cy="568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06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1995"/>
            <a:ext cx="8280920" cy="223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81131"/>
            <a:ext cx="7886451" cy="474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8640"/>
            <a:ext cx="8120955" cy="52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4617"/>
            <a:ext cx="8161417" cy="15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89"/>
            <a:ext cx="8136904" cy="417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6632"/>
            <a:ext cx="8213154" cy="441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4536"/>
            <a:ext cx="8414449" cy="191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Lecture # 06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45</cp:revision>
  <dcterms:created xsi:type="dcterms:W3CDTF">2013-10-11T11:42:54Z</dcterms:created>
  <dcterms:modified xsi:type="dcterms:W3CDTF">2013-10-21T08:13:27Z</dcterms:modified>
</cp:coreProperties>
</file>