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E7BB-8C49-4DA3-A035-3CA2CBD158F9}" type="datetimeFigureOut">
              <a:rPr lang="fr-FR" smtClean="0"/>
              <a:pPr/>
              <a:t>21/10/2013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28604"/>
            <a:ext cx="84772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5955"/>
            <a:ext cx="8568952" cy="368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68818"/>
            <a:ext cx="8383141" cy="555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64046"/>
            <a:ext cx="8696639" cy="503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76672"/>
            <a:ext cx="857449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1199"/>
            <a:ext cx="8658632" cy="2023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386" y="152053"/>
            <a:ext cx="8403086" cy="190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8640"/>
            <a:ext cx="8215312" cy="367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99976"/>
            <a:ext cx="8243887" cy="492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71657"/>
            <a:ext cx="8933976" cy="582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 smtClean="0"/>
              <a:t>Lecture # 07</a:t>
            </a:r>
            <a:endParaRPr lang="fr-FR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8640"/>
            <a:ext cx="8280920" cy="238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05582"/>
            <a:ext cx="8576722" cy="583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8568952" cy="558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11126"/>
            <a:ext cx="8444370" cy="4358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90736"/>
            <a:ext cx="8676456" cy="507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6632"/>
            <a:ext cx="8495853" cy="566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527" y="342925"/>
            <a:ext cx="8324937" cy="294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3</Words>
  <Application>Microsoft Office PowerPoint</Application>
  <PresentationFormat>On-screen Show (4:3)</PresentationFormat>
  <Paragraphs>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Lecture # 07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malik</dc:creator>
  <cp:lastModifiedBy>nts</cp:lastModifiedBy>
  <cp:revision>63</cp:revision>
  <dcterms:created xsi:type="dcterms:W3CDTF">2013-10-11T11:42:54Z</dcterms:created>
  <dcterms:modified xsi:type="dcterms:W3CDTF">2013-10-21T14:49:42Z</dcterms:modified>
</cp:coreProperties>
</file>