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2810"/>
            <a:ext cx="8340204" cy="483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147" y="190394"/>
            <a:ext cx="8315325" cy="626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2656"/>
            <a:ext cx="8320087" cy="567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6672"/>
            <a:ext cx="852233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329" y="404664"/>
            <a:ext cx="8528143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6343"/>
            <a:ext cx="8471615" cy="25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39896"/>
            <a:ext cx="8496944" cy="574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2531"/>
            <a:ext cx="8371699" cy="257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64828"/>
            <a:ext cx="8533988" cy="37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18" y="260648"/>
            <a:ext cx="9091386" cy="10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08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7069"/>
            <a:ext cx="8748464" cy="59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968" y="262161"/>
            <a:ext cx="8643512" cy="187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16632"/>
            <a:ext cx="842707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8154"/>
            <a:ext cx="8495205" cy="611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6632"/>
            <a:ext cx="8352928" cy="463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6439"/>
            <a:ext cx="8511785" cy="268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659" y="260648"/>
            <a:ext cx="8386805" cy="512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615"/>
            <a:ext cx="8350121" cy="410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3</Words>
  <Application>Microsoft Office PowerPoint</Application>
  <PresentationFormat>On-screen Show 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Lecture # 08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82</cp:revision>
  <dcterms:created xsi:type="dcterms:W3CDTF">2013-10-11T11:42:54Z</dcterms:created>
  <dcterms:modified xsi:type="dcterms:W3CDTF">2013-10-21T11:12:48Z</dcterms:modified>
</cp:coreProperties>
</file>