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44" y="337394"/>
            <a:ext cx="8763944" cy="41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56907"/>
            <a:ext cx="8377237" cy="619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8334375" cy="608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37" y="352252"/>
            <a:ext cx="8159219" cy="40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66881"/>
            <a:ext cx="8280920" cy="60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6343"/>
            <a:ext cx="8471615" cy="25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39896"/>
            <a:ext cx="8496944" cy="574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2531"/>
            <a:ext cx="8371699" cy="257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4828"/>
            <a:ext cx="8533988" cy="37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18" y="260648"/>
            <a:ext cx="9091386" cy="10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09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7069"/>
            <a:ext cx="8748464" cy="599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382" y="260648"/>
            <a:ext cx="8450090" cy="267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8359"/>
            <a:ext cx="8440401" cy="46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96" y="222845"/>
            <a:ext cx="8943770" cy="62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6672"/>
            <a:ext cx="8496944" cy="519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877602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0648"/>
            <a:ext cx="8528988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8768355" cy="227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</Words>
  <Application>Microsoft Office PowerPoint</Application>
  <PresentationFormat>On-screen Show 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Lecture # 09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92</cp:revision>
  <dcterms:created xsi:type="dcterms:W3CDTF">2013-10-11T11:42:54Z</dcterms:created>
  <dcterms:modified xsi:type="dcterms:W3CDTF">2013-10-21T12:33:59Z</dcterms:modified>
</cp:coreProperties>
</file>