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Xtpixnx6hQJWWIzEl1TM+OMGr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g.uber.com/horovod/" TargetMode="External"/><Relationship Id="rId4" Type="http://schemas.openxmlformats.org/officeDocument/2006/relationships/hyperlink" Target="https://horovod.readthedocs.io/en/stable/" TargetMode="External"/><Relationship Id="rId5" Type="http://schemas.openxmlformats.org/officeDocument/2006/relationships/hyperlink" Target="https://leimao.github.io/blog/Data-Parallelism-vs-Model-Paralelis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</a:t>
            </a:r>
            <a:r>
              <a:rPr b="1" lang="en-US"/>
              <a:t>Overview of Horovod</a:t>
            </a:r>
            <a:r>
              <a:rPr lang="en-US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Deep Learning training works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Distributed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Horovod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Horovod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Steps in Horovod to achieve distributed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Horovod addition in ADM- Keras Classifier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1" name="Google Shape;14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15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In addition to being easy to use, Horovod is fast. Below is a chart representing the benchmark that was done on 128 servers with 4 Pascal GPUs each connected by RoCE-capable 25 Gbit/s network: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4"/>
            <a:ext cx="10515600" cy="480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Horovod achieves 90% scaling efficiency for both Inception V3 and ResNet-101, and 68% scaling efficiency for VGG-16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538" y="1690688"/>
            <a:ext cx="10302923" cy="393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4" name="Google Shape;15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0" name="Google Shape;16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5" y="24625"/>
            <a:ext cx="12192000" cy="6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6" name="Google Shape;16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2" name="Google Shape;17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4" name="Google Shape;18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0" name="Google Shape;1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50" y="0"/>
            <a:ext cx="12194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6" name="Google Shape;19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54" y="0"/>
            <a:ext cx="121979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https://eng.uber.com/horovod/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https://horovod.readthedocs.io/en/stable/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https://leimao.github.io/blog/Data-Parallelism-vs-Model-Paralelism/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t/>
            </a:r>
            <a:endParaRPr b="1" sz="8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b="1" lang="en-US" sz="88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8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709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0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2" name="Google Shape;12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750" y="-12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Horovod…?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838200" y="1392072"/>
            <a:ext cx="10515600" cy="478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⮚"/>
            </a:pPr>
            <a:r>
              <a:rPr lang="en-US" sz="2590"/>
              <a:t>Problem in Deep Learning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/>
              <a:t> One of the biggest problems with Deep Learning models is that they are            becoming too big to train in a single GPU.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/>
              <a:t>In order to train models in a timely fashion, it is necessary to train them with multiple GPUs.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Goals: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-- Fast and easy distributed deep learning.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Separation of concern: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Infrastructure engineer optimize distributed deep training performance for their environment (server, networking, container, hardware).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Machine Learning engineer focus on making great models with the deep learning framework they like to use. </a:t>
            </a:r>
            <a:endParaRPr sz="25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ctrTitle"/>
          </p:nvPr>
        </p:nvSpPr>
        <p:spPr>
          <a:xfrm>
            <a:off x="1524000" y="395784"/>
            <a:ext cx="9144000" cy="887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Horovod</a:t>
            </a:r>
            <a:endParaRPr b="1" sz="4400"/>
          </a:p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524000" y="1965278"/>
            <a:ext cx="9144000" cy="32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Horovod is a distributed deep learning training framework introduced by </a:t>
            </a:r>
            <a:r>
              <a:rPr b="1" lang="en-US"/>
              <a:t>Uber</a:t>
            </a:r>
            <a:r>
              <a:rPr lang="en-US"/>
              <a:t> for TensorFlow, Keras, PyTorch, and Apache MXNet. The goal of Horovod is to make distributed deep learning fast and easy to use.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526" y="3166281"/>
            <a:ext cx="2984390" cy="24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2020-12-24T13:56:49Z</dcterms:created>
  <dc:creator>M-Shifa</dc:creator>
</cp:coreProperties>
</file>