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72" r:id="rId5"/>
    <p:sldId id="274" r:id="rId6"/>
    <p:sldId id="275" r:id="rId7"/>
    <p:sldId id="277" r:id="rId8"/>
    <p:sldId id="278" r:id="rId9"/>
    <p:sldId id="281" r:id="rId10"/>
    <p:sldId id="28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23D-BF2A-4621-8FC2-C7D7BE50F22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F9E5-A471-4EF5-9F63-4FCFD48A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23D-BF2A-4621-8FC2-C7D7BE50F22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F9E5-A471-4EF5-9F63-4FCFD48A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23D-BF2A-4621-8FC2-C7D7BE50F22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F9E5-A471-4EF5-9F63-4FCFD48A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23D-BF2A-4621-8FC2-C7D7BE50F22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F9E5-A471-4EF5-9F63-4FCFD48A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23D-BF2A-4621-8FC2-C7D7BE50F22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F9E5-A471-4EF5-9F63-4FCFD48A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23D-BF2A-4621-8FC2-C7D7BE50F22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F9E5-A471-4EF5-9F63-4FCFD48A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8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23D-BF2A-4621-8FC2-C7D7BE50F22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F9E5-A471-4EF5-9F63-4FCFD48A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4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23D-BF2A-4621-8FC2-C7D7BE50F22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F9E5-A471-4EF5-9F63-4FCFD48A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23D-BF2A-4621-8FC2-C7D7BE50F22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F9E5-A471-4EF5-9F63-4FCFD48A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23D-BF2A-4621-8FC2-C7D7BE50F22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F9E5-A471-4EF5-9F63-4FCFD48A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23D-BF2A-4621-8FC2-C7D7BE50F22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F9E5-A471-4EF5-9F63-4FCFD48A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923D-BF2A-4621-8FC2-C7D7BE50F22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EF9E5-A471-4EF5-9F63-4FCFD48A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8892" y="571611"/>
            <a:ext cx="741722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NAVTTC – National Vocational and </a:t>
            </a:r>
          </a:p>
          <a:p>
            <a:pPr algn="ctr"/>
            <a:r>
              <a:rPr lang="en-US" sz="4000" dirty="0" smtClean="0"/>
              <a:t>Technical Training Commission</a:t>
            </a:r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4000" dirty="0" smtClean="0"/>
              <a:t>DATA ANALYTICS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0048" y="4705268"/>
            <a:ext cx="5168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Instructors: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Enayat</a:t>
            </a:r>
            <a:r>
              <a:rPr lang="en-US" sz="2400" dirty="0" smtClean="0"/>
              <a:t> Raza (MS Data Science, NEDUET)</a:t>
            </a:r>
          </a:p>
        </p:txBody>
      </p:sp>
    </p:spTree>
    <p:extLst>
      <p:ext uri="{BB962C8B-B14F-4D97-AF65-F5344CB8AC3E}">
        <p14:creationId xmlns:p14="http://schemas.microsoft.com/office/powerpoint/2010/main" val="196273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9740" y="6034314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.3 &amp; 5.4: </a:t>
            </a:r>
            <a:r>
              <a:rPr lang="en-US" sz="2400" dirty="0"/>
              <a:t>PANDAS (PART-1)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4" y="838962"/>
            <a:ext cx="7827493" cy="806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" y="2608476"/>
            <a:ext cx="7962900" cy="657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" y="4319700"/>
            <a:ext cx="7962900" cy="54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614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8126" y="2913017"/>
            <a:ext cx="2782388" cy="22820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Thank You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1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1170" y="3016164"/>
            <a:ext cx="4788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5.3 : PANDAS (PART-1)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53142" y="711200"/>
            <a:ext cx="4090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Data Science Handbook</a:t>
            </a:r>
          </a:p>
          <a:p>
            <a:endParaRPr lang="en-US" sz="1000" dirty="0" smtClean="0"/>
          </a:p>
          <a:p>
            <a:r>
              <a:rPr lang="en-US" sz="2400" dirty="0" smtClean="0"/>
              <a:t>Publisher: O'Reilly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70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9740" y="6034314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.3 &amp; 5.4: </a:t>
            </a:r>
            <a:r>
              <a:rPr lang="en-US" sz="2400" dirty="0"/>
              <a:t>PANDAS (PART-1)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" y="846391"/>
            <a:ext cx="6050673" cy="14917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" y="3093184"/>
            <a:ext cx="5346552" cy="942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" y="4699064"/>
            <a:ext cx="6492240" cy="1062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8277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9740" y="6034314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.3 &amp; 5.4: </a:t>
            </a:r>
            <a:r>
              <a:rPr lang="en-US" sz="2400" dirty="0"/>
              <a:t>PANDAS (PART-1)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798004"/>
            <a:ext cx="5314950" cy="819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" y="2187130"/>
            <a:ext cx="4457700" cy="752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" y="3509581"/>
            <a:ext cx="5038725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85" y="4841557"/>
            <a:ext cx="6172200" cy="876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2261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9740" y="6034314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.3 &amp; 5.4: </a:t>
            </a:r>
            <a:r>
              <a:rPr lang="en-US" sz="2400" dirty="0"/>
              <a:t>PANDAS (PART-1)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6" y="924496"/>
            <a:ext cx="6047540" cy="10140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85" y="2546032"/>
            <a:ext cx="6120843" cy="10140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6" y="4143184"/>
            <a:ext cx="6130990" cy="989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190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9740" y="6034314"/>
            <a:ext cx="3594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.3 &amp; 5.4: </a:t>
            </a:r>
            <a:r>
              <a:rPr lang="en-US" sz="2400" dirty="0"/>
              <a:t>PANDAS (PART-1)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63" y="851725"/>
            <a:ext cx="7674108" cy="8468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63" y="2287714"/>
            <a:ext cx="4390789" cy="820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76" y="3697645"/>
            <a:ext cx="10801079" cy="859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847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9740" y="6034314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.3 &amp; 5.4: </a:t>
            </a:r>
            <a:r>
              <a:rPr lang="en-US" sz="2400" dirty="0"/>
              <a:t>PANDAS (PART-1)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44" y="924147"/>
            <a:ext cx="8389964" cy="1519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2" y="2940748"/>
            <a:ext cx="8407628" cy="1042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44" y="4377846"/>
            <a:ext cx="9202466" cy="10597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441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9740" y="6034314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.3 &amp; 5.4: </a:t>
            </a:r>
            <a:r>
              <a:rPr lang="en-US" sz="2400" dirty="0"/>
              <a:t>PANDAS (PART-1)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04" y="714946"/>
            <a:ext cx="6093214" cy="1479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03" y="2892552"/>
            <a:ext cx="10684097" cy="679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54798" b="5382"/>
          <a:stretch/>
        </p:blipFill>
        <p:spPr>
          <a:xfrm>
            <a:off x="874203" y="4270248"/>
            <a:ext cx="6018177" cy="625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507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9740" y="6034314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.3 &amp; 5.4: </a:t>
            </a:r>
            <a:r>
              <a:rPr lang="en-US" sz="2400" dirty="0"/>
              <a:t>PANDAS (PART-1)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31" y="1086421"/>
            <a:ext cx="10249221" cy="901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1" y="2731806"/>
            <a:ext cx="10413302" cy="7307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25" y="4206312"/>
            <a:ext cx="8183713" cy="883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72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91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327</cp:revision>
  <dcterms:created xsi:type="dcterms:W3CDTF">2020-11-02T09:58:36Z</dcterms:created>
  <dcterms:modified xsi:type="dcterms:W3CDTF">2020-12-11T06:59:38Z</dcterms:modified>
</cp:coreProperties>
</file>