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8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C75A-58DD-436B-B3AD-84B441303B6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4BA4-4ED0-4E29-A53E-E21B5BE1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0048" y="4705268"/>
            <a:ext cx="5168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Instructors: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Enayat</a:t>
            </a:r>
            <a:r>
              <a:rPr lang="en-US" sz="2400" dirty="0" smtClean="0"/>
              <a:t> Raza (MS Data Science, NEDUET)</a:t>
            </a:r>
            <a:br>
              <a:rPr lang="en-US" sz="2400" dirty="0" smtClean="0"/>
            </a:br>
            <a:r>
              <a:rPr lang="en-US" sz="2400" dirty="0" err="1" smtClean="0"/>
              <a:t>Umair</a:t>
            </a:r>
            <a:r>
              <a:rPr lang="en-US" sz="2400" dirty="0" smtClean="0"/>
              <a:t> </a:t>
            </a:r>
            <a:r>
              <a:rPr lang="en-US" sz="2400" dirty="0" err="1" smtClean="0"/>
              <a:t>Baig</a:t>
            </a:r>
            <a:r>
              <a:rPr lang="en-US" sz="2400" dirty="0" smtClean="0"/>
              <a:t> (MS Data Science, NEDUET)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8892" y="571611"/>
            <a:ext cx="74172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NAVTTC – National Vocational and </a:t>
            </a:r>
          </a:p>
          <a:p>
            <a:pPr algn="ctr"/>
            <a:r>
              <a:rPr lang="en-US" sz="4000" dirty="0" smtClean="0"/>
              <a:t>Technical Training Commission</a:t>
            </a:r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8040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073" y="101890"/>
            <a:ext cx="543791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Basic Statistics with NumPy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6" y="1155644"/>
            <a:ext cx="9488224" cy="4934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172859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073" y="101890"/>
            <a:ext cx="543791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Basic Statistics with NumPy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56" y="1427453"/>
            <a:ext cx="7817153" cy="4322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30278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690" y="198871"/>
            <a:ext cx="2895601" cy="156065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Generate Data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dirty="0"/>
              <a:t>Arguments for np.random.normal()</a:t>
            </a:r>
          </a:p>
          <a:p>
            <a:pPr lvl="1"/>
            <a:r>
              <a:rPr lang="en-US" dirty="0"/>
              <a:t>distribution mean</a:t>
            </a:r>
          </a:p>
          <a:p>
            <a:pPr lvl="1"/>
            <a:r>
              <a:rPr lang="en-US" dirty="0"/>
              <a:t>distribution standard deviation</a:t>
            </a:r>
          </a:p>
          <a:p>
            <a:pPr lvl="1"/>
            <a:r>
              <a:rPr lang="en-US" dirty="0"/>
              <a:t>number of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1525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584" y="143453"/>
            <a:ext cx="3387418" cy="108960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Generate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04" y="953872"/>
            <a:ext cx="7747687" cy="5405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73297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900055" y="2429451"/>
            <a:ext cx="36091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Let's practice!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4208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384964" y="2964873"/>
            <a:ext cx="4038600" cy="141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2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7042" y="3016164"/>
            <a:ext cx="7059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1.3 : INTRODUCTION TO PYTHON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53142" y="711200"/>
            <a:ext cx="4090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Data Science Handbook</a:t>
            </a:r>
          </a:p>
          <a:p>
            <a:endParaRPr lang="en-US" sz="1000" dirty="0" smtClean="0"/>
          </a:p>
          <a:p>
            <a:r>
              <a:rPr lang="en-US" sz="2400" dirty="0" smtClean="0"/>
              <a:t>Publisher: O'Reilly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1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34" y="609601"/>
            <a:ext cx="90331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Comparison between NumPy Arrays and Lists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Numpy Array Subsetting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2D Numpy Arrays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2D Numpy Arrays-Subsetting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Basic Statistics with NumPy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Generate Data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4974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5" y="1516"/>
            <a:ext cx="7336258" cy="8715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Comparison between NumPy Arrays and Lists</a:t>
            </a:r>
            <a:endParaRPr lang="en-US" sz="2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5" y="873054"/>
            <a:ext cx="9049935" cy="547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6437" y="6345382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18120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728" y="348466"/>
            <a:ext cx="6944593" cy="8715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Comparison between NumPy Arrays and Lists </a:t>
            </a:r>
            <a:endParaRPr lang="en-US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729" y="1389203"/>
            <a:ext cx="7020905" cy="1095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29" y="2653930"/>
            <a:ext cx="7020905" cy="1162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728" y="3985341"/>
            <a:ext cx="7020905" cy="1133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7970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163" y="101889"/>
            <a:ext cx="403167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Numpy Subsetting</a:t>
            </a:r>
            <a:endParaRPr lang="en-US" sz="2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74" y="1427452"/>
            <a:ext cx="9730119" cy="3878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108997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163" y="101889"/>
            <a:ext cx="403167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2D Numpy Array</a:t>
            </a:r>
            <a:endParaRPr lang="en-US" sz="2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570" y="1427452"/>
            <a:ext cx="8954859" cy="2057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70" y="3785198"/>
            <a:ext cx="7401958" cy="1781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30213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163" y="101889"/>
            <a:ext cx="403167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2D Numpy Array</a:t>
            </a:r>
            <a:endParaRPr lang="en-US" sz="2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642" y="1884219"/>
            <a:ext cx="10144715" cy="2374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21285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163" y="101889"/>
            <a:ext cx="543791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2D Numpy Array- Subsetting</a:t>
            </a:r>
            <a:endParaRPr lang="en-US" sz="2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36" y="1427453"/>
            <a:ext cx="8187184" cy="44851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73478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159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Comparison between NumPy Arrays and Lists</vt:lpstr>
      <vt:lpstr>Comparison between NumPy Arrays and Lists </vt:lpstr>
      <vt:lpstr>Numpy Subsetting</vt:lpstr>
      <vt:lpstr>2D Numpy Array</vt:lpstr>
      <vt:lpstr>2D Numpy Array</vt:lpstr>
      <vt:lpstr>2D Numpy Array- Subsetting</vt:lpstr>
      <vt:lpstr>Basic Statistics with NumPy</vt:lpstr>
      <vt:lpstr>Basic Statistics with NumPy</vt:lpstr>
      <vt:lpstr>Generate Data</vt:lpstr>
      <vt:lpstr>Generate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22</cp:revision>
  <dcterms:created xsi:type="dcterms:W3CDTF">2020-11-06T05:17:58Z</dcterms:created>
  <dcterms:modified xsi:type="dcterms:W3CDTF">2020-11-06T06:17:56Z</dcterms:modified>
</cp:coreProperties>
</file>