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5" r:id="rId8"/>
    <p:sldId id="267" r:id="rId9"/>
    <p:sldId id="268" r:id="rId10"/>
    <p:sldId id="269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6" r:id="rId26"/>
    <p:sldId id="287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06" autoAdjust="0"/>
    <p:restoredTop sz="94660"/>
  </p:normalViewPr>
  <p:slideViewPr>
    <p:cSldViewPr snapToGrid="0">
      <p:cViewPr varScale="1">
        <p:scale>
          <a:sx n="69" d="100"/>
          <a:sy n="69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8B7A4-878B-4794-9C50-7D51C5B9DD0A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BA1B3-A4CC-4E54-BCF2-EFC3B0825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847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8B7A4-878B-4794-9C50-7D51C5B9DD0A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BA1B3-A4CC-4E54-BCF2-EFC3B0825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880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8B7A4-878B-4794-9C50-7D51C5B9DD0A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BA1B3-A4CC-4E54-BCF2-EFC3B0825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005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8B7A4-878B-4794-9C50-7D51C5B9DD0A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BA1B3-A4CC-4E54-BCF2-EFC3B0825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4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8B7A4-878B-4794-9C50-7D51C5B9DD0A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BA1B3-A4CC-4E54-BCF2-EFC3B0825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791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8B7A4-878B-4794-9C50-7D51C5B9DD0A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BA1B3-A4CC-4E54-BCF2-EFC3B0825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11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8B7A4-878B-4794-9C50-7D51C5B9DD0A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BA1B3-A4CC-4E54-BCF2-EFC3B0825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98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8B7A4-878B-4794-9C50-7D51C5B9DD0A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BA1B3-A4CC-4E54-BCF2-EFC3B0825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04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8B7A4-878B-4794-9C50-7D51C5B9DD0A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BA1B3-A4CC-4E54-BCF2-EFC3B0825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478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8B7A4-878B-4794-9C50-7D51C5B9DD0A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BA1B3-A4CC-4E54-BCF2-EFC3B0825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464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8B7A4-878B-4794-9C50-7D51C5B9DD0A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BA1B3-A4CC-4E54-BCF2-EFC3B0825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82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8B7A4-878B-4794-9C50-7D51C5B9DD0A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BA1B3-A4CC-4E54-BCF2-EFC3B0825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918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790048" y="4705268"/>
            <a:ext cx="516897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Instructors: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Enayat</a:t>
            </a:r>
            <a:r>
              <a:rPr lang="en-US" sz="2400" dirty="0" smtClean="0"/>
              <a:t> Raza (MS Data Science, NEDUET)</a:t>
            </a:r>
            <a:br>
              <a:rPr lang="en-US" sz="2400" dirty="0" smtClean="0"/>
            </a:br>
            <a:r>
              <a:rPr lang="en-US" sz="2400" dirty="0" err="1" smtClean="0"/>
              <a:t>Umair</a:t>
            </a:r>
            <a:r>
              <a:rPr lang="en-US" sz="2400" dirty="0" smtClean="0"/>
              <a:t> </a:t>
            </a:r>
            <a:r>
              <a:rPr lang="en-US" sz="2400" dirty="0" err="1" smtClean="0"/>
              <a:t>Baig</a:t>
            </a:r>
            <a:r>
              <a:rPr lang="en-US" sz="2400" dirty="0" smtClean="0"/>
              <a:t> (MS Data Science, NEDUET)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28892" y="571611"/>
            <a:ext cx="741722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/>
              <a:t>NAVTTC – National Vocational and </a:t>
            </a:r>
          </a:p>
          <a:p>
            <a:pPr algn="ctr"/>
            <a:r>
              <a:rPr lang="en-US" sz="4000" dirty="0" smtClean="0"/>
              <a:t>Technical Training Commission</a:t>
            </a:r>
          </a:p>
          <a:p>
            <a:pPr algn="ctr"/>
            <a:endParaRPr lang="en-US" sz="4000" dirty="0" smtClean="0"/>
          </a:p>
          <a:p>
            <a:pPr algn="ctr"/>
            <a:endParaRPr lang="en-US" sz="4000" dirty="0"/>
          </a:p>
          <a:p>
            <a:pPr algn="ctr"/>
            <a:r>
              <a:rPr lang="en-US" sz="4000" dirty="0" smtClean="0"/>
              <a:t>DATA ANALYTICS</a:t>
            </a:r>
          </a:p>
        </p:txBody>
      </p:sp>
    </p:spTree>
    <p:extLst>
      <p:ext uri="{BB962C8B-B14F-4D97-AF65-F5344CB8AC3E}">
        <p14:creationId xmlns:p14="http://schemas.microsoft.com/office/powerpoint/2010/main" val="184305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+mn-lt"/>
              </a:rPr>
              <a:t>			</a:t>
            </a:r>
            <a:r>
              <a:rPr lang="en-US" sz="2800" dirty="0" smtClean="0">
                <a:latin typeface="+mn-lt"/>
              </a:rPr>
              <a:t>	Methods</a:t>
            </a:r>
            <a:endParaRPr lang="en-US" sz="28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Built-in Functions</a:t>
            </a:r>
          </a:p>
          <a:p>
            <a:r>
              <a:rPr lang="en-US" dirty="0"/>
              <a:t>Maximum of list: max()</a:t>
            </a:r>
          </a:p>
          <a:p>
            <a:r>
              <a:rPr lang="en-US" dirty="0"/>
              <a:t>Length of list or string: </a:t>
            </a:r>
            <a:r>
              <a:rPr lang="en-US" dirty="0" err="1"/>
              <a:t>len</a:t>
            </a:r>
            <a:r>
              <a:rPr lang="en-US" dirty="0"/>
              <a:t>()</a:t>
            </a:r>
          </a:p>
          <a:p>
            <a:r>
              <a:rPr lang="en-US" dirty="0"/>
              <a:t>Get index in list: ?</a:t>
            </a:r>
          </a:p>
          <a:p>
            <a:r>
              <a:rPr lang="en-US" dirty="0"/>
              <a:t>Reversing a list: 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57621" y="5935023"/>
            <a:ext cx="3634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1.3 : Introduction to Python</a:t>
            </a:r>
          </a:p>
        </p:txBody>
      </p:sp>
    </p:spTree>
    <p:extLst>
      <p:ext uri="{BB962C8B-B14F-4D97-AF65-F5344CB8AC3E}">
        <p14:creationId xmlns:p14="http://schemas.microsoft.com/office/powerpoint/2010/main" val="377154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7018" y="365125"/>
            <a:ext cx="5524100" cy="1325563"/>
          </a:xfrm>
        </p:spPr>
        <p:txBody>
          <a:bodyPr/>
          <a:lstStyle/>
          <a:p>
            <a:r>
              <a:rPr lang="en-US" dirty="0" smtClean="0"/>
              <a:t>			</a:t>
            </a:r>
            <a:r>
              <a:rPr lang="en-US" sz="2800" dirty="0" smtClean="0"/>
              <a:t>	</a:t>
            </a:r>
            <a:r>
              <a:rPr lang="en-US" sz="2800" dirty="0" smtClean="0">
                <a:latin typeface="+mn-lt"/>
              </a:rPr>
              <a:t>Methods</a:t>
            </a:r>
            <a:endParaRPr lang="en-US" sz="2800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57621" y="5935023"/>
            <a:ext cx="3634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1.3 : Introduction to Python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542235" y="1932646"/>
            <a:ext cx="3976254" cy="595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ister = ‘</a:t>
            </a:r>
            <a:r>
              <a:rPr lang="en-US" dirty="0" err="1" smtClean="0"/>
              <a:t>liz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42235" y="3061855"/>
            <a:ext cx="3976254" cy="595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height=1.73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42235" y="4356562"/>
            <a:ext cx="3976254" cy="658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r>
              <a:rPr lang="en-US" dirty="0" smtClean="0"/>
              <a:t>am=[“</a:t>
            </a:r>
            <a:r>
              <a:rPr lang="en-US" dirty="0" err="1" smtClean="0"/>
              <a:t>liz</a:t>
            </a:r>
            <a:r>
              <a:rPr lang="en-US" dirty="0" smtClean="0"/>
              <a:t>”, 1.73, “</a:t>
            </a:r>
            <a:r>
              <a:rPr lang="en-US" dirty="0" err="1" smtClean="0"/>
              <a:t>emma</a:t>
            </a:r>
            <a:r>
              <a:rPr lang="en-US" dirty="0" smtClean="0"/>
              <a:t>”, 1.68, “mom”, 1.71, “dad”, 1.89]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0" y="202787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96000" y="3175062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95999" y="4500923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922433" y="1318691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096519" y="2027874"/>
            <a:ext cx="428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003320" y="3187358"/>
            <a:ext cx="615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float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070871" y="4561190"/>
            <a:ext cx="454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496798" y="1318691"/>
            <a:ext cx="2195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xamples of methods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753033" y="2011729"/>
            <a:ext cx="1226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capitalize()</a:t>
            </a:r>
            <a:br>
              <a:rPr lang="en-US" dirty="0" smtClean="0"/>
            </a:br>
            <a:r>
              <a:rPr lang="en-US" dirty="0" smtClean="0"/>
              <a:t>replace()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753032" y="3061855"/>
            <a:ext cx="1287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bit_length</a:t>
            </a:r>
            <a:r>
              <a:rPr lang="en-US" dirty="0" smtClean="0"/>
              <a:t>()</a:t>
            </a:r>
            <a:br>
              <a:rPr lang="en-US" dirty="0" smtClean="0"/>
            </a:br>
            <a:r>
              <a:rPr lang="en-US" dirty="0" smtClean="0"/>
              <a:t>conjugate()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935390" y="4422150"/>
            <a:ext cx="8619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index()</a:t>
            </a:r>
            <a:br>
              <a:rPr lang="en-US" dirty="0" smtClean="0"/>
            </a:br>
            <a:r>
              <a:rPr lang="en-US" dirty="0" smtClean="0"/>
              <a:t>count()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7190509" y="734291"/>
            <a:ext cx="45112" cy="49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9047018" y="734291"/>
            <a:ext cx="83127" cy="49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220694" y="2658060"/>
            <a:ext cx="103201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177636" y="3948545"/>
            <a:ext cx="10321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52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+mn-lt"/>
              </a:rPr>
              <a:t>				List </a:t>
            </a:r>
            <a:r>
              <a:rPr lang="en-US" sz="2800" dirty="0">
                <a:latin typeface="+mn-lt"/>
              </a:rPr>
              <a:t>methods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85331" y="6045860"/>
            <a:ext cx="3634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1.3 : Introduction to Python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787" y="2078182"/>
            <a:ext cx="9932426" cy="260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22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+mn-lt"/>
              </a:rPr>
              <a:t>				</a:t>
            </a:r>
            <a:r>
              <a:rPr lang="en-US" sz="2800" dirty="0" err="1" smtClean="0">
                <a:latin typeface="+mn-lt"/>
              </a:rPr>
              <a:t>str</a:t>
            </a:r>
            <a:r>
              <a:rPr lang="en-US" sz="2800" dirty="0" smtClean="0">
                <a:latin typeface="+mn-lt"/>
              </a:rPr>
              <a:t> </a:t>
            </a:r>
            <a:r>
              <a:rPr lang="en-US" sz="2800" dirty="0">
                <a:latin typeface="+mn-lt"/>
              </a:rPr>
              <a:t>methods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26893" y="6091535"/>
            <a:ext cx="3634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1.3 : Introduction to Python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3088"/>
            <a:ext cx="9786709" cy="314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76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+mn-lt"/>
              </a:rPr>
              <a:t>				Methods</a:t>
            </a:r>
            <a:endParaRPr lang="en-US" sz="28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0716"/>
            <a:ext cx="10515600" cy="5309466"/>
          </a:xfrm>
        </p:spPr>
        <p:txBody>
          <a:bodyPr/>
          <a:lstStyle/>
          <a:p>
            <a:r>
              <a:rPr lang="en-US" dirty="0"/>
              <a:t>Everything = object</a:t>
            </a:r>
          </a:p>
          <a:p>
            <a:r>
              <a:rPr lang="en-US" dirty="0"/>
              <a:t>Object have methods associated, depending on </a:t>
            </a:r>
            <a:r>
              <a:rPr lang="en-US" dirty="0" smtClean="0"/>
              <a:t>type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57621" y="5935023"/>
            <a:ext cx="3634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1.3 : Introduction to Python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010" y="2524199"/>
            <a:ext cx="8771980" cy="294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69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+mn-lt"/>
              </a:rPr>
              <a:t>				Methods</a:t>
            </a:r>
            <a:endParaRPr lang="en-US" sz="2800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57621" y="5935023"/>
            <a:ext cx="3634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1.3 : Introduction to Python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75164"/>
            <a:ext cx="9498027" cy="213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54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</a:t>
            </a:r>
            <a:r>
              <a:rPr lang="en-US" sz="2800" dirty="0" smtClean="0">
                <a:latin typeface="+mn-lt"/>
              </a:rPr>
              <a:t>	Methods</a:t>
            </a:r>
            <a:endParaRPr lang="en-US" sz="2800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57621" y="5935023"/>
            <a:ext cx="3634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1.3 : Introduction to Python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7731" y="1690688"/>
            <a:ext cx="9069404" cy="342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27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4272" y="753052"/>
            <a:ext cx="6083349" cy="13255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+mn-lt"/>
              </a:rPr>
              <a:t>Summary</a:t>
            </a:r>
            <a:endParaRPr lang="en-US" sz="2800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57621" y="5935023"/>
            <a:ext cx="3634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1.3 : Introduction to Python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4190" y="2576946"/>
            <a:ext cx="8198916" cy="173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33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3900055" y="2429451"/>
            <a:ext cx="360910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+mn-lt"/>
              </a:rPr>
              <a:t>Let's practice!</a:t>
            </a:r>
            <a:endParaRPr lang="en-US" sz="4000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57621" y="5935023"/>
            <a:ext cx="3634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1.3 : Introduction to Python</a:t>
            </a:r>
          </a:p>
        </p:txBody>
      </p:sp>
    </p:spTree>
    <p:extLst>
      <p:ext uri="{BB962C8B-B14F-4D97-AF65-F5344CB8AC3E}">
        <p14:creationId xmlns:p14="http://schemas.microsoft.com/office/powerpoint/2010/main" val="38230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+mn-lt"/>
              </a:rPr>
              <a:t>				Packages</a:t>
            </a:r>
            <a:endParaRPr lang="en-US" sz="28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				</a:t>
            </a:r>
            <a:r>
              <a:rPr lang="en-US" dirty="0" smtClean="0"/>
              <a:t>Motivation?</a:t>
            </a:r>
            <a:br>
              <a:rPr lang="en-US" dirty="0" smtClean="0"/>
            </a:br>
            <a:endParaRPr lang="en-US" dirty="0"/>
          </a:p>
          <a:p>
            <a:r>
              <a:rPr lang="en-US" dirty="0"/>
              <a:t>Functions and methods are powerful</a:t>
            </a:r>
          </a:p>
          <a:p>
            <a:r>
              <a:rPr lang="en-US" dirty="0"/>
              <a:t>All code in Python distribution?</a:t>
            </a:r>
          </a:p>
          <a:p>
            <a:r>
              <a:rPr lang="en-US" dirty="0"/>
              <a:t>Huge code base: messy</a:t>
            </a:r>
          </a:p>
          <a:p>
            <a:r>
              <a:rPr lang="en-US" dirty="0"/>
              <a:t>Lots of code you won’t use</a:t>
            </a:r>
          </a:p>
          <a:p>
            <a:r>
              <a:rPr lang="en-US" dirty="0"/>
              <a:t>Maintenance problem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57621" y="5935023"/>
            <a:ext cx="3634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1.3 : Introduction to Python</a:t>
            </a:r>
          </a:p>
        </p:txBody>
      </p:sp>
    </p:spTree>
    <p:extLst>
      <p:ext uri="{BB962C8B-B14F-4D97-AF65-F5344CB8AC3E}">
        <p14:creationId xmlns:p14="http://schemas.microsoft.com/office/powerpoint/2010/main" val="347960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87042" y="3016164"/>
            <a:ext cx="70593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1.3 : INTRODUCTION TO PYTHON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653142" y="711200"/>
            <a:ext cx="40909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Data Science Handbook</a:t>
            </a:r>
          </a:p>
          <a:p>
            <a:endParaRPr lang="en-US" sz="1000" dirty="0" smtClean="0"/>
          </a:p>
          <a:p>
            <a:r>
              <a:rPr lang="en-US" sz="2400" dirty="0" smtClean="0"/>
              <a:t>Publisher: O'Reilly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6100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+mn-lt"/>
              </a:rPr>
              <a:t>				Packages</a:t>
            </a:r>
            <a:endParaRPr lang="en-US" sz="28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Directory of Python Scripts</a:t>
            </a:r>
          </a:p>
          <a:p>
            <a:r>
              <a:rPr lang="en-US" dirty="0"/>
              <a:t>Each script = module</a:t>
            </a:r>
          </a:p>
          <a:p>
            <a:r>
              <a:rPr lang="en-US" dirty="0"/>
              <a:t>Specify functions, </a:t>
            </a:r>
            <a:r>
              <a:rPr lang="en-US" dirty="0" smtClean="0"/>
              <a:t>methods, types</a:t>
            </a:r>
            <a:endParaRPr lang="en-US" dirty="0"/>
          </a:p>
          <a:p>
            <a:r>
              <a:rPr lang="en-US" dirty="0"/>
              <a:t>Thousands of </a:t>
            </a:r>
            <a:r>
              <a:rPr lang="en-US" dirty="0" smtClean="0"/>
              <a:t>packages available</a:t>
            </a:r>
            <a:endParaRPr lang="en-US" dirty="0"/>
          </a:p>
          <a:p>
            <a:pPr marL="457200" lvl="1" indent="0">
              <a:buNone/>
            </a:pPr>
            <a:r>
              <a:rPr lang="en-US" dirty="0" err="1" smtClean="0"/>
              <a:t>NumPy</a:t>
            </a:r>
            <a:endParaRPr lang="en-US" dirty="0"/>
          </a:p>
          <a:p>
            <a:pPr marL="457200" lvl="1" indent="0">
              <a:buNone/>
            </a:pPr>
            <a:r>
              <a:rPr lang="en-US" dirty="0" err="1"/>
              <a:t>Matplotlib</a:t>
            </a:r>
            <a:endParaRPr lang="en-US" dirty="0"/>
          </a:p>
          <a:p>
            <a:pPr marL="457200" lvl="1" indent="0">
              <a:buNone/>
            </a:pPr>
            <a:r>
              <a:rPr lang="en-US" dirty="0" err="1"/>
              <a:t>Scikit</a:t>
            </a:r>
            <a:r>
              <a:rPr lang="en-US" dirty="0"/>
              <a:t>-learn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57621" y="5935023"/>
            <a:ext cx="3634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1.3 : Introduction to Python</a:t>
            </a:r>
          </a:p>
        </p:txBody>
      </p:sp>
    </p:spTree>
    <p:extLst>
      <p:ext uri="{BB962C8B-B14F-4D97-AF65-F5344CB8AC3E}">
        <p14:creationId xmlns:p14="http://schemas.microsoft.com/office/powerpoint/2010/main" val="71938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+mn-lt"/>
              </a:rPr>
              <a:t>				Install </a:t>
            </a:r>
            <a:r>
              <a:rPr lang="en-US" sz="2800" dirty="0">
                <a:latin typeface="+mn-lt"/>
              </a:rPr>
              <a:t>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http://pip.readthedocs.org/en/stable/installing/</a:t>
            </a:r>
          </a:p>
          <a:p>
            <a:r>
              <a:rPr lang="en-US" dirty="0"/>
              <a:t>Download get-pip.py</a:t>
            </a:r>
          </a:p>
          <a:p>
            <a:r>
              <a:rPr lang="en-US" dirty="0"/>
              <a:t>Terminal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en-US" dirty="0"/>
              <a:t>python3 get-pip.py</a:t>
            </a:r>
          </a:p>
          <a:p>
            <a:pPr marL="457200" lvl="1" indent="0">
              <a:buNone/>
            </a:pPr>
            <a:r>
              <a:rPr lang="en-US" dirty="0"/>
              <a:t>pip3 install </a:t>
            </a:r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57621" y="5935023"/>
            <a:ext cx="3634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1.3 : Introduction to Python</a:t>
            </a:r>
          </a:p>
        </p:txBody>
      </p:sp>
    </p:spTree>
    <p:extLst>
      <p:ext uri="{BB962C8B-B14F-4D97-AF65-F5344CB8AC3E}">
        <p14:creationId xmlns:p14="http://schemas.microsoft.com/office/powerpoint/2010/main" val="227303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+mn-lt"/>
              </a:rPr>
              <a:t>				Import </a:t>
            </a:r>
            <a:r>
              <a:rPr lang="en-US" sz="2800" dirty="0">
                <a:latin typeface="+mn-lt"/>
              </a:rPr>
              <a:t>package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57621" y="5935023"/>
            <a:ext cx="3634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1.3 : Introduction to Python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51874"/>
            <a:ext cx="7562418" cy="468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98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+mn-lt"/>
              </a:rPr>
              <a:t>			From </a:t>
            </a:r>
            <a:r>
              <a:rPr lang="en-US" sz="2800" dirty="0" err="1" smtClean="0">
                <a:latin typeface="+mn-lt"/>
              </a:rPr>
              <a:t>NumPy</a:t>
            </a:r>
            <a:r>
              <a:rPr lang="en-US" sz="2800" dirty="0" smtClean="0">
                <a:latin typeface="+mn-lt"/>
              </a:rPr>
              <a:t> </a:t>
            </a:r>
            <a:r>
              <a:rPr lang="en-US" sz="2800" dirty="0">
                <a:latin typeface="+mn-lt"/>
              </a:rPr>
              <a:t>import array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57621" y="5935023"/>
            <a:ext cx="3634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1.3 : Introduction to Python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908993" cy="27999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14944" y="4821381"/>
            <a:ext cx="3560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</a:t>
            </a:r>
            <a:r>
              <a:rPr lang="en-US" dirty="0" err="1" smtClean="0"/>
              <a:t>NumPy</a:t>
            </a:r>
            <a:r>
              <a:rPr lang="en-US" dirty="0" smtClean="0"/>
              <a:t> but not very clear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46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+mn-lt"/>
              </a:rPr>
              <a:t>				Import </a:t>
            </a:r>
            <a:r>
              <a:rPr lang="en-US" sz="2800" dirty="0" err="1" smtClean="0">
                <a:latin typeface="+mn-lt"/>
              </a:rPr>
              <a:t>NumPy</a:t>
            </a:r>
            <a:endParaRPr lang="en-US" sz="2800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57621" y="5935023"/>
            <a:ext cx="3634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1.3 : Introduction to Python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444012" cy="270429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42655" y="4795669"/>
            <a:ext cx="2104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Clearly using </a:t>
            </a:r>
            <a:r>
              <a:rPr lang="en-US" dirty="0" err="1" smtClean="0"/>
              <a:t>NumPy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19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3900055" y="2429451"/>
            <a:ext cx="360910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+mn-lt"/>
              </a:rPr>
              <a:t>Let's practice!</a:t>
            </a:r>
            <a:endParaRPr lang="en-US" sz="4000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57621" y="5935023"/>
            <a:ext cx="3634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1.3 : Introduction to Python</a:t>
            </a:r>
          </a:p>
        </p:txBody>
      </p:sp>
    </p:spTree>
    <p:extLst>
      <p:ext uri="{BB962C8B-B14F-4D97-AF65-F5344CB8AC3E}">
        <p14:creationId xmlns:p14="http://schemas.microsoft.com/office/powerpoint/2010/main" val="422229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4384964" y="2964873"/>
            <a:ext cx="4038600" cy="14131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Thank You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9698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22216" y="695290"/>
            <a:ext cx="7245927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 smtClean="0"/>
              <a:t>TOPICS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Functions (Built In)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Methods (Built In)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Packages</a:t>
            </a:r>
          </a:p>
          <a:p>
            <a:pPr algn="ctr">
              <a:lnSpc>
                <a:spcPct val="150000"/>
              </a:lnSpc>
            </a:pPr>
            <a:endParaRPr lang="en-US" sz="2400" dirty="0"/>
          </a:p>
          <a:p>
            <a:pPr algn="ctr">
              <a:lnSpc>
                <a:spcPct val="150000"/>
              </a:lnSpc>
            </a:pPr>
            <a:endParaRPr lang="en-US" sz="2400" dirty="0" smtClean="0"/>
          </a:p>
          <a:p>
            <a:pPr algn="ctr">
              <a:lnSpc>
                <a:spcPct val="150000"/>
              </a:lnSpc>
            </a:pPr>
            <a:endParaRPr lang="en-US" sz="2400" dirty="0"/>
          </a:p>
          <a:p>
            <a:pPr algn="ctr">
              <a:lnSpc>
                <a:spcPct val="150000"/>
              </a:lnSpc>
            </a:pPr>
            <a:endParaRPr lang="en-US" sz="2400" dirty="0" smtClean="0"/>
          </a:p>
          <a:p>
            <a:pPr algn="ctr">
              <a:lnSpc>
                <a:spcPct val="150000"/>
              </a:lnSpc>
            </a:pPr>
            <a:endParaRPr lang="en-US" sz="2400" dirty="0"/>
          </a:p>
          <a:p>
            <a:pPr algn="ctr">
              <a:lnSpc>
                <a:spcPct val="150000"/>
              </a:lnSpc>
            </a:pPr>
            <a:endParaRPr lang="en-US" sz="2400" dirty="0" smtClean="0"/>
          </a:p>
          <a:p>
            <a:pPr algn="ctr">
              <a:lnSpc>
                <a:spcPct val="150000"/>
              </a:lnSpc>
            </a:pPr>
            <a:endParaRPr lang="en-US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8128000" y="5907314"/>
            <a:ext cx="3634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1.3 : Introduction to Python</a:t>
            </a:r>
          </a:p>
        </p:txBody>
      </p:sp>
    </p:spTree>
    <p:extLst>
      <p:ext uri="{BB962C8B-B14F-4D97-AF65-F5344CB8AC3E}">
        <p14:creationId xmlns:p14="http://schemas.microsoft.com/office/powerpoint/2010/main" val="31333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				</a:t>
            </a:r>
            <a:r>
              <a:rPr lang="en-US" sz="2800" dirty="0" smtClean="0">
                <a:latin typeface="+mn-lt"/>
              </a:rPr>
              <a:t>Function</a:t>
            </a:r>
            <a:endParaRPr lang="en-US" sz="28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Nothing new!</a:t>
            </a:r>
          </a:p>
          <a:p>
            <a:r>
              <a:rPr lang="en-US" dirty="0"/>
              <a:t>type()</a:t>
            </a:r>
          </a:p>
          <a:p>
            <a:r>
              <a:rPr lang="en-US" dirty="0"/>
              <a:t>Piece of reusable code</a:t>
            </a:r>
          </a:p>
          <a:p>
            <a:r>
              <a:rPr lang="en-US" dirty="0"/>
              <a:t>Solves particular task</a:t>
            </a:r>
          </a:p>
          <a:p>
            <a:r>
              <a:rPr lang="en-US" dirty="0"/>
              <a:t>Call function instead of writing code yourself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28000" y="5907314"/>
            <a:ext cx="3634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1.3 : Introduction to Python</a:t>
            </a:r>
          </a:p>
        </p:txBody>
      </p:sp>
    </p:spTree>
    <p:extLst>
      <p:ext uri="{BB962C8B-B14F-4D97-AF65-F5344CB8AC3E}">
        <p14:creationId xmlns:p14="http://schemas.microsoft.com/office/powerpoint/2010/main" val="32228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+mn-lt"/>
              </a:rPr>
              <a:t>				Example</a:t>
            </a:r>
            <a:endParaRPr lang="en-US" sz="2800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28000" y="5907314"/>
            <a:ext cx="3634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1.3 : Introduction to Python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81345"/>
            <a:ext cx="8197613" cy="241765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58144" y="4207042"/>
            <a:ext cx="1482438" cy="1154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Max()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1890" y="4585855"/>
            <a:ext cx="302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fam = [1.73, 1.68, 1.71, 1.89]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3"/>
          </p:cNvCxnSpPr>
          <p:nvPr/>
        </p:nvCxnSpPr>
        <p:spPr>
          <a:xfrm>
            <a:off x="3602181" y="4770521"/>
            <a:ext cx="8312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</p:cNvCxnSpPr>
          <p:nvPr/>
        </p:nvCxnSpPr>
        <p:spPr>
          <a:xfrm flipV="1">
            <a:off x="6040582" y="4770521"/>
            <a:ext cx="1163782" cy="13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356764" y="4585855"/>
            <a:ext cx="1052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1.89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53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+mn-lt"/>
              </a:rPr>
              <a:t>				Example</a:t>
            </a:r>
            <a:endParaRPr lang="en-US" sz="2800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28000" y="5907314"/>
            <a:ext cx="3634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1.3 : Introduction to Python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12092"/>
            <a:ext cx="7640782" cy="320455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463636" y="4940834"/>
            <a:ext cx="1773382" cy="1428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119746" y="5973561"/>
            <a:ext cx="1260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237018" y="5598731"/>
            <a:ext cx="8589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119746" y="5200160"/>
            <a:ext cx="1260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418609" y="5015494"/>
            <a:ext cx="98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505526" y="5788895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ndigits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10000" y="4534172"/>
            <a:ext cx="889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ound()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84751" y="504169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1.68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776497" y="57364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144089" y="5470240"/>
            <a:ext cx="66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04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+mn-lt"/>
              </a:rPr>
              <a:t>				Example</a:t>
            </a:r>
            <a:endParaRPr lang="en-US" sz="2800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57621" y="5935023"/>
            <a:ext cx="3634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1.3 : Introduction to Python</a:t>
            </a:r>
          </a:p>
        </p:txBody>
      </p:sp>
      <p:sp>
        <p:nvSpPr>
          <p:cNvPr id="6" name="Rectangle 5"/>
          <p:cNvSpPr/>
          <p:nvPr/>
        </p:nvSpPr>
        <p:spPr>
          <a:xfrm>
            <a:off x="4876799" y="2761786"/>
            <a:ext cx="1773382" cy="1428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532909" y="3794513"/>
            <a:ext cx="1260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6650181" y="3419683"/>
            <a:ext cx="8589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532909" y="3021112"/>
            <a:ext cx="1260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831772" y="2836446"/>
            <a:ext cx="98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18689" y="3609847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ndigits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223163" y="2355124"/>
            <a:ext cx="889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ound()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97914" y="2862651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1.68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148096" y="36098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517294" y="3240515"/>
            <a:ext cx="66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86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+mn-lt"/>
              </a:rPr>
              <a:t>				Find functions</a:t>
            </a:r>
            <a:endParaRPr lang="en-US" sz="28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</a:t>
            </a:r>
            <a:r>
              <a:rPr lang="en-US" dirty="0"/>
              <a:t>to know?</a:t>
            </a:r>
          </a:p>
          <a:p>
            <a:r>
              <a:rPr lang="en-US" dirty="0"/>
              <a:t>Standard task -&gt; probably function exists!</a:t>
            </a:r>
          </a:p>
          <a:p>
            <a:r>
              <a:rPr lang="en-US" dirty="0"/>
              <a:t>The internet is your friend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57621" y="5935023"/>
            <a:ext cx="3634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1.3 : Introduction to Python</a:t>
            </a:r>
          </a:p>
        </p:txBody>
      </p:sp>
    </p:spTree>
    <p:extLst>
      <p:ext uri="{BB962C8B-B14F-4D97-AF65-F5344CB8AC3E}">
        <p14:creationId xmlns:p14="http://schemas.microsoft.com/office/powerpoint/2010/main" val="99798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57621" y="5935023"/>
            <a:ext cx="3634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1.3 : Introduction to Python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type="title"/>
          </p:nvPr>
        </p:nvSpPr>
        <p:spPr>
          <a:xfrm>
            <a:off x="3900055" y="2429451"/>
            <a:ext cx="3609109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Let's practice!</a:t>
            </a:r>
          </a:p>
        </p:txBody>
      </p:sp>
    </p:spTree>
    <p:extLst>
      <p:ext uri="{BB962C8B-B14F-4D97-AF65-F5344CB8AC3E}">
        <p14:creationId xmlns:p14="http://schemas.microsoft.com/office/powerpoint/2010/main" val="172500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</TotalTime>
  <Words>350</Words>
  <Application>Microsoft Office PowerPoint</Application>
  <PresentationFormat>Widescreen</PresentationFormat>
  <Paragraphs>129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    Function</vt:lpstr>
      <vt:lpstr>    Example</vt:lpstr>
      <vt:lpstr>    Example</vt:lpstr>
      <vt:lpstr>    Example</vt:lpstr>
      <vt:lpstr>    Find functions</vt:lpstr>
      <vt:lpstr>Let's practice!</vt:lpstr>
      <vt:lpstr>    Methods</vt:lpstr>
      <vt:lpstr>    Methods</vt:lpstr>
      <vt:lpstr>    List methods</vt:lpstr>
      <vt:lpstr>    str methods</vt:lpstr>
      <vt:lpstr>    Methods</vt:lpstr>
      <vt:lpstr>    Methods</vt:lpstr>
      <vt:lpstr>    Methods</vt:lpstr>
      <vt:lpstr>Summary</vt:lpstr>
      <vt:lpstr>PowerPoint Presentation</vt:lpstr>
      <vt:lpstr>    Packages</vt:lpstr>
      <vt:lpstr>    Packages</vt:lpstr>
      <vt:lpstr>    Install package</vt:lpstr>
      <vt:lpstr>    Import package</vt:lpstr>
      <vt:lpstr>   From NumPy import array</vt:lpstr>
      <vt:lpstr>    Import NumPy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sony</dc:creator>
  <cp:lastModifiedBy>sony</cp:lastModifiedBy>
  <cp:revision>46</cp:revision>
  <dcterms:created xsi:type="dcterms:W3CDTF">2020-11-04T19:46:09Z</dcterms:created>
  <dcterms:modified xsi:type="dcterms:W3CDTF">2020-11-06T12:51:55Z</dcterms:modified>
</cp:coreProperties>
</file>