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87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9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64A"/>
    <a:srgbClr val="FF4747"/>
    <a:srgbClr val="5EEC3C"/>
    <a:srgbClr val="FA8F00"/>
    <a:srgbClr val="5DF0FF"/>
    <a:srgbClr val="A2023F"/>
    <a:srgbClr val="C23E47"/>
    <a:srgbClr val="5B4101"/>
    <a:srgbClr val="956B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>
      <p:cViewPr varScale="1">
        <p:scale>
          <a:sx n="93" d="100"/>
          <a:sy n="93" d="100"/>
        </p:scale>
        <p:origin x="558" y="66"/>
      </p:cViewPr>
      <p:guideLst>
        <p:guide orient="horz" pos="306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2812F-B972-46EB-AC47-B844D2739C4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D24D-91D0-4BE9-92EB-42158DA1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1D24D-91D0-4BE9-92EB-42158DA194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27225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1" y="1020167"/>
            <a:ext cx="8551478" cy="1527050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</a:t>
            </a:r>
            <a:r>
              <a:rPr lang="en-US" sz="8800" dirty="0" smtClean="0">
                <a:ln w="28575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Some Features</a:t>
            </a:r>
            <a:endParaRPr lang="en-US" sz="8800" b="1" dirty="0">
              <a:ln w="28575">
                <a:solidFill>
                  <a:schemeClr val="tx1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705" y="3690282"/>
            <a:ext cx="4419295" cy="305410"/>
          </a:xfrm>
        </p:spPr>
        <p:txBody>
          <a:bodyPr>
            <a:noAutofit/>
          </a:bodyPr>
          <a:lstStyle/>
          <a:p>
            <a:pPr algn="l"/>
            <a:r>
              <a:rPr lang="en-US" sz="12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Farha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Imthiyaz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l"/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BSc (</a:t>
            </a:r>
            <a:r>
              <a:rPr lang="en-US" sz="12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Hons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in Software </a:t>
            </a:r>
            <a:r>
              <a:rPr lang="en-US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</a:p>
          <a:p>
            <a:pPr algn="l"/>
            <a:r>
              <a:rPr lang="en-US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2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Solent</a:t>
            </a:r>
            <a:r>
              <a:rPr lang="en-US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University, UK),</a:t>
            </a:r>
          </a:p>
          <a:p>
            <a:pPr algn="l"/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in Data Science (Reading)</a:t>
            </a:r>
          </a:p>
          <a:p>
            <a:pPr algn="l"/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(NED University of Engineering &amp; Technology, Karachi</a:t>
            </a:r>
            <a:r>
              <a:rPr lang="en-US" sz="12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965" y="254721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Session 9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531" y="332840"/>
            <a:ext cx="8093365" cy="916230"/>
          </a:xfrm>
        </p:spPr>
        <p:txBody>
          <a:bodyPr>
            <a:normAutofit/>
          </a:bodyPr>
          <a:lstStyle/>
          <a:p>
            <a:r>
              <a:rPr lang="en-US" sz="4800" b="1" dirty="0"/>
              <a:t>2. What-if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128833" y="1630833"/>
            <a:ext cx="8450063" cy="1068934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what-if analysis is a technique that is used to determine how predictable performance is affected by changes in the assumptions that forecasts are based upon.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 descr="What if Analysis and Consolidation in MS Excel | What if Analysis Excel - 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3029865"/>
            <a:ext cx="3311072" cy="18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477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891995"/>
            <a:ext cx="8093365" cy="763525"/>
          </a:xfrm>
        </p:spPr>
        <p:txBody>
          <a:bodyPr>
            <a:noAutofit/>
          </a:bodyPr>
          <a:lstStyle/>
          <a:p>
            <a:r>
              <a:rPr lang="en-US" sz="2400" dirty="0"/>
              <a:t>If the profit percentage of NOLIMIT is 5% meant  the column chart shows the total profit of all the branches.</a:t>
            </a:r>
            <a:br>
              <a:rPr lang="en-US" sz="2400" dirty="0"/>
            </a:br>
            <a:endParaRPr lang="en-US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90" y="1273757"/>
            <a:ext cx="6584054" cy="3701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69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33" y="476557"/>
            <a:ext cx="8928667" cy="763525"/>
          </a:xfrm>
        </p:spPr>
        <p:txBody>
          <a:bodyPr>
            <a:noAutofit/>
          </a:bodyPr>
          <a:lstStyle/>
          <a:p>
            <a:r>
              <a:rPr lang="en-US" sz="2400" dirty="0"/>
              <a:t>If the profit percentage of NOLIMIT is 25% meant  the column chart shows the changes of the total profit of all the branches.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18" y="1240082"/>
            <a:ext cx="6714296" cy="377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243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6" y="433879"/>
            <a:ext cx="8093365" cy="916230"/>
          </a:xfrm>
        </p:spPr>
        <p:txBody>
          <a:bodyPr>
            <a:normAutofit/>
          </a:bodyPr>
          <a:lstStyle/>
          <a:p>
            <a:r>
              <a:rPr lang="en-US" sz="4800" b="1" dirty="0"/>
              <a:t>3. Predictive Analytics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140336" y="1593732"/>
            <a:ext cx="8529634" cy="1068934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 is the practice of extracting information from existing data sets in order to determine patterns and predict future outcomes and trends. 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A 10 Minute Guide on Using Predictive Analytics for Mobile Ap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3027288"/>
            <a:ext cx="3501360" cy="18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089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433880"/>
            <a:ext cx="8551480" cy="763525"/>
          </a:xfrm>
        </p:spPr>
        <p:txBody>
          <a:bodyPr>
            <a:noAutofit/>
          </a:bodyPr>
          <a:lstStyle/>
          <a:p>
            <a:r>
              <a:rPr lang="en-US" sz="2400" dirty="0"/>
              <a:t>In here, we have November month sale data of NOLIMIT. from this prediction we will identify the next two months sale data.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95" y="1259446"/>
            <a:ext cx="6566315" cy="369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254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17232"/>
            <a:ext cx="8246070" cy="763525"/>
          </a:xfrm>
        </p:spPr>
        <p:txBody>
          <a:bodyPr>
            <a:noAutofit/>
          </a:bodyPr>
          <a:lstStyle/>
          <a:p>
            <a:r>
              <a:rPr lang="en-US" sz="2400" dirty="0"/>
              <a:t>In here, from ignore last option we can compare real sale and forecast sale.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37" y="1024221"/>
            <a:ext cx="6871725" cy="3863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766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205" y="224469"/>
            <a:ext cx="8093365" cy="916230"/>
          </a:xfrm>
        </p:spPr>
        <p:txBody>
          <a:bodyPr>
            <a:normAutofit/>
          </a:bodyPr>
          <a:lstStyle/>
          <a:p>
            <a:r>
              <a:rPr lang="en-US" sz="4800" b="1" dirty="0"/>
              <a:t>4. Drill Down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84868" y="1754575"/>
            <a:ext cx="8311499" cy="1068934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Drill down is a capability that takes the user from a more general view of the data to a more specific one at the click of a mouse.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Business Intelligence Tools - Logi 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77" y="3182570"/>
            <a:ext cx="2408059" cy="180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63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7167985" cy="763525"/>
          </a:xfrm>
        </p:spPr>
        <p:txBody>
          <a:bodyPr>
            <a:noAutofit/>
          </a:bodyPr>
          <a:lstStyle/>
          <a:p>
            <a:r>
              <a:rPr lang="en-US" sz="2400" dirty="0"/>
              <a:t>This figure is more general year (2018) view of NOLIMIT total Sale.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974772"/>
            <a:ext cx="6790203" cy="3817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508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53057"/>
            <a:ext cx="8847740" cy="763525"/>
          </a:xfrm>
        </p:spPr>
        <p:txBody>
          <a:bodyPr>
            <a:noAutofit/>
          </a:bodyPr>
          <a:lstStyle/>
          <a:p>
            <a:r>
              <a:rPr lang="en-US" sz="2400" dirty="0"/>
              <a:t>These figures we can view more specific view of NOLIMIT total Sale. Such as Months and days..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44700"/>
            <a:ext cx="3817625" cy="249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90" y="2626574"/>
            <a:ext cx="3976944" cy="2235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35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671" y="790955"/>
            <a:ext cx="8093365" cy="916230"/>
          </a:xfrm>
        </p:spPr>
        <p:txBody>
          <a:bodyPr>
            <a:noAutofit/>
          </a:bodyPr>
          <a:lstStyle/>
          <a:p>
            <a:r>
              <a:rPr lang="en-US" sz="4800" b="1" dirty="0"/>
              <a:t>5</a:t>
            </a:r>
            <a:r>
              <a:rPr lang="en-US" sz="4800" b="1" dirty="0" smtClean="0"/>
              <a:t>. </a:t>
            </a:r>
            <a:r>
              <a:rPr lang="en-US" sz="4800" b="1" dirty="0"/>
              <a:t>Slice and Dice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359887" y="1718848"/>
            <a:ext cx="8235149" cy="1068934"/>
          </a:xfrm>
        </p:spPr>
        <p:txBody>
          <a:bodyPr>
            <a:noAutofit/>
          </a:bodyPr>
          <a:lstStyle/>
          <a:p>
            <a:pPr algn="l"/>
            <a:r>
              <a:rPr 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 and dice is to break a body of information down into smaller parts or to examine it from different viewpoints so that we can understand it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338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4" y="281175"/>
            <a:ext cx="6108206" cy="763525"/>
          </a:xfrm>
        </p:spPr>
        <p:txBody>
          <a:bodyPr>
            <a:noAutofit/>
          </a:bodyPr>
          <a:lstStyle/>
          <a:p>
            <a:r>
              <a:rPr lang="en-US" sz="4800" b="1" dirty="0"/>
              <a:t>Road 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2419420"/>
            <a:ext cx="4733855" cy="2443093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Power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</a:p>
          <a:p>
            <a:pPr>
              <a:buFont typeface="+mj-lt"/>
              <a:buAutoNum type="arabicParenR"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Scenario</a:t>
            </a:r>
          </a:p>
          <a:p>
            <a:pPr>
              <a:buFont typeface="+mj-lt"/>
              <a:buAutoNum type="arabicParenR"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we used in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Analytics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Drill Down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Dice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(Dashboards)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arenR"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  <a:p>
            <a:pPr>
              <a:buFont typeface="+mj-lt"/>
              <a:buAutoNum type="arabicParenR"/>
            </a:pP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arenR"/>
            </a:pPr>
            <a:endPara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4" descr="3d Man Climbing On A Stair To Success Stock Illustration - Illustration of  metaphor, person: 491313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1328" r="7738" b="12384"/>
          <a:stretch/>
        </p:blipFill>
        <p:spPr bwMode="auto">
          <a:xfrm>
            <a:off x="6404460" y="2266527"/>
            <a:ext cx="2443281" cy="2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87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44" y="878457"/>
            <a:ext cx="8171898" cy="763525"/>
          </a:xfrm>
        </p:spPr>
        <p:txBody>
          <a:bodyPr>
            <a:noAutofit/>
          </a:bodyPr>
          <a:lstStyle/>
          <a:p>
            <a:r>
              <a:rPr lang="en-US" sz="2400" dirty="0"/>
              <a:t>In NOLIMIT if we select all the products with B01 Branch code meant near table will filter with Products and Sale. So, total Sale is 1946212.17/=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91" y="1339677"/>
            <a:ext cx="6421509" cy="3610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0737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00557"/>
            <a:ext cx="8551481" cy="763525"/>
          </a:xfrm>
        </p:spPr>
        <p:txBody>
          <a:bodyPr>
            <a:noAutofit/>
          </a:bodyPr>
          <a:lstStyle/>
          <a:p>
            <a:r>
              <a:rPr lang="en-US" sz="2400" dirty="0"/>
              <a:t>In NOLIMIT if we select all the products with All the Branch code meant near table will filter Products and Sale. So, total Sale is 5791835.879999999/=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197405"/>
            <a:ext cx="6703984" cy="3769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53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470" y="528114"/>
            <a:ext cx="8093365" cy="916230"/>
          </a:xfrm>
        </p:spPr>
        <p:txBody>
          <a:bodyPr>
            <a:noAutofit/>
          </a:bodyPr>
          <a:lstStyle/>
          <a:p>
            <a:r>
              <a:rPr lang="en-US" sz="4800" b="1" dirty="0"/>
              <a:t>6</a:t>
            </a:r>
            <a:r>
              <a:rPr lang="en-US" sz="4800" b="1" dirty="0" smtClean="0"/>
              <a:t>. </a:t>
            </a:r>
            <a:r>
              <a:rPr lang="en-US" sz="4800" b="1" dirty="0"/>
              <a:t>Data Visualization (Dashboards)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245908" y="1786580"/>
            <a:ext cx="8529634" cy="1068934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is the process of displaying data/information in graphical charts, figures and bars.  </a:t>
            </a:r>
          </a:p>
          <a:p>
            <a:pPr algn="just"/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389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28470"/>
            <a:ext cx="6719019" cy="763525"/>
          </a:xfrm>
        </p:spPr>
        <p:txBody>
          <a:bodyPr>
            <a:no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figure is a dashboard of NOLIMIT sale.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739290"/>
            <a:ext cx="7649466" cy="3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190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470" y="710524"/>
            <a:ext cx="8093365" cy="916230"/>
          </a:xfrm>
        </p:spPr>
        <p:txBody>
          <a:bodyPr>
            <a:noAutofit/>
          </a:bodyPr>
          <a:lstStyle/>
          <a:p>
            <a:r>
              <a:rPr lang="en-US" sz="4800" b="1" dirty="0"/>
              <a:t>7</a:t>
            </a:r>
            <a:r>
              <a:rPr lang="en-US" sz="4800" b="1" dirty="0" smtClean="0"/>
              <a:t>. </a:t>
            </a:r>
            <a:r>
              <a:rPr lang="en-US" sz="4800" b="1" dirty="0"/>
              <a:t>Statistical Analysis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90075" y="1799693"/>
            <a:ext cx="8529634" cy="1068934"/>
          </a:xfrm>
        </p:spPr>
        <p:txBody>
          <a:bodyPr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The practice or science of collecting and analyzing numerical data in large quantities, especially for the purpose of gathering scopes in a whole from those in a representative sample. In here we use Average, Total, Median and etc.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here, Sale and Profit equations are </a:t>
            </a:r>
            <a:r>
              <a:rPr lang="en-US" sz="1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we can include in </a:t>
            </a: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5" y="3640685"/>
            <a:ext cx="557212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44" y="4186257"/>
            <a:ext cx="4305300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70" y="4665154"/>
            <a:ext cx="4895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4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7320690" cy="763525"/>
          </a:xfrm>
        </p:spPr>
        <p:txBody>
          <a:bodyPr>
            <a:noAutofit/>
          </a:bodyPr>
          <a:lstStyle/>
          <a:p>
            <a:r>
              <a:rPr lang="en-US" sz="2400" dirty="0"/>
              <a:t>In here, we include Sale of NOLIMIT in different statistical Analysis. They are Sum of Sale, Max of Sale, Min of Sale and Average of Sale. 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203430"/>
            <a:ext cx="6566315" cy="3691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142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8093365" cy="91623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Summary</a:t>
            </a:r>
            <a:endParaRPr lang="en-US" sz="4800" dirty="0"/>
          </a:p>
        </p:txBody>
      </p:sp>
      <p:pic>
        <p:nvPicPr>
          <p:cNvPr id="7170" name="Picture 2" descr="Business Intellig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t="18365" r="1933" b="20417"/>
          <a:stretch/>
        </p:blipFill>
        <p:spPr bwMode="auto">
          <a:xfrm>
            <a:off x="4724705" y="3487980"/>
            <a:ext cx="424533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551776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is the best Business Intelligence tool for business visualizations and business intelligence capabilities with an interface simple enough for end users to create their own reports and dashboards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discussed in this presentation some of features which we used in our example scenario with screen shots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44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riting Note Showing Thank You. Business Concept For A Polite.. Stock  Photo, Picture And Royalty Free Image. Image 129589759.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260" y="1680782"/>
            <a:ext cx="4770763" cy="31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s everything ok🤔🤔🤔. You were silent for a long time. | Animated clipart,  Question mark gif, Motion design animation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230" y="1649156"/>
            <a:ext cx="2595985" cy="32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5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397229"/>
            <a:ext cx="6108206" cy="76352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What is Power BI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907" y="1808225"/>
            <a:ext cx="8704185" cy="2747331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 is a 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analytics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service by 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aims to provide interactive 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and 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capabilities with an interface simple enough for end users to create their own reports and dashboards.</a:t>
            </a:r>
          </a:p>
        </p:txBody>
      </p:sp>
      <p:pic>
        <p:nvPicPr>
          <p:cNvPr id="1028" name="Picture 4" descr="Download Power BI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50" y="-35435"/>
            <a:ext cx="2443281" cy="16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9162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Scenario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3554" y="1808225"/>
            <a:ext cx="88568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885" marR="3810" indent="-342900" algn="just">
              <a:spcBef>
                <a:spcPts val="0"/>
              </a:spcBef>
              <a:spcAft>
                <a:spcPts val="585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NOLIMIT is a largest company in the area of Fashion and Design in Dress culture. It has a number of branches in different location in all over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Lanka, each typically entrusted with selling and distribution of products. Its data warehouse includes a number of data marts, one of which dedicated to commercial analysis and cantered on a sales cube with dimensions Month, Product, Customer, and Branch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76885" marR="3810" indent="-342900" algn="just">
              <a:spcBef>
                <a:spcPts val="0"/>
              </a:spcBef>
              <a:spcAft>
                <a:spcPts val="585"/>
              </a:spcAft>
              <a:buClr>
                <a:srgbClr val="5DF0FF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this Presentation we used NOLIMIT Sample data to analyze Power BI main Features (Techniques)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4369" y="703867"/>
            <a:ext cx="6900554" cy="763525"/>
          </a:xfrm>
        </p:spPr>
        <p:txBody>
          <a:bodyPr>
            <a:noAutofit/>
          </a:bodyPr>
          <a:lstStyle/>
          <a:p>
            <a:r>
              <a:rPr lang="en-US" sz="4800" dirty="0" smtClean="0"/>
              <a:t>Features we used in </a:t>
            </a:r>
            <a:r>
              <a:rPr lang="en-US" sz="4800" dirty="0"/>
              <a:t>Power </a:t>
            </a:r>
            <a:r>
              <a:rPr lang="en-US" sz="4800" dirty="0" smtClean="0"/>
              <a:t>BI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4369" y="2199801"/>
            <a:ext cx="6108194" cy="2685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Drill Down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(Dashboards)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0" name="Picture 2" descr="What are the Top Features Of Power BI Analytics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9" y="3781595"/>
            <a:ext cx="2811747" cy="10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6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916230"/>
          </a:xfrm>
        </p:spPr>
        <p:txBody>
          <a:bodyPr>
            <a:normAutofit/>
          </a:bodyPr>
          <a:lstStyle/>
          <a:p>
            <a:r>
              <a:rPr lang="en-US" sz="4000" b="1" dirty="0"/>
              <a:t>1. Data </a:t>
            </a:r>
            <a:r>
              <a:rPr lang="en-US" sz="4000" b="1" dirty="0" smtClean="0"/>
              <a:t>Mining </a:t>
            </a:r>
            <a:endParaRPr lang="en-US" sz="4000" b="1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150624" y="1755362"/>
            <a:ext cx="8842749" cy="25959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is the process of analyzing data from different sources and summarizing it into relevant information that can be used to help increase profits and decrease costs.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 we consists five major elements. They are Extract, transform, 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Store and manage.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here we use ETL method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61" y="1249070"/>
            <a:ext cx="870418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735" marR="3810" indent="-285750" algn="just">
              <a:lnSpc>
                <a:spcPct val="150000"/>
              </a:lnSpc>
              <a:spcBef>
                <a:spcPts val="0"/>
              </a:spcBef>
              <a:spcAft>
                <a:spcPts val="585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549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2971" y="128470"/>
            <a:ext cx="6108206" cy="7635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E- Extract in ETL</a:t>
            </a:r>
            <a:endParaRPr lang="en-US" sz="4000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80" y="999055"/>
            <a:ext cx="6871725" cy="3863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009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4703" y="128470"/>
            <a:ext cx="6108206" cy="763525"/>
          </a:xfrm>
        </p:spPr>
        <p:txBody>
          <a:bodyPr>
            <a:normAutofit/>
          </a:bodyPr>
          <a:lstStyle/>
          <a:p>
            <a:r>
              <a:rPr lang="en-US" sz="4000" b="1" dirty="0"/>
              <a:t>T- </a:t>
            </a:r>
            <a:r>
              <a:rPr lang="en-US" sz="4000" b="1" dirty="0" smtClean="0"/>
              <a:t>Transform </a:t>
            </a:r>
            <a:r>
              <a:rPr lang="en-US" sz="4000" b="1" dirty="0"/>
              <a:t>in ETL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95" y="1044700"/>
            <a:ext cx="7024430" cy="3949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59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426" y="233050"/>
            <a:ext cx="6108206" cy="7635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L-Load </a:t>
            </a:r>
            <a:r>
              <a:rPr lang="en-US" sz="4000" b="1" dirty="0"/>
              <a:t>in ETL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90" y="996575"/>
            <a:ext cx="7129415" cy="4008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393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3602</TotalTime>
  <Words>705</Words>
  <Application>Microsoft Office PowerPoint</Application>
  <PresentationFormat>On-screen Show (16:9)</PresentationFormat>
  <Paragraphs>75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Wingdings</vt:lpstr>
      <vt:lpstr>Wingdings 2</vt:lpstr>
      <vt:lpstr>Quotable</vt:lpstr>
      <vt:lpstr>Power BI Some Features</vt:lpstr>
      <vt:lpstr>Road Map</vt:lpstr>
      <vt:lpstr>What is Power BI</vt:lpstr>
      <vt:lpstr>Example Scenario</vt:lpstr>
      <vt:lpstr>Features we used in Power BI</vt:lpstr>
      <vt:lpstr>1. Data Mining </vt:lpstr>
      <vt:lpstr>E- Extract in ETL</vt:lpstr>
      <vt:lpstr>T- Transform in ETL</vt:lpstr>
      <vt:lpstr>L-Load in ETL</vt:lpstr>
      <vt:lpstr>2. What-if</vt:lpstr>
      <vt:lpstr>If the profit percentage of NOLIMIT is 5% meant  the column chart shows the total profit of all the branches. </vt:lpstr>
      <vt:lpstr>If the profit percentage of NOLIMIT is 25% meant  the column chart shows the changes of the total profit of all the branches.</vt:lpstr>
      <vt:lpstr>3. Predictive Analytics</vt:lpstr>
      <vt:lpstr>In here, we have November month sale data of NOLIMIT. from this prediction we will identify the next two months sale data. </vt:lpstr>
      <vt:lpstr>In here, from ignore last option we can compare real sale and forecast sale.</vt:lpstr>
      <vt:lpstr>4. Drill Down</vt:lpstr>
      <vt:lpstr>This figure is more general year (2018) view of NOLIMIT total Sale.</vt:lpstr>
      <vt:lpstr>These figures we can view more specific view of NOLIMIT total Sale. Such as Months and days..</vt:lpstr>
      <vt:lpstr>5. Slice and Dice </vt:lpstr>
      <vt:lpstr>In NOLIMIT if we select all the products with B01 Branch code meant near table will filter with Products and Sale. So, total Sale is 1946212.17/= </vt:lpstr>
      <vt:lpstr>In NOLIMIT if we select all the products with All the Branch code meant near table will filter Products and Sale. So, total Sale is 5791835.879999999/= </vt:lpstr>
      <vt:lpstr>6. Data Visualization (Dashboards)</vt:lpstr>
      <vt:lpstr>This figure is a dashboard of NOLIMIT sale. </vt:lpstr>
      <vt:lpstr>7. Statistical Analysis </vt:lpstr>
      <vt:lpstr>In here, we include Sale of NOLIMIT in different statistical Analysis. They are Sum of Sale, Max of Sale, Min of Sale and Average of Sale. </vt:lpstr>
      <vt:lpstr>Summary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bishrul farhey</cp:lastModifiedBy>
  <cp:revision>206</cp:revision>
  <dcterms:created xsi:type="dcterms:W3CDTF">2013-08-21T19:17:07Z</dcterms:created>
  <dcterms:modified xsi:type="dcterms:W3CDTF">2021-03-03T11:53:33Z</dcterms:modified>
</cp:coreProperties>
</file>