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5"/>
  </p:notesMasterIdLst>
  <p:sldIdLst>
    <p:sldId id="256" r:id="rId2"/>
    <p:sldId id="258" r:id="rId3"/>
    <p:sldId id="261" r:id="rId4"/>
    <p:sldId id="25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6" r:id="rId21"/>
    <p:sldId id="323" r:id="rId22"/>
    <p:sldId id="324" r:id="rId23"/>
    <p:sldId id="325" r:id="rId24"/>
  </p:sldIdLst>
  <p:sldSz cx="9144000" cy="5143500" type="screen16x9"/>
  <p:notesSz cx="6858000" cy="9144000"/>
  <p:embeddedFontLst>
    <p:embeddedFont>
      <p:font typeface="Anaheim" panose="020B0604020202020204" charset="0"/>
      <p:regular r:id="rId26"/>
    </p:embeddedFont>
    <p:embeddedFont>
      <p:font typeface="DM Sans" panose="020B0604020202020204" charset="0"/>
      <p:regular r:id="rId27"/>
      <p:bold r:id="rId28"/>
      <p:italic r:id="rId29"/>
      <p:boldItalic r:id="rId30"/>
    </p:embeddedFont>
    <p:embeddedFont>
      <p:font typeface="Roboto Condensed Light" panose="02000000000000000000" pitchFamily="2"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03026C-A36F-4C55-9E5B-28C6B630C36C}">
  <a:tblStyle styleId="{2303026C-A36F-4C55-9E5B-28C6B630C3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22"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fbb8aca98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fbb8aca98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9940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fbb8aca98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fbb8aca98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3683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fbb8aca98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fbb8aca98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711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fbb8aca985_2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fbb8aca985_2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2804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fbb8aca985_2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fbb8aca985_2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917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fbb8aca985_2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fbb8aca985_2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192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fbb8aca985_2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fbb8aca985_2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771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fbb8aca985_2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fbb8aca985_2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36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fbb8aca985_2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fbb8aca985_2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96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fbb8aca985_2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fbb8aca985_2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354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fbb8aca98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fbb8aca98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fbb8aca985_2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fbb8aca985_2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9836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fbb8aca985_2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fbb8aca985_2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24211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fbb8aca985_2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fbb8aca985_2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1459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fbb8aca985_2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fbb8aca985_2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37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fbb8aca985_2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fbb8aca985_2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fbb8aca98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fbb8aca98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fbb8aca98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fbb8aca98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146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fbb8aca98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fbb8aca98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6317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fbb8aca98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fbb8aca98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3934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fbb8aca985_2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fbb8aca985_2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803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fbb8aca98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fbb8aca98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2750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343450"/>
            <a:ext cx="4613400" cy="2071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6100">
                <a:solidFill>
                  <a:schemeClr val="dk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54875" y="3758500"/>
            <a:ext cx="4003800" cy="232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2326247">
            <a:off x="577273" y="-257781"/>
            <a:ext cx="1040072" cy="1200729"/>
          </a:xfrm>
          <a:prstGeom prst="star6">
            <a:avLst>
              <a:gd name="adj" fmla="val 19399"/>
              <a:gd name="hf" fmla="val 115470"/>
            </a:avLst>
          </a:prstGeom>
          <a:solidFill>
            <a:srgbClr val="E5A5AA"/>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876972">
            <a:off x="3665133" y="4552063"/>
            <a:ext cx="927310" cy="1070004"/>
          </a:xfrm>
          <a:prstGeom prst="star6">
            <a:avLst>
              <a:gd name="adj" fmla="val 19399"/>
              <a:gd name="hf" fmla="val 115470"/>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762806">
            <a:off x="6495784" y="565238"/>
            <a:ext cx="1040100" cy="1200651"/>
          </a:xfrm>
          <a:prstGeom prst="star6">
            <a:avLst>
              <a:gd name="adj" fmla="val 19399"/>
              <a:gd name="hf" fmla="val 115470"/>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715100" y="2304388"/>
            <a:ext cx="51987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15100" y="1358963"/>
            <a:ext cx="1473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715100" y="3296525"/>
            <a:ext cx="4669800" cy="37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 name="Google Shape;18;p3"/>
          <p:cNvSpPr/>
          <p:nvPr/>
        </p:nvSpPr>
        <p:spPr>
          <a:xfrm rot="2326271">
            <a:off x="2172145" y="-296747"/>
            <a:ext cx="1542609" cy="1781135"/>
          </a:xfrm>
          <a:prstGeom prst="star6">
            <a:avLst>
              <a:gd name="adj" fmla="val 19399"/>
              <a:gd name="hf" fmla="val 115470"/>
            </a:avLst>
          </a:prstGeom>
          <a:solidFill>
            <a:srgbClr val="E5A5AA"/>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2326545">
            <a:off x="298338" y="4079648"/>
            <a:ext cx="833501" cy="962158"/>
          </a:xfrm>
          <a:prstGeom prst="star6">
            <a:avLst>
              <a:gd name="adj" fmla="val 19399"/>
              <a:gd name="hf" fmla="val 115470"/>
            </a:avLst>
          </a:prstGeom>
          <a:solidFill>
            <a:srgbClr val="E5A5AA"/>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rot="2326247">
            <a:off x="164223" y="-201481"/>
            <a:ext cx="1040072" cy="1200729"/>
          </a:xfrm>
          <a:prstGeom prst="star6">
            <a:avLst>
              <a:gd name="adj" fmla="val 19399"/>
              <a:gd name="hf" fmla="val 115470"/>
            </a:avLst>
          </a:prstGeom>
          <a:solidFill>
            <a:srgbClr val="E5A5AA"/>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606850" y="486650"/>
            <a:ext cx="7571100" cy="509700"/>
          </a:xfrm>
          <a:prstGeom prst="roundRect">
            <a:avLst>
              <a:gd name="adj" fmla="val 16667"/>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title"/>
          </p:nvPr>
        </p:nvSpPr>
        <p:spPr>
          <a:xfrm>
            <a:off x="720000" y="583850"/>
            <a:ext cx="6643800" cy="295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 name="Google Shape;24;p4"/>
          <p:cNvSpPr txBox="1">
            <a:spLocks noGrp="1"/>
          </p:cNvSpPr>
          <p:nvPr>
            <p:ph type="body" idx="1"/>
          </p:nvPr>
        </p:nvSpPr>
        <p:spPr>
          <a:xfrm>
            <a:off x="720000" y="1152475"/>
            <a:ext cx="74949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2"/>
              </a:buClr>
              <a:buSzPts val="1200"/>
              <a:buAutoNum type="arabicPeriod"/>
              <a:defRPr sz="1250">
                <a:solidFill>
                  <a:schemeClr val="dk2"/>
                </a:solidFill>
              </a:defRPr>
            </a:lvl1pPr>
            <a:lvl2pPr marL="914400" lvl="1" indent="-304800" rtl="0">
              <a:lnSpc>
                <a:spcPct val="115000"/>
              </a:lnSpc>
              <a:spcBef>
                <a:spcPts val="0"/>
              </a:spcBef>
              <a:spcAft>
                <a:spcPts val="0"/>
              </a:spcAft>
              <a:buClr>
                <a:schemeClr val="dk2"/>
              </a:buClr>
              <a:buSzPts val="1200"/>
              <a:buFont typeface="Roboto Condensed Light"/>
              <a:buAutoNum type="alphaLcPeriod"/>
              <a:defRPr>
                <a:solidFill>
                  <a:schemeClr val="dk2"/>
                </a:solidFill>
              </a:defRPr>
            </a:lvl2pPr>
            <a:lvl3pPr marL="1371600" lvl="2" indent="-304800" rtl="0">
              <a:lnSpc>
                <a:spcPct val="115000"/>
              </a:lnSpc>
              <a:spcBef>
                <a:spcPts val="0"/>
              </a:spcBef>
              <a:spcAft>
                <a:spcPts val="0"/>
              </a:spcAft>
              <a:buClr>
                <a:schemeClr val="dk2"/>
              </a:buClr>
              <a:buSzPts val="1200"/>
              <a:buFont typeface="Roboto Condensed Light"/>
              <a:buAutoNum type="romanLcPeriod"/>
              <a:defRPr>
                <a:solidFill>
                  <a:schemeClr val="dk2"/>
                </a:solidFill>
              </a:defRPr>
            </a:lvl3pPr>
            <a:lvl4pPr marL="1828800" lvl="3" indent="-304800" rtl="0">
              <a:lnSpc>
                <a:spcPct val="115000"/>
              </a:lnSpc>
              <a:spcBef>
                <a:spcPts val="0"/>
              </a:spcBef>
              <a:spcAft>
                <a:spcPts val="0"/>
              </a:spcAft>
              <a:buClr>
                <a:schemeClr val="dk2"/>
              </a:buClr>
              <a:buSzPts val="1200"/>
              <a:buFont typeface="Roboto Condensed Light"/>
              <a:buAutoNum type="arabicPeriod"/>
              <a:defRPr>
                <a:solidFill>
                  <a:schemeClr val="dk2"/>
                </a:solidFill>
              </a:defRPr>
            </a:lvl4pPr>
            <a:lvl5pPr marL="2286000" lvl="4" indent="-304800" rtl="0">
              <a:lnSpc>
                <a:spcPct val="115000"/>
              </a:lnSpc>
              <a:spcBef>
                <a:spcPts val="0"/>
              </a:spcBef>
              <a:spcAft>
                <a:spcPts val="0"/>
              </a:spcAft>
              <a:buClr>
                <a:schemeClr val="dk2"/>
              </a:buClr>
              <a:buSzPts val="1200"/>
              <a:buFont typeface="Roboto Condensed Light"/>
              <a:buAutoNum type="alphaLcPeriod"/>
              <a:defRPr>
                <a:solidFill>
                  <a:schemeClr val="dk2"/>
                </a:solidFill>
              </a:defRPr>
            </a:lvl5pPr>
            <a:lvl6pPr marL="2743200" lvl="5" indent="-304800" rtl="0">
              <a:lnSpc>
                <a:spcPct val="115000"/>
              </a:lnSpc>
              <a:spcBef>
                <a:spcPts val="0"/>
              </a:spcBef>
              <a:spcAft>
                <a:spcPts val="0"/>
              </a:spcAft>
              <a:buClr>
                <a:schemeClr val="dk2"/>
              </a:buClr>
              <a:buSzPts val="1200"/>
              <a:buFont typeface="Roboto Condensed Light"/>
              <a:buAutoNum type="romanLcPeriod"/>
              <a:defRPr>
                <a:solidFill>
                  <a:schemeClr val="dk2"/>
                </a:solidFill>
              </a:defRPr>
            </a:lvl6pPr>
            <a:lvl7pPr marL="3200400" lvl="6" indent="-304800" rtl="0">
              <a:lnSpc>
                <a:spcPct val="115000"/>
              </a:lnSpc>
              <a:spcBef>
                <a:spcPts val="0"/>
              </a:spcBef>
              <a:spcAft>
                <a:spcPts val="0"/>
              </a:spcAft>
              <a:buClr>
                <a:schemeClr val="dk2"/>
              </a:buClr>
              <a:buSzPts val="1200"/>
              <a:buFont typeface="Roboto Condensed Light"/>
              <a:buAutoNum type="arabicPeriod"/>
              <a:defRPr>
                <a:solidFill>
                  <a:schemeClr val="dk2"/>
                </a:solidFill>
              </a:defRPr>
            </a:lvl7pPr>
            <a:lvl8pPr marL="3657600" lvl="7" indent="-304800" rtl="0">
              <a:lnSpc>
                <a:spcPct val="115000"/>
              </a:lnSpc>
              <a:spcBef>
                <a:spcPts val="0"/>
              </a:spcBef>
              <a:spcAft>
                <a:spcPts val="0"/>
              </a:spcAft>
              <a:buClr>
                <a:schemeClr val="dk2"/>
              </a:buClr>
              <a:buSzPts val="1200"/>
              <a:buFont typeface="Roboto Condensed Light"/>
              <a:buAutoNum type="alphaLcPeriod"/>
              <a:defRPr>
                <a:solidFill>
                  <a:schemeClr val="dk2"/>
                </a:solidFill>
              </a:defRPr>
            </a:lvl8pPr>
            <a:lvl9pPr marL="4114800" lvl="8" indent="-304800" rtl="0">
              <a:lnSpc>
                <a:spcPct val="115000"/>
              </a:lnSpc>
              <a:spcBef>
                <a:spcPts val="0"/>
              </a:spcBef>
              <a:spcAft>
                <a:spcPts val="0"/>
              </a:spcAft>
              <a:buClr>
                <a:schemeClr val="dk2"/>
              </a:buClr>
              <a:buSzPts val="1200"/>
              <a:buFont typeface="Roboto Condensed Light"/>
              <a:buAutoNum type="romanLcPeriod"/>
              <a:defRPr>
                <a:solidFill>
                  <a:schemeClr val="dk2"/>
                </a:solidFill>
              </a:defRPr>
            </a:lvl9pPr>
          </a:lstStyle>
          <a:p>
            <a:endParaRPr/>
          </a:p>
        </p:txBody>
      </p:sp>
      <p:sp>
        <p:nvSpPr>
          <p:cNvPr id="25" name="Google Shape;25;p4"/>
          <p:cNvSpPr/>
          <p:nvPr/>
        </p:nvSpPr>
        <p:spPr>
          <a:xfrm rot="876972">
            <a:off x="8096558" y="4256038"/>
            <a:ext cx="927310" cy="1070004"/>
          </a:xfrm>
          <a:prstGeom prst="star6">
            <a:avLst>
              <a:gd name="adj" fmla="val 19399"/>
              <a:gd name="hf" fmla="val 115470"/>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4"/>
        <p:cNvGrpSpPr/>
        <p:nvPr/>
      </p:nvGrpSpPr>
      <p:grpSpPr>
        <a:xfrm>
          <a:off x="0" y="0"/>
          <a:ext cx="0" cy="0"/>
          <a:chOff x="0" y="0"/>
          <a:chExt cx="0" cy="0"/>
        </a:xfrm>
      </p:grpSpPr>
      <p:sp>
        <p:nvSpPr>
          <p:cNvPr id="65" name="Google Shape;65;p13"/>
          <p:cNvSpPr/>
          <p:nvPr/>
        </p:nvSpPr>
        <p:spPr>
          <a:xfrm>
            <a:off x="606850" y="486650"/>
            <a:ext cx="7571100" cy="509700"/>
          </a:xfrm>
          <a:prstGeom prst="roundRect">
            <a:avLst>
              <a:gd name="adj" fmla="val 16667"/>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txBox="1">
            <a:spLocks noGrp="1"/>
          </p:cNvSpPr>
          <p:nvPr>
            <p:ph type="title"/>
          </p:nvPr>
        </p:nvSpPr>
        <p:spPr>
          <a:xfrm>
            <a:off x="1754838" y="1628250"/>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3"/>
          <p:cNvSpPr txBox="1">
            <a:spLocks noGrp="1"/>
          </p:cNvSpPr>
          <p:nvPr>
            <p:ph type="title" idx="2" hasCustomPrompt="1"/>
          </p:nvPr>
        </p:nvSpPr>
        <p:spPr>
          <a:xfrm>
            <a:off x="987541" y="1575824"/>
            <a:ext cx="728100" cy="593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1"/>
          </p:nvPr>
        </p:nvSpPr>
        <p:spPr>
          <a:xfrm>
            <a:off x="1864975" y="2273700"/>
            <a:ext cx="2336400" cy="509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3"/>
          </p:nvPr>
        </p:nvSpPr>
        <p:spPr>
          <a:xfrm>
            <a:off x="5514763" y="16234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0" name="Google Shape;70;p13"/>
          <p:cNvSpPr txBox="1">
            <a:spLocks noGrp="1"/>
          </p:cNvSpPr>
          <p:nvPr>
            <p:ph type="title" idx="4" hasCustomPrompt="1"/>
          </p:nvPr>
        </p:nvSpPr>
        <p:spPr>
          <a:xfrm>
            <a:off x="4747466" y="1575824"/>
            <a:ext cx="728100" cy="593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5"/>
          </p:nvPr>
        </p:nvSpPr>
        <p:spPr>
          <a:xfrm>
            <a:off x="5624900" y="2273700"/>
            <a:ext cx="2336400" cy="509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6"/>
          </p:nvPr>
        </p:nvSpPr>
        <p:spPr>
          <a:xfrm>
            <a:off x="1754838" y="322472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3" name="Google Shape;73;p13"/>
          <p:cNvSpPr txBox="1">
            <a:spLocks noGrp="1"/>
          </p:cNvSpPr>
          <p:nvPr>
            <p:ph type="title" idx="7" hasCustomPrompt="1"/>
          </p:nvPr>
        </p:nvSpPr>
        <p:spPr>
          <a:xfrm>
            <a:off x="987541" y="3172299"/>
            <a:ext cx="728100" cy="593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subTitle" idx="8"/>
          </p:nvPr>
        </p:nvSpPr>
        <p:spPr>
          <a:xfrm>
            <a:off x="1864975" y="3870175"/>
            <a:ext cx="2336400" cy="509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9"/>
          </p:nvPr>
        </p:nvSpPr>
        <p:spPr>
          <a:xfrm>
            <a:off x="5514763" y="3224725"/>
            <a:ext cx="2602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3"/>
          <p:cNvSpPr txBox="1">
            <a:spLocks noGrp="1"/>
          </p:cNvSpPr>
          <p:nvPr>
            <p:ph type="title" idx="13" hasCustomPrompt="1"/>
          </p:nvPr>
        </p:nvSpPr>
        <p:spPr>
          <a:xfrm>
            <a:off x="4747466" y="3177074"/>
            <a:ext cx="728100" cy="593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subTitle" idx="14"/>
          </p:nvPr>
        </p:nvSpPr>
        <p:spPr>
          <a:xfrm>
            <a:off x="5624900" y="3870175"/>
            <a:ext cx="2336400" cy="509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15"/>
          </p:nvPr>
        </p:nvSpPr>
        <p:spPr>
          <a:xfrm>
            <a:off x="720000" y="583850"/>
            <a:ext cx="6643800" cy="295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p:nvPr/>
        </p:nvSpPr>
        <p:spPr>
          <a:xfrm rot="876190">
            <a:off x="857642" y="238604"/>
            <a:ext cx="367678" cy="424145"/>
          </a:xfrm>
          <a:prstGeom prst="star6">
            <a:avLst>
              <a:gd name="adj" fmla="val 19399"/>
              <a:gd name="hf" fmla="val 115470"/>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rot="876190">
            <a:off x="8594217" y="3316879"/>
            <a:ext cx="367678" cy="424145"/>
          </a:xfrm>
          <a:prstGeom prst="star6">
            <a:avLst>
              <a:gd name="adj" fmla="val 19399"/>
              <a:gd name="hf" fmla="val 115470"/>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rot="2326247">
            <a:off x="-330427" y="4375519"/>
            <a:ext cx="1040072" cy="1200729"/>
          </a:xfrm>
          <a:prstGeom prst="star6">
            <a:avLst>
              <a:gd name="adj" fmla="val 19399"/>
              <a:gd name="hf" fmla="val 115470"/>
            </a:avLst>
          </a:prstGeom>
          <a:solidFill>
            <a:srgbClr val="E5A5AA"/>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8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82"/>
        <p:cNvGrpSpPr/>
        <p:nvPr/>
      </p:nvGrpSpPr>
      <p:grpSpPr>
        <a:xfrm>
          <a:off x="0" y="0"/>
          <a:ext cx="0" cy="0"/>
          <a:chOff x="0" y="0"/>
          <a:chExt cx="0" cy="0"/>
        </a:xfrm>
      </p:grpSpPr>
      <p:sp>
        <p:nvSpPr>
          <p:cNvPr id="183" name="Google Shape;183;p26"/>
          <p:cNvSpPr/>
          <p:nvPr/>
        </p:nvSpPr>
        <p:spPr>
          <a:xfrm rot="2326036">
            <a:off x="1991634" y="4204656"/>
            <a:ext cx="699504" cy="807685"/>
          </a:xfrm>
          <a:prstGeom prst="star6">
            <a:avLst>
              <a:gd name="adj" fmla="val 19399"/>
              <a:gd name="hf" fmla="val 115470"/>
            </a:avLst>
          </a:prstGeom>
          <a:solidFill>
            <a:srgbClr val="E5A5AA"/>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rot="2326036">
            <a:off x="307709" y="296056"/>
            <a:ext cx="699504" cy="807685"/>
          </a:xfrm>
          <a:prstGeom prst="star6">
            <a:avLst>
              <a:gd name="adj" fmla="val 19399"/>
              <a:gd name="hf" fmla="val 115470"/>
            </a:avLst>
          </a:prstGeom>
          <a:solidFill>
            <a:srgbClr val="E5A5AA"/>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2">
    <p:spTree>
      <p:nvGrpSpPr>
        <p:cNvPr id="1" name="Shape 185"/>
        <p:cNvGrpSpPr/>
        <p:nvPr/>
      </p:nvGrpSpPr>
      <p:grpSpPr>
        <a:xfrm>
          <a:off x="0" y="0"/>
          <a:ext cx="0" cy="0"/>
          <a:chOff x="0" y="0"/>
          <a:chExt cx="0" cy="0"/>
        </a:xfrm>
      </p:grpSpPr>
      <p:sp>
        <p:nvSpPr>
          <p:cNvPr id="186" name="Google Shape;186;p27"/>
          <p:cNvSpPr/>
          <p:nvPr/>
        </p:nvSpPr>
        <p:spPr>
          <a:xfrm rot="2326036">
            <a:off x="674784" y="1299281"/>
            <a:ext cx="699504" cy="807685"/>
          </a:xfrm>
          <a:prstGeom prst="star6">
            <a:avLst>
              <a:gd name="adj" fmla="val 19399"/>
              <a:gd name="hf" fmla="val 115470"/>
            </a:avLst>
          </a:prstGeom>
          <a:solidFill>
            <a:srgbClr val="E5A5AA"/>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rot="2326036">
            <a:off x="6986584" y="80356"/>
            <a:ext cx="699504" cy="807685"/>
          </a:xfrm>
          <a:prstGeom prst="star6">
            <a:avLst>
              <a:gd name="adj" fmla="val 19399"/>
              <a:gd name="hf" fmla="val 115470"/>
            </a:avLst>
          </a:prstGeom>
          <a:solidFill>
            <a:srgbClr val="E5A5AA"/>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rot="2326036">
            <a:off x="8201509" y="4204656"/>
            <a:ext cx="699504" cy="807685"/>
          </a:xfrm>
          <a:prstGeom prst="star6">
            <a:avLst>
              <a:gd name="adj" fmla="val 19399"/>
              <a:gd name="hf" fmla="val 115470"/>
            </a:avLst>
          </a:prstGeom>
          <a:solidFill>
            <a:srgbClr val="E5A5AA"/>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lumMod val="75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DM Sans"/>
              <a:buNone/>
              <a:defRPr sz="3500" b="1">
                <a:solidFill>
                  <a:schemeClr val="lt2"/>
                </a:solidFill>
                <a:latin typeface="DM Sans"/>
                <a:ea typeface="DM Sans"/>
                <a:cs typeface="DM Sans"/>
                <a:sym typeface="DM Sans"/>
              </a:defRPr>
            </a:lvl1pPr>
            <a:lvl2pPr lvl="1" rtl="0">
              <a:spcBef>
                <a:spcPts val="0"/>
              </a:spcBef>
              <a:spcAft>
                <a:spcPts val="0"/>
              </a:spcAft>
              <a:buClr>
                <a:schemeClr val="lt2"/>
              </a:buClr>
              <a:buSzPts val="3500"/>
              <a:buFont typeface="DM Sans"/>
              <a:buNone/>
              <a:defRPr sz="3500" b="1">
                <a:solidFill>
                  <a:schemeClr val="lt2"/>
                </a:solidFill>
                <a:latin typeface="DM Sans"/>
                <a:ea typeface="DM Sans"/>
                <a:cs typeface="DM Sans"/>
                <a:sym typeface="DM Sans"/>
              </a:defRPr>
            </a:lvl2pPr>
            <a:lvl3pPr lvl="2" rtl="0">
              <a:spcBef>
                <a:spcPts val="0"/>
              </a:spcBef>
              <a:spcAft>
                <a:spcPts val="0"/>
              </a:spcAft>
              <a:buClr>
                <a:schemeClr val="lt2"/>
              </a:buClr>
              <a:buSzPts val="3500"/>
              <a:buFont typeface="DM Sans"/>
              <a:buNone/>
              <a:defRPr sz="3500" b="1">
                <a:solidFill>
                  <a:schemeClr val="lt2"/>
                </a:solidFill>
                <a:latin typeface="DM Sans"/>
                <a:ea typeface="DM Sans"/>
                <a:cs typeface="DM Sans"/>
                <a:sym typeface="DM Sans"/>
              </a:defRPr>
            </a:lvl3pPr>
            <a:lvl4pPr lvl="3" rtl="0">
              <a:spcBef>
                <a:spcPts val="0"/>
              </a:spcBef>
              <a:spcAft>
                <a:spcPts val="0"/>
              </a:spcAft>
              <a:buClr>
                <a:schemeClr val="lt2"/>
              </a:buClr>
              <a:buSzPts val="3500"/>
              <a:buFont typeface="DM Sans"/>
              <a:buNone/>
              <a:defRPr sz="3500" b="1">
                <a:solidFill>
                  <a:schemeClr val="lt2"/>
                </a:solidFill>
                <a:latin typeface="DM Sans"/>
                <a:ea typeface="DM Sans"/>
                <a:cs typeface="DM Sans"/>
                <a:sym typeface="DM Sans"/>
              </a:defRPr>
            </a:lvl4pPr>
            <a:lvl5pPr lvl="4" rtl="0">
              <a:spcBef>
                <a:spcPts val="0"/>
              </a:spcBef>
              <a:spcAft>
                <a:spcPts val="0"/>
              </a:spcAft>
              <a:buClr>
                <a:schemeClr val="lt2"/>
              </a:buClr>
              <a:buSzPts val="3500"/>
              <a:buFont typeface="DM Sans"/>
              <a:buNone/>
              <a:defRPr sz="3500" b="1">
                <a:solidFill>
                  <a:schemeClr val="lt2"/>
                </a:solidFill>
                <a:latin typeface="DM Sans"/>
                <a:ea typeface="DM Sans"/>
                <a:cs typeface="DM Sans"/>
                <a:sym typeface="DM Sans"/>
              </a:defRPr>
            </a:lvl5pPr>
            <a:lvl6pPr lvl="5" rtl="0">
              <a:spcBef>
                <a:spcPts val="0"/>
              </a:spcBef>
              <a:spcAft>
                <a:spcPts val="0"/>
              </a:spcAft>
              <a:buClr>
                <a:schemeClr val="lt2"/>
              </a:buClr>
              <a:buSzPts val="3500"/>
              <a:buFont typeface="DM Sans"/>
              <a:buNone/>
              <a:defRPr sz="3500" b="1">
                <a:solidFill>
                  <a:schemeClr val="lt2"/>
                </a:solidFill>
                <a:latin typeface="DM Sans"/>
                <a:ea typeface="DM Sans"/>
                <a:cs typeface="DM Sans"/>
                <a:sym typeface="DM Sans"/>
              </a:defRPr>
            </a:lvl6pPr>
            <a:lvl7pPr lvl="6" rtl="0">
              <a:spcBef>
                <a:spcPts val="0"/>
              </a:spcBef>
              <a:spcAft>
                <a:spcPts val="0"/>
              </a:spcAft>
              <a:buClr>
                <a:schemeClr val="lt2"/>
              </a:buClr>
              <a:buSzPts val="3500"/>
              <a:buFont typeface="DM Sans"/>
              <a:buNone/>
              <a:defRPr sz="3500" b="1">
                <a:solidFill>
                  <a:schemeClr val="lt2"/>
                </a:solidFill>
                <a:latin typeface="DM Sans"/>
                <a:ea typeface="DM Sans"/>
                <a:cs typeface="DM Sans"/>
                <a:sym typeface="DM Sans"/>
              </a:defRPr>
            </a:lvl7pPr>
            <a:lvl8pPr lvl="7" rtl="0">
              <a:spcBef>
                <a:spcPts val="0"/>
              </a:spcBef>
              <a:spcAft>
                <a:spcPts val="0"/>
              </a:spcAft>
              <a:buClr>
                <a:schemeClr val="lt2"/>
              </a:buClr>
              <a:buSzPts val="3500"/>
              <a:buFont typeface="DM Sans"/>
              <a:buNone/>
              <a:defRPr sz="3500" b="1">
                <a:solidFill>
                  <a:schemeClr val="lt2"/>
                </a:solidFill>
                <a:latin typeface="DM Sans"/>
                <a:ea typeface="DM Sans"/>
                <a:cs typeface="DM Sans"/>
                <a:sym typeface="DM Sans"/>
              </a:defRPr>
            </a:lvl8pPr>
            <a:lvl9pPr lvl="8" rtl="0">
              <a:spcBef>
                <a:spcPts val="0"/>
              </a:spcBef>
              <a:spcAft>
                <a:spcPts val="0"/>
              </a:spcAft>
              <a:buClr>
                <a:schemeClr val="lt2"/>
              </a:buClr>
              <a:buSzPts val="3500"/>
              <a:buFont typeface="DM Sans"/>
              <a:buNone/>
              <a:defRPr sz="3500" b="1">
                <a:solidFill>
                  <a:schemeClr val="lt2"/>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Anaheim"/>
              <a:buChar char="●"/>
              <a:defRPr>
                <a:solidFill>
                  <a:schemeClr val="dk2"/>
                </a:solidFill>
                <a:latin typeface="Anaheim"/>
                <a:ea typeface="Anaheim"/>
                <a:cs typeface="Anaheim"/>
                <a:sym typeface="Anaheim"/>
              </a:defRPr>
            </a:lvl1pPr>
            <a:lvl2pPr marL="914400" lvl="1"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2pPr>
            <a:lvl3pPr marL="1371600" lvl="2"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3pPr>
            <a:lvl4pPr marL="1828800" lvl="3"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4pPr>
            <a:lvl5pPr marL="2286000" lvl="4"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5pPr>
            <a:lvl6pPr marL="2743200" lvl="5"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6pPr>
            <a:lvl7pPr marL="3200400" lvl="6"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7pPr>
            <a:lvl8pPr marL="3657600" lvl="7"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8pPr>
            <a:lvl9pPr marL="4114800" lvl="8" indent="-317500">
              <a:lnSpc>
                <a:spcPct val="115000"/>
              </a:lnSpc>
              <a:spcBef>
                <a:spcPts val="1600"/>
              </a:spcBef>
              <a:spcAft>
                <a:spcPts val="1600"/>
              </a:spcAft>
              <a:buClr>
                <a:schemeClr val="dk2"/>
              </a:buClr>
              <a:buSzPts val="1400"/>
              <a:buFont typeface="Anaheim"/>
              <a:buChar char="■"/>
              <a:defRPr>
                <a:solidFill>
                  <a:schemeClr val="dk2"/>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71" r:id="rId6"/>
    <p:sldLayoutId id="2147483672" r:id="rId7"/>
    <p:sldLayoutId id="214748367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Shape 198"/>
        <p:cNvGrpSpPr/>
        <p:nvPr/>
      </p:nvGrpSpPr>
      <p:grpSpPr>
        <a:xfrm>
          <a:off x="0" y="0"/>
          <a:ext cx="0" cy="0"/>
          <a:chOff x="0" y="0"/>
          <a:chExt cx="0" cy="0"/>
        </a:xfrm>
      </p:grpSpPr>
      <p:sp>
        <p:nvSpPr>
          <p:cNvPr id="199" name="Google Shape;199;p31"/>
          <p:cNvSpPr/>
          <p:nvPr/>
        </p:nvSpPr>
        <p:spPr>
          <a:xfrm>
            <a:off x="536764" y="3496168"/>
            <a:ext cx="4332300" cy="1469417"/>
          </a:xfrm>
          <a:prstGeom prst="roundRect">
            <a:avLst>
              <a:gd name="adj" fmla="val 16667"/>
            </a:avLst>
          </a:prstGeom>
          <a:solidFill>
            <a:schemeClr val="bg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31"/>
          <p:cNvSpPr txBox="1">
            <a:spLocks noGrp="1"/>
          </p:cNvSpPr>
          <p:nvPr>
            <p:ph type="ctrTitle"/>
          </p:nvPr>
        </p:nvSpPr>
        <p:spPr>
          <a:xfrm>
            <a:off x="183979" y="538021"/>
            <a:ext cx="5472096" cy="207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Event Management</a:t>
            </a:r>
            <a:endParaRPr dirty="0"/>
          </a:p>
        </p:txBody>
      </p:sp>
      <p:sp>
        <p:nvSpPr>
          <p:cNvPr id="201" name="Google Shape;201;p31"/>
          <p:cNvSpPr txBox="1">
            <a:spLocks noGrp="1"/>
          </p:cNvSpPr>
          <p:nvPr>
            <p:ph type="subTitle" idx="1"/>
          </p:nvPr>
        </p:nvSpPr>
        <p:spPr>
          <a:xfrm>
            <a:off x="701014" y="4262872"/>
            <a:ext cx="4003800" cy="23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mj-lt"/>
              </a:rPr>
              <a:t>Muhammad Subhan                             F2022266767</a:t>
            </a:r>
          </a:p>
          <a:p>
            <a:pPr marL="0" lvl="0" indent="0" algn="l" rtl="0">
              <a:spcBef>
                <a:spcPts val="0"/>
              </a:spcBef>
              <a:spcAft>
                <a:spcPts val="0"/>
              </a:spcAft>
              <a:buNone/>
            </a:pPr>
            <a:endParaRPr lang="en-US" dirty="0">
              <a:latin typeface="+mj-lt"/>
            </a:endParaRPr>
          </a:p>
          <a:p>
            <a:pPr marL="0" lvl="0" indent="0" algn="l" rtl="0">
              <a:spcBef>
                <a:spcPts val="0"/>
              </a:spcBef>
              <a:spcAft>
                <a:spcPts val="0"/>
              </a:spcAft>
              <a:buNone/>
            </a:pPr>
            <a:r>
              <a:rPr lang="en-US" dirty="0">
                <a:latin typeface="+mj-lt"/>
              </a:rPr>
              <a:t>Hafiz Muhammad </a:t>
            </a:r>
            <a:r>
              <a:rPr lang="en-US" dirty="0" err="1">
                <a:latin typeface="+mj-lt"/>
              </a:rPr>
              <a:t>Abdulah</a:t>
            </a:r>
            <a:r>
              <a:rPr lang="en-US" dirty="0">
                <a:latin typeface="+mj-lt"/>
              </a:rPr>
              <a:t> Ijaz          F2022266761</a:t>
            </a:r>
          </a:p>
          <a:p>
            <a:pPr marL="0" lvl="0" indent="0" algn="l" rtl="0">
              <a:spcBef>
                <a:spcPts val="0"/>
              </a:spcBef>
              <a:spcAft>
                <a:spcPts val="0"/>
              </a:spcAft>
              <a:buNone/>
            </a:pPr>
            <a:endParaRPr lang="en-US" dirty="0"/>
          </a:p>
        </p:txBody>
      </p:sp>
      <p:sp>
        <p:nvSpPr>
          <p:cNvPr id="202" name="Google Shape;202;p31"/>
          <p:cNvSpPr/>
          <p:nvPr/>
        </p:nvSpPr>
        <p:spPr>
          <a:xfrm>
            <a:off x="5598950" y="1722825"/>
            <a:ext cx="3055200" cy="3055200"/>
          </a:xfrm>
          <a:prstGeom prst="ellipse">
            <a:avLst/>
          </a:pr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31"/>
          <p:cNvGrpSpPr/>
          <p:nvPr/>
        </p:nvGrpSpPr>
        <p:grpSpPr>
          <a:xfrm>
            <a:off x="5870320" y="1407363"/>
            <a:ext cx="2533290" cy="2722369"/>
            <a:chOff x="5870320" y="1407363"/>
            <a:chExt cx="2533290" cy="2722369"/>
          </a:xfrm>
        </p:grpSpPr>
        <p:sp>
          <p:nvSpPr>
            <p:cNvPr id="204" name="Google Shape;204;p31"/>
            <p:cNvSpPr/>
            <p:nvPr/>
          </p:nvSpPr>
          <p:spPr>
            <a:xfrm flipH="1">
              <a:off x="6651440" y="3451591"/>
              <a:ext cx="262166" cy="6926"/>
            </a:xfrm>
            <a:custGeom>
              <a:avLst/>
              <a:gdLst/>
              <a:ahLst/>
              <a:cxnLst/>
              <a:rect l="l" t="t" r="r" b="b"/>
              <a:pathLst>
                <a:path w="9880" h="261" extrusionOk="0">
                  <a:moveTo>
                    <a:pt x="0" y="1"/>
                  </a:moveTo>
                  <a:lnTo>
                    <a:pt x="0" y="261"/>
                  </a:lnTo>
                  <a:lnTo>
                    <a:pt x="9879" y="261"/>
                  </a:lnTo>
                  <a:lnTo>
                    <a:pt x="9879"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1"/>
            <p:cNvSpPr/>
            <p:nvPr/>
          </p:nvSpPr>
          <p:spPr>
            <a:xfrm flipH="1">
              <a:off x="6651440" y="3500228"/>
              <a:ext cx="262166" cy="6846"/>
            </a:xfrm>
            <a:custGeom>
              <a:avLst/>
              <a:gdLst/>
              <a:ahLst/>
              <a:cxnLst/>
              <a:rect l="l" t="t" r="r" b="b"/>
              <a:pathLst>
                <a:path w="9880" h="258" extrusionOk="0">
                  <a:moveTo>
                    <a:pt x="0" y="1"/>
                  </a:moveTo>
                  <a:lnTo>
                    <a:pt x="0" y="257"/>
                  </a:lnTo>
                  <a:lnTo>
                    <a:pt x="9879" y="257"/>
                  </a:lnTo>
                  <a:lnTo>
                    <a:pt x="9879"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1"/>
            <p:cNvSpPr/>
            <p:nvPr/>
          </p:nvSpPr>
          <p:spPr>
            <a:xfrm>
              <a:off x="8166700" y="2656383"/>
              <a:ext cx="30621" cy="64055"/>
            </a:xfrm>
            <a:custGeom>
              <a:avLst/>
              <a:gdLst/>
              <a:ahLst/>
              <a:cxnLst/>
              <a:rect l="l" t="t" r="r" b="b"/>
              <a:pathLst>
                <a:path w="1154" h="2414" extrusionOk="0">
                  <a:moveTo>
                    <a:pt x="0" y="1"/>
                  </a:moveTo>
                  <a:lnTo>
                    <a:pt x="0" y="244"/>
                  </a:lnTo>
                  <a:lnTo>
                    <a:pt x="444" y="244"/>
                  </a:lnTo>
                  <a:lnTo>
                    <a:pt x="444" y="2413"/>
                  </a:lnTo>
                  <a:lnTo>
                    <a:pt x="711" y="2413"/>
                  </a:lnTo>
                  <a:lnTo>
                    <a:pt x="711" y="244"/>
                  </a:lnTo>
                  <a:lnTo>
                    <a:pt x="1154" y="244"/>
                  </a:lnTo>
                  <a:lnTo>
                    <a:pt x="1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1"/>
            <p:cNvSpPr/>
            <p:nvPr/>
          </p:nvSpPr>
          <p:spPr>
            <a:xfrm>
              <a:off x="8200558" y="2656118"/>
              <a:ext cx="35769" cy="64055"/>
            </a:xfrm>
            <a:custGeom>
              <a:avLst/>
              <a:gdLst/>
              <a:ahLst/>
              <a:cxnLst/>
              <a:rect l="l" t="t" r="r" b="b"/>
              <a:pathLst>
                <a:path w="1348" h="2414" extrusionOk="0">
                  <a:moveTo>
                    <a:pt x="31" y="0"/>
                  </a:moveTo>
                  <a:lnTo>
                    <a:pt x="488" y="1167"/>
                  </a:lnTo>
                  <a:lnTo>
                    <a:pt x="1" y="2414"/>
                  </a:lnTo>
                  <a:lnTo>
                    <a:pt x="258" y="2414"/>
                  </a:lnTo>
                  <a:lnTo>
                    <a:pt x="661" y="1380"/>
                  </a:lnTo>
                  <a:lnTo>
                    <a:pt x="1061" y="2414"/>
                  </a:lnTo>
                  <a:lnTo>
                    <a:pt x="1348" y="2414"/>
                  </a:lnTo>
                  <a:lnTo>
                    <a:pt x="868" y="1167"/>
                  </a:lnTo>
                  <a:lnTo>
                    <a:pt x="1318" y="0"/>
                  </a:lnTo>
                  <a:lnTo>
                    <a:pt x="1061" y="0"/>
                  </a:lnTo>
                  <a:lnTo>
                    <a:pt x="684" y="963"/>
                  </a:lnTo>
                  <a:lnTo>
                    <a:pt x="3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1"/>
            <p:cNvSpPr/>
            <p:nvPr/>
          </p:nvSpPr>
          <p:spPr>
            <a:xfrm>
              <a:off x="5916490" y="2568740"/>
              <a:ext cx="52645" cy="44685"/>
            </a:xfrm>
            <a:custGeom>
              <a:avLst/>
              <a:gdLst/>
              <a:ahLst/>
              <a:cxnLst/>
              <a:rect l="l" t="t" r="r" b="b"/>
              <a:pathLst>
                <a:path w="1984" h="1684" extrusionOk="0">
                  <a:moveTo>
                    <a:pt x="1" y="1"/>
                  </a:moveTo>
                  <a:lnTo>
                    <a:pt x="1" y="1684"/>
                  </a:lnTo>
                  <a:lnTo>
                    <a:pt x="1984" y="168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1"/>
            <p:cNvSpPr/>
            <p:nvPr/>
          </p:nvSpPr>
          <p:spPr>
            <a:xfrm>
              <a:off x="5909591" y="2557861"/>
              <a:ext cx="72547" cy="62384"/>
            </a:xfrm>
            <a:custGeom>
              <a:avLst/>
              <a:gdLst/>
              <a:ahLst/>
              <a:cxnLst/>
              <a:rect l="l" t="t" r="r" b="b"/>
              <a:pathLst>
                <a:path w="2734" h="2351" extrusionOk="0">
                  <a:moveTo>
                    <a:pt x="261" y="411"/>
                  </a:moveTo>
                  <a:lnTo>
                    <a:pt x="2244" y="2094"/>
                  </a:lnTo>
                  <a:lnTo>
                    <a:pt x="261" y="2094"/>
                  </a:lnTo>
                  <a:lnTo>
                    <a:pt x="261" y="411"/>
                  </a:lnTo>
                  <a:close/>
                  <a:moveTo>
                    <a:pt x="127" y="0"/>
                  </a:moveTo>
                  <a:cubicBezTo>
                    <a:pt x="110" y="4"/>
                    <a:pt x="93" y="7"/>
                    <a:pt x="77" y="14"/>
                  </a:cubicBezTo>
                  <a:cubicBezTo>
                    <a:pt x="30" y="34"/>
                    <a:pt x="1" y="80"/>
                    <a:pt x="1" y="131"/>
                  </a:cubicBezTo>
                  <a:lnTo>
                    <a:pt x="1" y="260"/>
                  </a:lnTo>
                  <a:lnTo>
                    <a:pt x="1" y="2223"/>
                  </a:lnTo>
                  <a:cubicBezTo>
                    <a:pt x="1" y="2294"/>
                    <a:pt x="61" y="2351"/>
                    <a:pt x="130" y="2351"/>
                  </a:cubicBezTo>
                  <a:lnTo>
                    <a:pt x="2597" y="2351"/>
                  </a:lnTo>
                  <a:cubicBezTo>
                    <a:pt x="2650" y="2351"/>
                    <a:pt x="2697" y="2317"/>
                    <a:pt x="2717" y="2267"/>
                  </a:cubicBezTo>
                  <a:cubicBezTo>
                    <a:pt x="2733" y="2217"/>
                    <a:pt x="2720" y="2160"/>
                    <a:pt x="2680" y="2123"/>
                  </a:cubicBezTo>
                  <a:lnTo>
                    <a:pt x="213" y="34"/>
                  </a:lnTo>
                  <a:cubicBezTo>
                    <a:pt x="190" y="14"/>
                    <a:pt x="164" y="4"/>
                    <a:pt x="137" y="4"/>
                  </a:cubicBezTo>
                  <a:cubicBezTo>
                    <a:pt x="133" y="0"/>
                    <a:pt x="133" y="0"/>
                    <a:pt x="13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1"/>
            <p:cNvSpPr/>
            <p:nvPr/>
          </p:nvSpPr>
          <p:spPr>
            <a:xfrm>
              <a:off x="5873770" y="1480756"/>
              <a:ext cx="2288511" cy="1788751"/>
            </a:xfrm>
            <a:custGeom>
              <a:avLst/>
              <a:gdLst/>
              <a:ahLst/>
              <a:cxnLst/>
              <a:rect l="l" t="t" r="r" b="b"/>
              <a:pathLst>
                <a:path w="86245" h="67411" extrusionOk="0">
                  <a:moveTo>
                    <a:pt x="0" y="1"/>
                  </a:moveTo>
                  <a:lnTo>
                    <a:pt x="0" y="67411"/>
                  </a:lnTo>
                  <a:lnTo>
                    <a:pt x="86245" y="67411"/>
                  </a:lnTo>
                  <a:lnTo>
                    <a:pt x="862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1"/>
            <p:cNvSpPr/>
            <p:nvPr/>
          </p:nvSpPr>
          <p:spPr>
            <a:xfrm>
              <a:off x="5870320" y="1477413"/>
              <a:ext cx="2295410" cy="1795570"/>
            </a:xfrm>
            <a:custGeom>
              <a:avLst/>
              <a:gdLst/>
              <a:ahLst/>
              <a:cxnLst/>
              <a:rect l="l" t="t" r="r" b="b"/>
              <a:pathLst>
                <a:path w="86505" h="67668" extrusionOk="0">
                  <a:moveTo>
                    <a:pt x="86248" y="257"/>
                  </a:moveTo>
                  <a:lnTo>
                    <a:pt x="86248" y="67407"/>
                  </a:lnTo>
                  <a:lnTo>
                    <a:pt x="261" y="67407"/>
                  </a:lnTo>
                  <a:lnTo>
                    <a:pt x="261" y="257"/>
                  </a:lnTo>
                  <a:close/>
                  <a:moveTo>
                    <a:pt x="1" y="1"/>
                  </a:moveTo>
                  <a:lnTo>
                    <a:pt x="1" y="67667"/>
                  </a:lnTo>
                  <a:lnTo>
                    <a:pt x="86504" y="67667"/>
                  </a:lnTo>
                  <a:lnTo>
                    <a:pt x="865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1"/>
            <p:cNvSpPr/>
            <p:nvPr/>
          </p:nvSpPr>
          <p:spPr>
            <a:xfrm>
              <a:off x="5947959" y="1410812"/>
              <a:ext cx="2295516" cy="1792890"/>
            </a:xfrm>
            <a:custGeom>
              <a:avLst/>
              <a:gdLst/>
              <a:ahLst/>
              <a:cxnLst/>
              <a:rect l="l" t="t" r="r" b="b"/>
              <a:pathLst>
                <a:path w="86509" h="67567" extrusionOk="0">
                  <a:moveTo>
                    <a:pt x="1" y="0"/>
                  </a:moveTo>
                  <a:lnTo>
                    <a:pt x="1" y="67567"/>
                  </a:lnTo>
                  <a:lnTo>
                    <a:pt x="86508" y="67567"/>
                  </a:lnTo>
                  <a:lnTo>
                    <a:pt x="86508" y="0"/>
                  </a:lnTo>
                  <a:close/>
                </a:path>
              </a:pathLst>
            </a:custGeom>
            <a:solidFill>
              <a:srgbClr val="E5A5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1"/>
            <p:cNvSpPr/>
            <p:nvPr/>
          </p:nvSpPr>
          <p:spPr>
            <a:xfrm>
              <a:off x="5947959" y="1410812"/>
              <a:ext cx="2295516" cy="1792890"/>
            </a:xfrm>
            <a:custGeom>
              <a:avLst/>
              <a:gdLst/>
              <a:ahLst/>
              <a:cxnLst/>
              <a:rect l="l" t="t" r="r" b="b"/>
              <a:pathLst>
                <a:path w="86509" h="67567" extrusionOk="0">
                  <a:moveTo>
                    <a:pt x="1" y="0"/>
                  </a:moveTo>
                  <a:lnTo>
                    <a:pt x="1" y="67567"/>
                  </a:lnTo>
                  <a:lnTo>
                    <a:pt x="86508" y="67567"/>
                  </a:lnTo>
                  <a:lnTo>
                    <a:pt x="865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1"/>
            <p:cNvSpPr/>
            <p:nvPr/>
          </p:nvSpPr>
          <p:spPr>
            <a:xfrm>
              <a:off x="5944616" y="1407362"/>
              <a:ext cx="2302283" cy="1799816"/>
            </a:xfrm>
            <a:custGeom>
              <a:avLst/>
              <a:gdLst/>
              <a:ahLst/>
              <a:cxnLst/>
              <a:rect l="l" t="t" r="r" b="b"/>
              <a:pathLst>
                <a:path w="86764" h="67828" extrusionOk="0">
                  <a:moveTo>
                    <a:pt x="86504" y="258"/>
                  </a:moveTo>
                  <a:lnTo>
                    <a:pt x="86504" y="67571"/>
                  </a:lnTo>
                  <a:lnTo>
                    <a:pt x="257" y="67571"/>
                  </a:lnTo>
                  <a:lnTo>
                    <a:pt x="257" y="258"/>
                  </a:lnTo>
                  <a:close/>
                  <a:moveTo>
                    <a:pt x="127" y="1"/>
                  </a:moveTo>
                  <a:cubicBezTo>
                    <a:pt x="57" y="1"/>
                    <a:pt x="1" y="58"/>
                    <a:pt x="1" y="130"/>
                  </a:cubicBezTo>
                  <a:lnTo>
                    <a:pt x="1" y="67697"/>
                  </a:lnTo>
                  <a:cubicBezTo>
                    <a:pt x="1" y="67770"/>
                    <a:pt x="57" y="67827"/>
                    <a:pt x="127" y="67827"/>
                  </a:cubicBezTo>
                  <a:lnTo>
                    <a:pt x="86634" y="67827"/>
                  </a:lnTo>
                  <a:cubicBezTo>
                    <a:pt x="86704" y="67827"/>
                    <a:pt x="86764" y="67770"/>
                    <a:pt x="86764" y="67697"/>
                  </a:cubicBezTo>
                  <a:lnTo>
                    <a:pt x="86764" y="130"/>
                  </a:lnTo>
                  <a:cubicBezTo>
                    <a:pt x="86764" y="58"/>
                    <a:pt x="86704" y="1"/>
                    <a:pt x="866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1"/>
            <p:cNvSpPr/>
            <p:nvPr/>
          </p:nvSpPr>
          <p:spPr>
            <a:xfrm>
              <a:off x="6010501" y="1664798"/>
              <a:ext cx="485829" cy="307992"/>
            </a:xfrm>
            <a:custGeom>
              <a:avLst/>
              <a:gdLst/>
              <a:ahLst/>
              <a:cxnLst/>
              <a:rect l="l" t="t" r="r" b="b"/>
              <a:pathLst>
                <a:path w="18309" h="11607" extrusionOk="0">
                  <a:moveTo>
                    <a:pt x="0" y="1"/>
                  </a:moveTo>
                  <a:lnTo>
                    <a:pt x="0" y="11606"/>
                  </a:lnTo>
                  <a:lnTo>
                    <a:pt x="18308" y="11606"/>
                  </a:lnTo>
                  <a:lnTo>
                    <a:pt x="18308" y="1"/>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1"/>
            <p:cNvSpPr/>
            <p:nvPr/>
          </p:nvSpPr>
          <p:spPr>
            <a:xfrm>
              <a:off x="6007051" y="1661455"/>
              <a:ext cx="492649" cy="314785"/>
            </a:xfrm>
            <a:custGeom>
              <a:avLst/>
              <a:gdLst/>
              <a:ahLst/>
              <a:cxnLst/>
              <a:rect l="l" t="t" r="r" b="b"/>
              <a:pathLst>
                <a:path w="18566" h="11863" extrusionOk="0">
                  <a:moveTo>
                    <a:pt x="18308" y="257"/>
                  </a:moveTo>
                  <a:lnTo>
                    <a:pt x="18308" y="11603"/>
                  </a:lnTo>
                  <a:lnTo>
                    <a:pt x="257" y="11603"/>
                  </a:lnTo>
                  <a:lnTo>
                    <a:pt x="257" y="257"/>
                  </a:lnTo>
                  <a:close/>
                  <a:moveTo>
                    <a:pt x="130" y="1"/>
                  </a:moveTo>
                  <a:cubicBezTo>
                    <a:pt x="57" y="1"/>
                    <a:pt x="0" y="57"/>
                    <a:pt x="0" y="127"/>
                  </a:cubicBezTo>
                  <a:lnTo>
                    <a:pt x="0" y="11732"/>
                  </a:lnTo>
                  <a:cubicBezTo>
                    <a:pt x="0" y="11803"/>
                    <a:pt x="57" y="11863"/>
                    <a:pt x="130" y="11863"/>
                  </a:cubicBezTo>
                  <a:lnTo>
                    <a:pt x="18438" y="11863"/>
                  </a:lnTo>
                  <a:cubicBezTo>
                    <a:pt x="18508" y="11863"/>
                    <a:pt x="18565" y="11803"/>
                    <a:pt x="18565" y="11732"/>
                  </a:cubicBezTo>
                  <a:lnTo>
                    <a:pt x="18565" y="127"/>
                  </a:lnTo>
                  <a:cubicBezTo>
                    <a:pt x="18565" y="57"/>
                    <a:pt x="18508" y="1"/>
                    <a:pt x="184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1"/>
            <p:cNvSpPr/>
            <p:nvPr/>
          </p:nvSpPr>
          <p:spPr>
            <a:xfrm>
              <a:off x="6143862" y="1794895"/>
              <a:ext cx="205301" cy="6926"/>
            </a:xfrm>
            <a:custGeom>
              <a:avLst/>
              <a:gdLst/>
              <a:ahLst/>
              <a:cxnLst/>
              <a:rect l="l" t="t" r="r" b="b"/>
              <a:pathLst>
                <a:path w="7737" h="261" extrusionOk="0">
                  <a:moveTo>
                    <a:pt x="0" y="1"/>
                  </a:moveTo>
                  <a:lnTo>
                    <a:pt x="0" y="261"/>
                  </a:lnTo>
                  <a:lnTo>
                    <a:pt x="7736" y="261"/>
                  </a:lnTo>
                  <a:lnTo>
                    <a:pt x="77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1"/>
            <p:cNvSpPr/>
            <p:nvPr/>
          </p:nvSpPr>
          <p:spPr>
            <a:xfrm>
              <a:off x="6092571" y="1846213"/>
              <a:ext cx="338746" cy="6926"/>
            </a:xfrm>
            <a:custGeom>
              <a:avLst/>
              <a:gdLst/>
              <a:ahLst/>
              <a:cxnLst/>
              <a:rect l="l" t="t" r="r" b="b"/>
              <a:pathLst>
                <a:path w="12766" h="261" extrusionOk="0">
                  <a:moveTo>
                    <a:pt x="1" y="0"/>
                  </a:moveTo>
                  <a:lnTo>
                    <a:pt x="1" y="260"/>
                  </a:lnTo>
                  <a:lnTo>
                    <a:pt x="12766" y="260"/>
                  </a:lnTo>
                  <a:lnTo>
                    <a:pt x="127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1"/>
            <p:cNvSpPr/>
            <p:nvPr/>
          </p:nvSpPr>
          <p:spPr>
            <a:xfrm>
              <a:off x="6010501" y="2030944"/>
              <a:ext cx="485829" cy="307886"/>
            </a:xfrm>
            <a:custGeom>
              <a:avLst/>
              <a:gdLst/>
              <a:ahLst/>
              <a:cxnLst/>
              <a:rect l="l" t="t" r="r" b="b"/>
              <a:pathLst>
                <a:path w="18309" h="11603" extrusionOk="0">
                  <a:moveTo>
                    <a:pt x="0" y="1"/>
                  </a:moveTo>
                  <a:lnTo>
                    <a:pt x="0" y="11603"/>
                  </a:lnTo>
                  <a:lnTo>
                    <a:pt x="18308" y="11603"/>
                  </a:lnTo>
                  <a:lnTo>
                    <a:pt x="18308" y="1"/>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1"/>
            <p:cNvSpPr/>
            <p:nvPr/>
          </p:nvSpPr>
          <p:spPr>
            <a:xfrm>
              <a:off x="6007051" y="2027495"/>
              <a:ext cx="492649" cy="314785"/>
            </a:xfrm>
            <a:custGeom>
              <a:avLst/>
              <a:gdLst/>
              <a:ahLst/>
              <a:cxnLst/>
              <a:rect l="l" t="t" r="r" b="b"/>
              <a:pathLst>
                <a:path w="18566" h="11863" extrusionOk="0">
                  <a:moveTo>
                    <a:pt x="18308" y="257"/>
                  </a:moveTo>
                  <a:lnTo>
                    <a:pt x="18308" y="11603"/>
                  </a:lnTo>
                  <a:lnTo>
                    <a:pt x="257" y="11603"/>
                  </a:lnTo>
                  <a:lnTo>
                    <a:pt x="257" y="257"/>
                  </a:lnTo>
                  <a:close/>
                  <a:moveTo>
                    <a:pt x="130" y="1"/>
                  </a:moveTo>
                  <a:cubicBezTo>
                    <a:pt x="57" y="1"/>
                    <a:pt x="0" y="57"/>
                    <a:pt x="0" y="131"/>
                  </a:cubicBezTo>
                  <a:lnTo>
                    <a:pt x="0" y="11733"/>
                  </a:lnTo>
                  <a:cubicBezTo>
                    <a:pt x="0" y="11806"/>
                    <a:pt x="57" y="11863"/>
                    <a:pt x="130" y="11863"/>
                  </a:cubicBezTo>
                  <a:lnTo>
                    <a:pt x="18438" y="11863"/>
                  </a:lnTo>
                  <a:cubicBezTo>
                    <a:pt x="18508" y="11863"/>
                    <a:pt x="18565" y="11806"/>
                    <a:pt x="18565" y="11733"/>
                  </a:cubicBezTo>
                  <a:lnTo>
                    <a:pt x="18565" y="131"/>
                  </a:lnTo>
                  <a:cubicBezTo>
                    <a:pt x="18565" y="57"/>
                    <a:pt x="18508" y="1"/>
                    <a:pt x="184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1"/>
            <p:cNvSpPr/>
            <p:nvPr/>
          </p:nvSpPr>
          <p:spPr>
            <a:xfrm>
              <a:off x="6060995" y="2100543"/>
              <a:ext cx="170434" cy="6926"/>
            </a:xfrm>
            <a:custGeom>
              <a:avLst/>
              <a:gdLst/>
              <a:ahLst/>
              <a:cxnLst/>
              <a:rect l="l" t="t" r="r" b="b"/>
              <a:pathLst>
                <a:path w="6423" h="261" extrusionOk="0">
                  <a:moveTo>
                    <a:pt x="0" y="0"/>
                  </a:moveTo>
                  <a:lnTo>
                    <a:pt x="0" y="260"/>
                  </a:lnTo>
                  <a:lnTo>
                    <a:pt x="6423" y="260"/>
                  </a:lnTo>
                  <a:lnTo>
                    <a:pt x="64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1"/>
            <p:cNvSpPr/>
            <p:nvPr/>
          </p:nvSpPr>
          <p:spPr>
            <a:xfrm>
              <a:off x="6060995" y="2141327"/>
              <a:ext cx="170434" cy="6926"/>
            </a:xfrm>
            <a:custGeom>
              <a:avLst/>
              <a:gdLst/>
              <a:ahLst/>
              <a:cxnLst/>
              <a:rect l="l" t="t" r="r" b="b"/>
              <a:pathLst>
                <a:path w="6423" h="261" extrusionOk="0">
                  <a:moveTo>
                    <a:pt x="0" y="0"/>
                  </a:moveTo>
                  <a:lnTo>
                    <a:pt x="0" y="260"/>
                  </a:lnTo>
                  <a:lnTo>
                    <a:pt x="6423" y="260"/>
                  </a:lnTo>
                  <a:lnTo>
                    <a:pt x="64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1"/>
            <p:cNvSpPr/>
            <p:nvPr/>
          </p:nvSpPr>
          <p:spPr>
            <a:xfrm>
              <a:off x="6060995" y="2182083"/>
              <a:ext cx="170434" cy="6926"/>
            </a:xfrm>
            <a:custGeom>
              <a:avLst/>
              <a:gdLst/>
              <a:ahLst/>
              <a:cxnLst/>
              <a:rect l="l" t="t" r="r" b="b"/>
              <a:pathLst>
                <a:path w="6423" h="261" extrusionOk="0">
                  <a:moveTo>
                    <a:pt x="0" y="1"/>
                  </a:moveTo>
                  <a:lnTo>
                    <a:pt x="0" y="261"/>
                  </a:lnTo>
                  <a:lnTo>
                    <a:pt x="6423" y="261"/>
                  </a:lnTo>
                  <a:lnTo>
                    <a:pt x="6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1"/>
            <p:cNvSpPr/>
            <p:nvPr/>
          </p:nvSpPr>
          <p:spPr>
            <a:xfrm>
              <a:off x="6060995" y="2222946"/>
              <a:ext cx="170434" cy="6846"/>
            </a:xfrm>
            <a:custGeom>
              <a:avLst/>
              <a:gdLst/>
              <a:ahLst/>
              <a:cxnLst/>
              <a:rect l="l" t="t" r="r" b="b"/>
              <a:pathLst>
                <a:path w="6423" h="258" extrusionOk="0">
                  <a:moveTo>
                    <a:pt x="0" y="1"/>
                  </a:moveTo>
                  <a:lnTo>
                    <a:pt x="0" y="257"/>
                  </a:lnTo>
                  <a:lnTo>
                    <a:pt x="6423" y="257"/>
                  </a:lnTo>
                  <a:lnTo>
                    <a:pt x="6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1"/>
            <p:cNvSpPr/>
            <p:nvPr/>
          </p:nvSpPr>
          <p:spPr>
            <a:xfrm>
              <a:off x="6060995" y="2263729"/>
              <a:ext cx="170434" cy="6819"/>
            </a:xfrm>
            <a:custGeom>
              <a:avLst/>
              <a:gdLst/>
              <a:ahLst/>
              <a:cxnLst/>
              <a:rect l="l" t="t" r="r" b="b"/>
              <a:pathLst>
                <a:path w="6423" h="257" extrusionOk="0">
                  <a:moveTo>
                    <a:pt x="0" y="0"/>
                  </a:moveTo>
                  <a:lnTo>
                    <a:pt x="0" y="257"/>
                  </a:lnTo>
                  <a:lnTo>
                    <a:pt x="6423" y="257"/>
                  </a:lnTo>
                  <a:lnTo>
                    <a:pt x="64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1"/>
            <p:cNvSpPr/>
            <p:nvPr/>
          </p:nvSpPr>
          <p:spPr>
            <a:xfrm>
              <a:off x="6272022" y="2100543"/>
              <a:ext cx="170355" cy="6926"/>
            </a:xfrm>
            <a:custGeom>
              <a:avLst/>
              <a:gdLst/>
              <a:ahLst/>
              <a:cxnLst/>
              <a:rect l="l" t="t" r="r" b="b"/>
              <a:pathLst>
                <a:path w="6420" h="261" extrusionOk="0">
                  <a:moveTo>
                    <a:pt x="0" y="0"/>
                  </a:moveTo>
                  <a:lnTo>
                    <a:pt x="0" y="260"/>
                  </a:lnTo>
                  <a:lnTo>
                    <a:pt x="6419" y="260"/>
                  </a:lnTo>
                  <a:lnTo>
                    <a:pt x="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1"/>
            <p:cNvSpPr/>
            <p:nvPr/>
          </p:nvSpPr>
          <p:spPr>
            <a:xfrm>
              <a:off x="6272022" y="2141327"/>
              <a:ext cx="170355" cy="6926"/>
            </a:xfrm>
            <a:custGeom>
              <a:avLst/>
              <a:gdLst/>
              <a:ahLst/>
              <a:cxnLst/>
              <a:rect l="l" t="t" r="r" b="b"/>
              <a:pathLst>
                <a:path w="6420" h="261" extrusionOk="0">
                  <a:moveTo>
                    <a:pt x="0" y="0"/>
                  </a:moveTo>
                  <a:lnTo>
                    <a:pt x="0" y="260"/>
                  </a:lnTo>
                  <a:lnTo>
                    <a:pt x="6419" y="260"/>
                  </a:lnTo>
                  <a:lnTo>
                    <a:pt x="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1"/>
            <p:cNvSpPr/>
            <p:nvPr/>
          </p:nvSpPr>
          <p:spPr>
            <a:xfrm>
              <a:off x="6272022" y="2182083"/>
              <a:ext cx="170355" cy="6926"/>
            </a:xfrm>
            <a:custGeom>
              <a:avLst/>
              <a:gdLst/>
              <a:ahLst/>
              <a:cxnLst/>
              <a:rect l="l" t="t" r="r" b="b"/>
              <a:pathLst>
                <a:path w="6420" h="261" extrusionOk="0">
                  <a:moveTo>
                    <a:pt x="0" y="1"/>
                  </a:moveTo>
                  <a:lnTo>
                    <a:pt x="0" y="261"/>
                  </a:lnTo>
                  <a:lnTo>
                    <a:pt x="6419" y="261"/>
                  </a:lnTo>
                  <a:lnTo>
                    <a:pt x="6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1"/>
            <p:cNvSpPr/>
            <p:nvPr/>
          </p:nvSpPr>
          <p:spPr>
            <a:xfrm>
              <a:off x="6272022" y="2222946"/>
              <a:ext cx="170355" cy="6846"/>
            </a:xfrm>
            <a:custGeom>
              <a:avLst/>
              <a:gdLst/>
              <a:ahLst/>
              <a:cxnLst/>
              <a:rect l="l" t="t" r="r" b="b"/>
              <a:pathLst>
                <a:path w="6420" h="258" extrusionOk="0">
                  <a:moveTo>
                    <a:pt x="0" y="1"/>
                  </a:moveTo>
                  <a:lnTo>
                    <a:pt x="0" y="257"/>
                  </a:lnTo>
                  <a:lnTo>
                    <a:pt x="6419" y="257"/>
                  </a:lnTo>
                  <a:lnTo>
                    <a:pt x="6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1"/>
            <p:cNvSpPr/>
            <p:nvPr/>
          </p:nvSpPr>
          <p:spPr>
            <a:xfrm>
              <a:off x="6272022" y="2263729"/>
              <a:ext cx="170355" cy="6819"/>
            </a:xfrm>
            <a:custGeom>
              <a:avLst/>
              <a:gdLst/>
              <a:ahLst/>
              <a:cxnLst/>
              <a:rect l="l" t="t" r="r" b="b"/>
              <a:pathLst>
                <a:path w="6420" h="257" extrusionOk="0">
                  <a:moveTo>
                    <a:pt x="0" y="0"/>
                  </a:moveTo>
                  <a:lnTo>
                    <a:pt x="0" y="257"/>
                  </a:lnTo>
                  <a:lnTo>
                    <a:pt x="6419" y="257"/>
                  </a:lnTo>
                  <a:lnTo>
                    <a:pt x="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1"/>
            <p:cNvSpPr/>
            <p:nvPr/>
          </p:nvSpPr>
          <p:spPr>
            <a:xfrm>
              <a:off x="6010501" y="2396984"/>
              <a:ext cx="485829" cy="307886"/>
            </a:xfrm>
            <a:custGeom>
              <a:avLst/>
              <a:gdLst/>
              <a:ahLst/>
              <a:cxnLst/>
              <a:rect l="l" t="t" r="r" b="b"/>
              <a:pathLst>
                <a:path w="18309" h="11603" extrusionOk="0">
                  <a:moveTo>
                    <a:pt x="0" y="1"/>
                  </a:moveTo>
                  <a:lnTo>
                    <a:pt x="0" y="11603"/>
                  </a:lnTo>
                  <a:lnTo>
                    <a:pt x="18308" y="11603"/>
                  </a:lnTo>
                  <a:lnTo>
                    <a:pt x="18308" y="1"/>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1"/>
            <p:cNvSpPr/>
            <p:nvPr/>
          </p:nvSpPr>
          <p:spPr>
            <a:xfrm>
              <a:off x="6007051" y="2393535"/>
              <a:ext cx="492649" cy="314811"/>
            </a:xfrm>
            <a:custGeom>
              <a:avLst/>
              <a:gdLst/>
              <a:ahLst/>
              <a:cxnLst/>
              <a:rect l="l" t="t" r="r" b="b"/>
              <a:pathLst>
                <a:path w="18566" h="11864" extrusionOk="0">
                  <a:moveTo>
                    <a:pt x="18308" y="257"/>
                  </a:moveTo>
                  <a:lnTo>
                    <a:pt x="18308" y="11606"/>
                  </a:lnTo>
                  <a:lnTo>
                    <a:pt x="257" y="11606"/>
                  </a:lnTo>
                  <a:lnTo>
                    <a:pt x="257" y="257"/>
                  </a:lnTo>
                  <a:close/>
                  <a:moveTo>
                    <a:pt x="130" y="1"/>
                  </a:moveTo>
                  <a:cubicBezTo>
                    <a:pt x="57" y="1"/>
                    <a:pt x="0" y="57"/>
                    <a:pt x="0" y="131"/>
                  </a:cubicBezTo>
                  <a:lnTo>
                    <a:pt x="0" y="11733"/>
                  </a:lnTo>
                  <a:cubicBezTo>
                    <a:pt x="0" y="11806"/>
                    <a:pt x="57" y="11863"/>
                    <a:pt x="130" y="11863"/>
                  </a:cubicBezTo>
                  <a:lnTo>
                    <a:pt x="18438" y="11863"/>
                  </a:lnTo>
                  <a:cubicBezTo>
                    <a:pt x="18508" y="11863"/>
                    <a:pt x="18565" y="11806"/>
                    <a:pt x="18565" y="11733"/>
                  </a:cubicBezTo>
                  <a:lnTo>
                    <a:pt x="18565" y="131"/>
                  </a:lnTo>
                  <a:cubicBezTo>
                    <a:pt x="18565" y="57"/>
                    <a:pt x="18508" y="1"/>
                    <a:pt x="184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1"/>
            <p:cNvSpPr/>
            <p:nvPr/>
          </p:nvSpPr>
          <p:spPr>
            <a:xfrm>
              <a:off x="6060995" y="2466583"/>
              <a:ext cx="170434" cy="6926"/>
            </a:xfrm>
            <a:custGeom>
              <a:avLst/>
              <a:gdLst/>
              <a:ahLst/>
              <a:cxnLst/>
              <a:rect l="l" t="t" r="r" b="b"/>
              <a:pathLst>
                <a:path w="6423" h="261" extrusionOk="0">
                  <a:moveTo>
                    <a:pt x="0" y="1"/>
                  </a:moveTo>
                  <a:lnTo>
                    <a:pt x="0" y="261"/>
                  </a:lnTo>
                  <a:lnTo>
                    <a:pt x="6423" y="261"/>
                  </a:lnTo>
                  <a:lnTo>
                    <a:pt x="6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p:nvPr/>
          </p:nvSpPr>
          <p:spPr>
            <a:xfrm>
              <a:off x="6060995" y="2507367"/>
              <a:ext cx="170434" cy="6926"/>
            </a:xfrm>
            <a:custGeom>
              <a:avLst/>
              <a:gdLst/>
              <a:ahLst/>
              <a:cxnLst/>
              <a:rect l="l" t="t" r="r" b="b"/>
              <a:pathLst>
                <a:path w="6423" h="261" extrusionOk="0">
                  <a:moveTo>
                    <a:pt x="0" y="0"/>
                  </a:moveTo>
                  <a:lnTo>
                    <a:pt x="0" y="260"/>
                  </a:lnTo>
                  <a:lnTo>
                    <a:pt x="6423" y="260"/>
                  </a:lnTo>
                  <a:lnTo>
                    <a:pt x="64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p:nvPr/>
          </p:nvSpPr>
          <p:spPr>
            <a:xfrm>
              <a:off x="6060995" y="2548229"/>
              <a:ext cx="170434" cy="6846"/>
            </a:xfrm>
            <a:custGeom>
              <a:avLst/>
              <a:gdLst/>
              <a:ahLst/>
              <a:cxnLst/>
              <a:rect l="l" t="t" r="r" b="b"/>
              <a:pathLst>
                <a:path w="6423" h="258" extrusionOk="0">
                  <a:moveTo>
                    <a:pt x="0" y="0"/>
                  </a:moveTo>
                  <a:lnTo>
                    <a:pt x="0" y="257"/>
                  </a:lnTo>
                  <a:lnTo>
                    <a:pt x="6423" y="257"/>
                  </a:lnTo>
                  <a:lnTo>
                    <a:pt x="64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1"/>
            <p:cNvSpPr/>
            <p:nvPr/>
          </p:nvSpPr>
          <p:spPr>
            <a:xfrm>
              <a:off x="6060995" y="2588986"/>
              <a:ext cx="170434" cy="6846"/>
            </a:xfrm>
            <a:custGeom>
              <a:avLst/>
              <a:gdLst/>
              <a:ahLst/>
              <a:cxnLst/>
              <a:rect l="l" t="t" r="r" b="b"/>
              <a:pathLst>
                <a:path w="6423" h="258" extrusionOk="0">
                  <a:moveTo>
                    <a:pt x="0" y="1"/>
                  </a:moveTo>
                  <a:lnTo>
                    <a:pt x="0" y="258"/>
                  </a:lnTo>
                  <a:lnTo>
                    <a:pt x="6423" y="258"/>
                  </a:lnTo>
                  <a:lnTo>
                    <a:pt x="6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1"/>
            <p:cNvSpPr/>
            <p:nvPr/>
          </p:nvSpPr>
          <p:spPr>
            <a:xfrm>
              <a:off x="6060995" y="2629769"/>
              <a:ext cx="170434" cy="6819"/>
            </a:xfrm>
            <a:custGeom>
              <a:avLst/>
              <a:gdLst/>
              <a:ahLst/>
              <a:cxnLst/>
              <a:rect l="l" t="t" r="r" b="b"/>
              <a:pathLst>
                <a:path w="6423" h="257" extrusionOk="0">
                  <a:moveTo>
                    <a:pt x="0" y="1"/>
                  </a:moveTo>
                  <a:lnTo>
                    <a:pt x="0" y="257"/>
                  </a:lnTo>
                  <a:lnTo>
                    <a:pt x="6423" y="257"/>
                  </a:lnTo>
                  <a:lnTo>
                    <a:pt x="6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1"/>
            <p:cNvSpPr/>
            <p:nvPr/>
          </p:nvSpPr>
          <p:spPr>
            <a:xfrm>
              <a:off x="6272022" y="2466583"/>
              <a:ext cx="170355" cy="6926"/>
            </a:xfrm>
            <a:custGeom>
              <a:avLst/>
              <a:gdLst/>
              <a:ahLst/>
              <a:cxnLst/>
              <a:rect l="l" t="t" r="r" b="b"/>
              <a:pathLst>
                <a:path w="6420" h="261" extrusionOk="0">
                  <a:moveTo>
                    <a:pt x="0" y="1"/>
                  </a:moveTo>
                  <a:lnTo>
                    <a:pt x="0" y="261"/>
                  </a:lnTo>
                  <a:lnTo>
                    <a:pt x="6419" y="261"/>
                  </a:lnTo>
                  <a:lnTo>
                    <a:pt x="6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p:nvPr/>
          </p:nvSpPr>
          <p:spPr>
            <a:xfrm>
              <a:off x="6272022" y="2507367"/>
              <a:ext cx="170355" cy="6926"/>
            </a:xfrm>
            <a:custGeom>
              <a:avLst/>
              <a:gdLst/>
              <a:ahLst/>
              <a:cxnLst/>
              <a:rect l="l" t="t" r="r" b="b"/>
              <a:pathLst>
                <a:path w="6420" h="261" extrusionOk="0">
                  <a:moveTo>
                    <a:pt x="0" y="0"/>
                  </a:moveTo>
                  <a:lnTo>
                    <a:pt x="0" y="260"/>
                  </a:lnTo>
                  <a:lnTo>
                    <a:pt x="6419" y="260"/>
                  </a:lnTo>
                  <a:lnTo>
                    <a:pt x="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1"/>
            <p:cNvSpPr/>
            <p:nvPr/>
          </p:nvSpPr>
          <p:spPr>
            <a:xfrm>
              <a:off x="6272022" y="2548229"/>
              <a:ext cx="170355" cy="6846"/>
            </a:xfrm>
            <a:custGeom>
              <a:avLst/>
              <a:gdLst/>
              <a:ahLst/>
              <a:cxnLst/>
              <a:rect l="l" t="t" r="r" b="b"/>
              <a:pathLst>
                <a:path w="6420" h="258" extrusionOk="0">
                  <a:moveTo>
                    <a:pt x="0" y="0"/>
                  </a:moveTo>
                  <a:lnTo>
                    <a:pt x="0" y="257"/>
                  </a:lnTo>
                  <a:lnTo>
                    <a:pt x="6419" y="257"/>
                  </a:lnTo>
                  <a:lnTo>
                    <a:pt x="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p:nvPr/>
          </p:nvSpPr>
          <p:spPr>
            <a:xfrm>
              <a:off x="6272022" y="2588986"/>
              <a:ext cx="170355" cy="6846"/>
            </a:xfrm>
            <a:custGeom>
              <a:avLst/>
              <a:gdLst/>
              <a:ahLst/>
              <a:cxnLst/>
              <a:rect l="l" t="t" r="r" b="b"/>
              <a:pathLst>
                <a:path w="6420" h="258" extrusionOk="0">
                  <a:moveTo>
                    <a:pt x="0" y="1"/>
                  </a:moveTo>
                  <a:lnTo>
                    <a:pt x="0" y="258"/>
                  </a:lnTo>
                  <a:lnTo>
                    <a:pt x="6419" y="258"/>
                  </a:lnTo>
                  <a:lnTo>
                    <a:pt x="6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1"/>
            <p:cNvSpPr/>
            <p:nvPr/>
          </p:nvSpPr>
          <p:spPr>
            <a:xfrm>
              <a:off x="6272022" y="2629769"/>
              <a:ext cx="170355" cy="6819"/>
            </a:xfrm>
            <a:custGeom>
              <a:avLst/>
              <a:gdLst/>
              <a:ahLst/>
              <a:cxnLst/>
              <a:rect l="l" t="t" r="r" b="b"/>
              <a:pathLst>
                <a:path w="6420" h="257" extrusionOk="0">
                  <a:moveTo>
                    <a:pt x="0" y="1"/>
                  </a:moveTo>
                  <a:lnTo>
                    <a:pt x="0" y="257"/>
                  </a:lnTo>
                  <a:lnTo>
                    <a:pt x="6419" y="257"/>
                  </a:lnTo>
                  <a:lnTo>
                    <a:pt x="6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1"/>
            <p:cNvSpPr/>
            <p:nvPr/>
          </p:nvSpPr>
          <p:spPr>
            <a:xfrm>
              <a:off x="6010501" y="2763051"/>
              <a:ext cx="485829" cy="307965"/>
            </a:xfrm>
            <a:custGeom>
              <a:avLst/>
              <a:gdLst/>
              <a:ahLst/>
              <a:cxnLst/>
              <a:rect l="l" t="t" r="r" b="b"/>
              <a:pathLst>
                <a:path w="18309" h="11606" extrusionOk="0">
                  <a:moveTo>
                    <a:pt x="0" y="0"/>
                  </a:moveTo>
                  <a:lnTo>
                    <a:pt x="0" y="11605"/>
                  </a:lnTo>
                  <a:lnTo>
                    <a:pt x="18308" y="11605"/>
                  </a:lnTo>
                  <a:lnTo>
                    <a:pt x="18308"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1"/>
            <p:cNvSpPr/>
            <p:nvPr/>
          </p:nvSpPr>
          <p:spPr>
            <a:xfrm>
              <a:off x="6007051" y="2759575"/>
              <a:ext cx="492649" cy="314785"/>
            </a:xfrm>
            <a:custGeom>
              <a:avLst/>
              <a:gdLst/>
              <a:ahLst/>
              <a:cxnLst/>
              <a:rect l="l" t="t" r="r" b="b"/>
              <a:pathLst>
                <a:path w="18566" h="11863" extrusionOk="0">
                  <a:moveTo>
                    <a:pt x="18308" y="261"/>
                  </a:moveTo>
                  <a:lnTo>
                    <a:pt x="18308" y="11607"/>
                  </a:lnTo>
                  <a:lnTo>
                    <a:pt x="257" y="11607"/>
                  </a:lnTo>
                  <a:lnTo>
                    <a:pt x="257" y="261"/>
                  </a:lnTo>
                  <a:close/>
                  <a:moveTo>
                    <a:pt x="130" y="1"/>
                  </a:moveTo>
                  <a:cubicBezTo>
                    <a:pt x="57" y="1"/>
                    <a:pt x="0" y="61"/>
                    <a:pt x="0" y="131"/>
                  </a:cubicBezTo>
                  <a:lnTo>
                    <a:pt x="0" y="11736"/>
                  </a:lnTo>
                  <a:cubicBezTo>
                    <a:pt x="0" y="11807"/>
                    <a:pt x="57" y="11863"/>
                    <a:pt x="130" y="11863"/>
                  </a:cubicBezTo>
                  <a:lnTo>
                    <a:pt x="18438" y="11863"/>
                  </a:lnTo>
                  <a:cubicBezTo>
                    <a:pt x="18508" y="11863"/>
                    <a:pt x="18565" y="11807"/>
                    <a:pt x="18565" y="11736"/>
                  </a:cubicBezTo>
                  <a:lnTo>
                    <a:pt x="18565" y="131"/>
                  </a:lnTo>
                  <a:cubicBezTo>
                    <a:pt x="18565" y="61"/>
                    <a:pt x="18508" y="1"/>
                    <a:pt x="184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1"/>
            <p:cNvSpPr/>
            <p:nvPr/>
          </p:nvSpPr>
          <p:spPr>
            <a:xfrm>
              <a:off x="6060995" y="2832730"/>
              <a:ext cx="170434" cy="6846"/>
            </a:xfrm>
            <a:custGeom>
              <a:avLst/>
              <a:gdLst/>
              <a:ahLst/>
              <a:cxnLst/>
              <a:rect l="l" t="t" r="r" b="b"/>
              <a:pathLst>
                <a:path w="6423" h="258" extrusionOk="0">
                  <a:moveTo>
                    <a:pt x="0" y="0"/>
                  </a:moveTo>
                  <a:lnTo>
                    <a:pt x="0" y="257"/>
                  </a:lnTo>
                  <a:lnTo>
                    <a:pt x="6423" y="257"/>
                  </a:lnTo>
                  <a:lnTo>
                    <a:pt x="64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1"/>
            <p:cNvSpPr/>
            <p:nvPr/>
          </p:nvSpPr>
          <p:spPr>
            <a:xfrm>
              <a:off x="6060995" y="2873513"/>
              <a:ext cx="170434" cy="6819"/>
            </a:xfrm>
            <a:custGeom>
              <a:avLst/>
              <a:gdLst/>
              <a:ahLst/>
              <a:cxnLst/>
              <a:rect l="l" t="t" r="r" b="b"/>
              <a:pathLst>
                <a:path w="6423" h="257" extrusionOk="0">
                  <a:moveTo>
                    <a:pt x="0" y="0"/>
                  </a:moveTo>
                  <a:lnTo>
                    <a:pt x="0" y="257"/>
                  </a:lnTo>
                  <a:lnTo>
                    <a:pt x="6423" y="257"/>
                  </a:lnTo>
                  <a:lnTo>
                    <a:pt x="64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p:nvPr/>
          </p:nvSpPr>
          <p:spPr>
            <a:xfrm>
              <a:off x="6060995" y="2914269"/>
              <a:ext cx="170434" cy="6846"/>
            </a:xfrm>
            <a:custGeom>
              <a:avLst/>
              <a:gdLst/>
              <a:ahLst/>
              <a:cxnLst/>
              <a:rect l="l" t="t" r="r" b="b"/>
              <a:pathLst>
                <a:path w="6423" h="258" extrusionOk="0">
                  <a:moveTo>
                    <a:pt x="0" y="1"/>
                  </a:moveTo>
                  <a:lnTo>
                    <a:pt x="0" y="257"/>
                  </a:lnTo>
                  <a:lnTo>
                    <a:pt x="6423" y="257"/>
                  </a:lnTo>
                  <a:lnTo>
                    <a:pt x="6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p:nvPr/>
          </p:nvSpPr>
          <p:spPr>
            <a:xfrm>
              <a:off x="6060995" y="2955053"/>
              <a:ext cx="170434" cy="6819"/>
            </a:xfrm>
            <a:custGeom>
              <a:avLst/>
              <a:gdLst/>
              <a:ahLst/>
              <a:cxnLst/>
              <a:rect l="l" t="t" r="r" b="b"/>
              <a:pathLst>
                <a:path w="6423" h="257" extrusionOk="0">
                  <a:moveTo>
                    <a:pt x="0" y="0"/>
                  </a:moveTo>
                  <a:lnTo>
                    <a:pt x="0" y="256"/>
                  </a:lnTo>
                  <a:lnTo>
                    <a:pt x="6423" y="256"/>
                  </a:lnTo>
                  <a:lnTo>
                    <a:pt x="64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6060995" y="2995809"/>
              <a:ext cx="170434" cy="6819"/>
            </a:xfrm>
            <a:custGeom>
              <a:avLst/>
              <a:gdLst/>
              <a:ahLst/>
              <a:cxnLst/>
              <a:rect l="l" t="t" r="r" b="b"/>
              <a:pathLst>
                <a:path w="6423" h="257" extrusionOk="0">
                  <a:moveTo>
                    <a:pt x="0" y="0"/>
                  </a:moveTo>
                  <a:lnTo>
                    <a:pt x="0" y="257"/>
                  </a:lnTo>
                  <a:lnTo>
                    <a:pt x="6423" y="257"/>
                  </a:lnTo>
                  <a:lnTo>
                    <a:pt x="64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6272022" y="2832730"/>
              <a:ext cx="170355" cy="6846"/>
            </a:xfrm>
            <a:custGeom>
              <a:avLst/>
              <a:gdLst/>
              <a:ahLst/>
              <a:cxnLst/>
              <a:rect l="l" t="t" r="r" b="b"/>
              <a:pathLst>
                <a:path w="6420" h="258" extrusionOk="0">
                  <a:moveTo>
                    <a:pt x="0" y="0"/>
                  </a:moveTo>
                  <a:lnTo>
                    <a:pt x="0" y="257"/>
                  </a:lnTo>
                  <a:lnTo>
                    <a:pt x="6419" y="257"/>
                  </a:lnTo>
                  <a:lnTo>
                    <a:pt x="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6272022" y="2873513"/>
              <a:ext cx="170355" cy="6819"/>
            </a:xfrm>
            <a:custGeom>
              <a:avLst/>
              <a:gdLst/>
              <a:ahLst/>
              <a:cxnLst/>
              <a:rect l="l" t="t" r="r" b="b"/>
              <a:pathLst>
                <a:path w="6420" h="257" extrusionOk="0">
                  <a:moveTo>
                    <a:pt x="0" y="0"/>
                  </a:moveTo>
                  <a:lnTo>
                    <a:pt x="0" y="257"/>
                  </a:lnTo>
                  <a:lnTo>
                    <a:pt x="6419" y="257"/>
                  </a:lnTo>
                  <a:lnTo>
                    <a:pt x="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6272022" y="2914269"/>
              <a:ext cx="170355" cy="6846"/>
            </a:xfrm>
            <a:custGeom>
              <a:avLst/>
              <a:gdLst/>
              <a:ahLst/>
              <a:cxnLst/>
              <a:rect l="l" t="t" r="r" b="b"/>
              <a:pathLst>
                <a:path w="6420" h="258" extrusionOk="0">
                  <a:moveTo>
                    <a:pt x="0" y="1"/>
                  </a:moveTo>
                  <a:lnTo>
                    <a:pt x="0" y="257"/>
                  </a:lnTo>
                  <a:lnTo>
                    <a:pt x="6419" y="257"/>
                  </a:lnTo>
                  <a:lnTo>
                    <a:pt x="6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6272022" y="2955053"/>
              <a:ext cx="170355" cy="6819"/>
            </a:xfrm>
            <a:custGeom>
              <a:avLst/>
              <a:gdLst/>
              <a:ahLst/>
              <a:cxnLst/>
              <a:rect l="l" t="t" r="r" b="b"/>
              <a:pathLst>
                <a:path w="6420" h="257" extrusionOk="0">
                  <a:moveTo>
                    <a:pt x="0" y="0"/>
                  </a:moveTo>
                  <a:lnTo>
                    <a:pt x="0" y="256"/>
                  </a:lnTo>
                  <a:lnTo>
                    <a:pt x="6419" y="256"/>
                  </a:lnTo>
                  <a:lnTo>
                    <a:pt x="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6272022" y="2995809"/>
              <a:ext cx="170355" cy="6819"/>
            </a:xfrm>
            <a:custGeom>
              <a:avLst/>
              <a:gdLst/>
              <a:ahLst/>
              <a:cxnLst/>
              <a:rect l="l" t="t" r="r" b="b"/>
              <a:pathLst>
                <a:path w="6420" h="257" extrusionOk="0">
                  <a:moveTo>
                    <a:pt x="0" y="0"/>
                  </a:moveTo>
                  <a:lnTo>
                    <a:pt x="0" y="257"/>
                  </a:lnTo>
                  <a:lnTo>
                    <a:pt x="6419" y="257"/>
                  </a:lnTo>
                  <a:lnTo>
                    <a:pt x="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6564642" y="1410812"/>
              <a:ext cx="1678737" cy="1792890"/>
            </a:xfrm>
            <a:custGeom>
              <a:avLst/>
              <a:gdLst/>
              <a:ahLst/>
              <a:cxnLst/>
              <a:rect l="l" t="t" r="r" b="b"/>
              <a:pathLst>
                <a:path w="63265" h="67567" extrusionOk="0">
                  <a:moveTo>
                    <a:pt x="1" y="0"/>
                  </a:moveTo>
                  <a:lnTo>
                    <a:pt x="1" y="67567"/>
                  </a:lnTo>
                  <a:lnTo>
                    <a:pt x="63264" y="67567"/>
                  </a:lnTo>
                  <a:lnTo>
                    <a:pt x="6326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6561298" y="1407362"/>
              <a:ext cx="1685503" cy="1799816"/>
            </a:xfrm>
            <a:custGeom>
              <a:avLst/>
              <a:gdLst/>
              <a:ahLst/>
              <a:cxnLst/>
              <a:rect l="l" t="t" r="r" b="b"/>
              <a:pathLst>
                <a:path w="63520" h="67828" extrusionOk="0">
                  <a:moveTo>
                    <a:pt x="63260" y="258"/>
                  </a:moveTo>
                  <a:lnTo>
                    <a:pt x="63260" y="67571"/>
                  </a:lnTo>
                  <a:lnTo>
                    <a:pt x="257" y="67571"/>
                  </a:lnTo>
                  <a:lnTo>
                    <a:pt x="257" y="258"/>
                  </a:lnTo>
                  <a:close/>
                  <a:moveTo>
                    <a:pt x="127" y="1"/>
                  </a:moveTo>
                  <a:cubicBezTo>
                    <a:pt x="57" y="1"/>
                    <a:pt x="0" y="58"/>
                    <a:pt x="0" y="130"/>
                  </a:cubicBezTo>
                  <a:lnTo>
                    <a:pt x="0" y="67697"/>
                  </a:lnTo>
                  <a:cubicBezTo>
                    <a:pt x="0" y="67770"/>
                    <a:pt x="57" y="67827"/>
                    <a:pt x="127" y="67827"/>
                  </a:cubicBezTo>
                  <a:lnTo>
                    <a:pt x="63390" y="67827"/>
                  </a:lnTo>
                  <a:cubicBezTo>
                    <a:pt x="63463" y="67827"/>
                    <a:pt x="63520" y="67770"/>
                    <a:pt x="63520" y="67697"/>
                  </a:cubicBezTo>
                  <a:lnTo>
                    <a:pt x="63520" y="130"/>
                  </a:lnTo>
                  <a:cubicBezTo>
                    <a:pt x="63520" y="58"/>
                    <a:pt x="63463" y="1"/>
                    <a:pt x="633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6612589" y="1750424"/>
              <a:ext cx="1519076" cy="1033273"/>
            </a:xfrm>
            <a:custGeom>
              <a:avLst/>
              <a:gdLst/>
              <a:ahLst/>
              <a:cxnLst/>
              <a:rect l="l" t="t" r="r" b="b"/>
              <a:pathLst>
                <a:path w="57248" h="38940" extrusionOk="0">
                  <a:moveTo>
                    <a:pt x="1" y="0"/>
                  </a:moveTo>
                  <a:lnTo>
                    <a:pt x="1" y="38940"/>
                  </a:lnTo>
                  <a:lnTo>
                    <a:pt x="57247" y="38940"/>
                  </a:lnTo>
                  <a:lnTo>
                    <a:pt x="572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6609140" y="1747054"/>
              <a:ext cx="1525895" cy="1040092"/>
            </a:xfrm>
            <a:custGeom>
              <a:avLst/>
              <a:gdLst/>
              <a:ahLst/>
              <a:cxnLst/>
              <a:rect l="l" t="t" r="r" b="b"/>
              <a:pathLst>
                <a:path w="57505" h="39197" extrusionOk="0">
                  <a:moveTo>
                    <a:pt x="57248" y="257"/>
                  </a:moveTo>
                  <a:lnTo>
                    <a:pt x="57248" y="38937"/>
                  </a:lnTo>
                  <a:lnTo>
                    <a:pt x="260" y="38937"/>
                  </a:lnTo>
                  <a:lnTo>
                    <a:pt x="260" y="257"/>
                  </a:lnTo>
                  <a:close/>
                  <a:moveTo>
                    <a:pt x="131" y="1"/>
                  </a:moveTo>
                  <a:cubicBezTo>
                    <a:pt x="60" y="1"/>
                    <a:pt x="0" y="57"/>
                    <a:pt x="0" y="127"/>
                  </a:cubicBezTo>
                  <a:lnTo>
                    <a:pt x="0" y="39067"/>
                  </a:lnTo>
                  <a:cubicBezTo>
                    <a:pt x="0" y="39137"/>
                    <a:pt x="60" y="39197"/>
                    <a:pt x="131" y="39197"/>
                  </a:cubicBezTo>
                  <a:lnTo>
                    <a:pt x="57377" y="39197"/>
                  </a:lnTo>
                  <a:cubicBezTo>
                    <a:pt x="57448" y="39197"/>
                    <a:pt x="57504" y="39137"/>
                    <a:pt x="57504" y="39067"/>
                  </a:cubicBezTo>
                  <a:lnTo>
                    <a:pt x="57504" y="127"/>
                  </a:lnTo>
                  <a:cubicBezTo>
                    <a:pt x="57504" y="57"/>
                    <a:pt x="57448" y="1"/>
                    <a:pt x="573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6965548" y="2157141"/>
              <a:ext cx="833650" cy="6846"/>
            </a:xfrm>
            <a:custGeom>
              <a:avLst/>
              <a:gdLst/>
              <a:ahLst/>
              <a:cxnLst/>
              <a:rect l="l" t="t" r="r" b="b"/>
              <a:pathLst>
                <a:path w="31417" h="258" extrusionOk="0">
                  <a:moveTo>
                    <a:pt x="0" y="1"/>
                  </a:moveTo>
                  <a:lnTo>
                    <a:pt x="0" y="258"/>
                  </a:lnTo>
                  <a:lnTo>
                    <a:pt x="31417" y="258"/>
                  </a:lnTo>
                  <a:lnTo>
                    <a:pt x="314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6852167" y="2247729"/>
              <a:ext cx="1060339" cy="6926"/>
            </a:xfrm>
            <a:custGeom>
              <a:avLst/>
              <a:gdLst/>
              <a:ahLst/>
              <a:cxnLst/>
              <a:rect l="l" t="t" r="r" b="b"/>
              <a:pathLst>
                <a:path w="39960" h="261" extrusionOk="0">
                  <a:moveTo>
                    <a:pt x="0" y="0"/>
                  </a:moveTo>
                  <a:lnTo>
                    <a:pt x="0" y="260"/>
                  </a:lnTo>
                  <a:lnTo>
                    <a:pt x="39959" y="260"/>
                  </a:lnTo>
                  <a:lnTo>
                    <a:pt x="399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8183947" y="1410812"/>
              <a:ext cx="59385" cy="1792890"/>
            </a:xfrm>
            <a:custGeom>
              <a:avLst/>
              <a:gdLst/>
              <a:ahLst/>
              <a:cxnLst/>
              <a:rect l="l" t="t" r="r" b="b"/>
              <a:pathLst>
                <a:path w="2238" h="67567" extrusionOk="0">
                  <a:moveTo>
                    <a:pt x="1" y="0"/>
                  </a:moveTo>
                  <a:lnTo>
                    <a:pt x="1" y="67567"/>
                  </a:lnTo>
                  <a:lnTo>
                    <a:pt x="2237" y="67567"/>
                  </a:lnTo>
                  <a:lnTo>
                    <a:pt x="2237"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8180604" y="1407362"/>
              <a:ext cx="66152" cy="1799816"/>
            </a:xfrm>
            <a:custGeom>
              <a:avLst/>
              <a:gdLst/>
              <a:ahLst/>
              <a:cxnLst/>
              <a:rect l="l" t="t" r="r" b="b"/>
              <a:pathLst>
                <a:path w="2493" h="67828" extrusionOk="0">
                  <a:moveTo>
                    <a:pt x="2233" y="258"/>
                  </a:moveTo>
                  <a:lnTo>
                    <a:pt x="2233" y="67571"/>
                  </a:lnTo>
                  <a:lnTo>
                    <a:pt x="256" y="67571"/>
                  </a:lnTo>
                  <a:lnTo>
                    <a:pt x="256" y="258"/>
                  </a:lnTo>
                  <a:close/>
                  <a:moveTo>
                    <a:pt x="0" y="1"/>
                  </a:moveTo>
                  <a:lnTo>
                    <a:pt x="0" y="67827"/>
                  </a:lnTo>
                  <a:lnTo>
                    <a:pt x="2493" y="67827"/>
                  </a:lnTo>
                  <a:lnTo>
                    <a:pt x="24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8183947" y="1966200"/>
              <a:ext cx="59385" cy="484503"/>
            </a:xfrm>
            <a:custGeom>
              <a:avLst/>
              <a:gdLst/>
              <a:ahLst/>
              <a:cxnLst/>
              <a:rect l="l" t="t" r="r" b="b"/>
              <a:pathLst>
                <a:path w="2238" h="18259" extrusionOk="0">
                  <a:moveTo>
                    <a:pt x="1" y="1"/>
                  </a:moveTo>
                  <a:lnTo>
                    <a:pt x="1" y="18259"/>
                  </a:lnTo>
                  <a:lnTo>
                    <a:pt x="2237" y="18259"/>
                  </a:lnTo>
                  <a:lnTo>
                    <a:pt x="22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5947959" y="1410812"/>
              <a:ext cx="2295516" cy="116515"/>
            </a:xfrm>
            <a:custGeom>
              <a:avLst/>
              <a:gdLst/>
              <a:ahLst/>
              <a:cxnLst/>
              <a:rect l="l" t="t" r="r" b="b"/>
              <a:pathLst>
                <a:path w="86509" h="4391" extrusionOk="0">
                  <a:moveTo>
                    <a:pt x="1" y="0"/>
                  </a:moveTo>
                  <a:lnTo>
                    <a:pt x="1" y="4390"/>
                  </a:lnTo>
                  <a:lnTo>
                    <a:pt x="86508" y="4390"/>
                  </a:lnTo>
                  <a:lnTo>
                    <a:pt x="86508" y="0"/>
                  </a:lnTo>
                  <a:close/>
                </a:path>
              </a:pathLst>
            </a:custGeom>
            <a:solidFill>
              <a:srgbClr val="E5A5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5944616" y="1407363"/>
              <a:ext cx="2302283" cy="123308"/>
            </a:xfrm>
            <a:custGeom>
              <a:avLst/>
              <a:gdLst/>
              <a:ahLst/>
              <a:cxnLst/>
              <a:rect l="l" t="t" r="r" b="b"/>
              <a:pathLst>
                <a:path w="86764" h="4647" extrusionOk="0">
                  <a:moveTo>
                    <a:pt x="86504" y="258"/>
                  </a:moveTo>
                  <a:lnTo>
                    <a:pt x="86504" y="4390"/>
                  </a:lnTo>
                  <a:lnTo>
                    <a:pt x="257" y="4390"/>
                  </a:lnTo>
                  <a:lnTo>
                    <a:pt x="257" y="258"/>
                  </a:lnTo>
                  <a:close/>
                  <a:moveTo>
                    <a:pt x="127" y="1"/>
                  </a:moveTo>
                  <a:cubicBezTo>
                    <a:pt x="57" y="1"/>
                    <a:pt x="1" y="58"/>
                    <a:pt x="1" y="130"/>
                  </a:cubicBezTo>
                  <a:lnTo>
                    <a:pt x="1" y="4520"/>
                  </a:lnTo>
                  <a:cubicBezTo>
                    <a:pt x="1" y="4590"/>
                    <a:pt x="57" y="4647"/>
                    <a:pt x="127" y="4647"/>
                  </a:cubicBezTo>
                  <a:lnTo>
                    <a:pt x="86634" y="4647"/>
                  </a:lnTo>
                  <a:cubicBezTo>
                    <a:pt x="86704" y="4647"/>
                    <a:pt x="86764" y="4590"/>
                    <a:pt x="86764" y="4520"/>
                  </a:cubicBezTo>
                  <a:lnTo>
                    <a:pt x="86764" y="130"/>
                  </a:lnTo>
                  <a:cubicBezTo>
                    <a:pt x="86764" y="58"/>
                    <a:pt x="86704" y="1"/>
                    <a:pt x="86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6098939" y="1430633"/>
              <a:ext cx="1475824" cy="65754"/>
            </a:xfrm>
            <a:custGeom>
              <a:avLst/>
              <a:gdLst/>
              <a:ahLst/>
              <a:cxnLst/>
              <a:rect l="l" t="t" r="r" b="b"/>
              <a:pathLst>
                <a:path w="55618" h="2478" extrusionOk="0">
                  <a:moveTo>
                    <a:pt x="1" y="1"/>
                  </a:moveTo>
                  <a:lnTo>
                    <a:pt x="1" y="2477"/>
                  </a:lnTo>
                  <a:lnTo>
                    <a:pt x="55618" y="2477"/>
                  </a:lnTo>
                  <a:lnTo>
                    <a:pt x="556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8017578" y="1565056"/>
              <a:ext cx="113941" cy="6846"/>
            </a:xfrm>
            <a:custGeom>
              <a:avLst/>
              <a:gdLst/>
              <a:ahLst/>
              <a:cxnLst/>
              <a:rect l="l" t="t" r="r" b="b"/>
              <a:pathLst>
                <a:path w="4294" h="258" extrusionOk="0">
                  <a:moveTo>
                    <a:pt x="1" y="0"/>
                  </a:moveTo>
                  <a:lnTo>
                    <a:pt x="1" y="257"/>
                  </a:lnTo>
                  <a:lnTo>
                    <a:pt x="4294" y="257"/>
                  </a:lnTo>
                  <a:lnTo>
                    <a:pt x="42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8017578" y="1600081"/>
              <a:ext cx="113941" cy="6926"/>
            </a:xfrm>
            <a:custGeom>
              <a:avLst/>
              <a:gdLst/>
              <a:ahLst/>
              <a:cxnLst/>
              <a:rect l="l" t="t" r="r" b="b"/>
              <a:pathLst>
                <a:path w="4294" h="261" extrusionOk="0">
                  <a:moveTo>
                    <a:pt x="1" y="0"/>
                  </a:moveTo>
                  <a:lnTo>
                    <a:pt x="1" y="260"/>
                  </a:lnTo>
                  <a:lnTo>
                    <a:pt x="4294" y="260"/>
                  </a:lnTo>
                  <a:lnTo>
                    <a:pt x="42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8017578" y="1635186"/>
              <a:ext cx="113941" cy="6846"/>
            </a:xfrm>
            <a:custGeom>
              <a:avLst/>
              <a:gdLst/>
              <a:ahLst/>
              <a:cxnLst/>
              <a:rect l="l" t="t" r="r" b="b"/>
              <a:pathLst>
                <a:path w="4294" h="258" extrusionOk="0">
                  <a:moveTo>
                    <a:pt x="1" y="0"/>
                  </a:moveTo>
                  <a:lnTo>
                    <a:pt x="1" y="257"/>
                  </a:lnTo>
                  <a:lnTo>
                    <a:pt x="4294" y="257"/>
                  </a:lnTo>
                  <a:lnTo>
                    <a:pt x="42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flipH="1">
              <a:off x="7088907" y="3022452"/>
              <a:ext cx="1308335" cy="1103803"/>
            </a:xfrm>
            <a:custGeom>
              <a:avLst/>
              <a:gdLst/>
              <a:ahLst/>
              <a:cxnLst/>
              <a:rect l="l" t="t" r="r" b="b"/>
              <a:pathLst>
                <a:path w="49306" h="41598" extrusionOk="0">
                  <a:moveTo>
                    <a:pt x="34434" y="1"/>
                  </a:moveTo>
                  <a:cubicBezTo>
                    <a:pt x="30715" y="1"/>
                    <a:pt x="23478" y="3008"/>
                    <a:pt x="23478" y="3008"/>
                  </a:cubicBezTo>
                  <a:lnTo>
                    <a:pt x="21712" y="3698"/>
                  </a:lnTo>
                  <a:cubicBezTo>
                    <a:pt x="21712" y="3698"/>
                    <a:pt x="14493" y="7698"/>
                    <a:pt x="12566" y="9311"/>
                  </a:cubicBezTo>
                  <a:cubicBezTo>
                    <a:pt x="10639" y="10924"/>
                    <a:pt x="11566" y="15384"/>
                    <a:pt x="11107" y="19686"/>
                  </a:cubicBezTo>
                  <a:cubicBezTo>
                    <a:pt x="10647" y="23990"/>
                    <a:pt x="10647" y="28989"/>
                    <a:pt x="10647" y="28989"/>
                  </a:cubicBezTo>
                  <a:cubicBezTo>
                    <a:pt x="10647" y="28989"/>
                    <a:pt x="6187" y="32909"/>
                    <a:pt x="2957" y="37365"/>
                  </a:cubicBezTo>
                  <a:cubicBezTo>
                    <a:pt x="1411" y="39508"/>
                    <a:pt x="511" y="40818"/>
                    <a:pt x="1" y="41598"/>
                  </a:cubicBezTo>
                  <a:lnTo>
                    <a:pt x="30197" y="41598"/>
                  </a:lnTo>
                  <a:cubicBezTo>
                    <a:pt x="31437" y="40071"/>
                    <a:pt x="33647" y="37378"/>
                    <a:pt x="34407" y="36672"/>
                  </a:cubicBezTo>
                  <a:cubicBezTo>
                    <a:pt x="35141" y="35972"/>
                    <a:pt x="35827" y="35229"/>
                    <a:pt x="36470" y="34445"/>
                  </a:cubicBezTo>
                  <a:lnTo>
                    <a:pt x="36470" y="34445"/>
                  </a:lnTo>
                  <a:cubicBezTo>
                    <a:pt x="36470" y="34445"/>
                    <a:pt x="35164" y="36981"/>
                    <a:pt x="37390" y="38978"/>
                  </a:cubicBezTo>
                  <a:cubicBezTo>
                    <a:pt x="38178" y="39684"/>
                    <a:pt x="39512" y="39950"/>
                    <a:pt x="40973" y="39950"/>
                  </a:cubicBezTo>
                  <a:cubicBezTo>
                    <a:pt x="43647" y="39950"/>
                    <a:pt x="46745" y="39061"/>
                    <a:pt x="47689" y="38364"/>
                  </a:cubicBezTo>
                  <a:cubicBezTo>
                    <a:pt x="49149" y="37289"/>
                    <a:pt x="49306" y="34522"/>
                    <a:pt x="47999" y="30449"/>
                  </a:cubicBezTo>
                  <a:cubicBezTo>
                    <a:pt x="46695" y="26373"/>
                    <a:pt x="44846" y="18843"/>
                    <a:pt x="44923" y="16231"/>
                  </a:cubicBezTo>
                  <a:cubicBezTo>
                    <a:pt x="45000" y="13614"/>
                    <a:pt x="43309" y="6238"/>
                    <a:pt x="42540" y="4238"/>
                  </a:cubicBezTo>
                  <a:cubicBezTo>
                    <a:pt x="41773" y="2242"/>
                    <a:pt x="38620" y="782"/>
                    <a:pt x="35393" y="88"/>
                  </a:cubicBezTo>
                  <a:cubicBezTo>
                    <a:pt x="35112" y="28"/>
                    <a:pt x="34789" y="1"/>
                    <a:pt x="34434" y="1"/>
                  </a:cubicBezTo>
                  <a:close/>
                </a:path>
              </a:pathLst>
            </a:custGeom>
            <a:solidFill>
              <a:srgbClr val="E5A5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flipH="1">
              <a:off x="7085723" y="3019056"/>
              <a:ext cx="1317887" cy="1110675"/>
            </a:xfrm>
            <a:custGeom>
              <a:avLst/>
              <a:gdLst/>
              <a:ahLst/>
              <a:cxnLst/>
              <a:rect l="l" t="t" r="r" b="b"/>
              <a:pathLst>
                <a:path w="49666" h="41857" extrusionOk="0">
                  <a:moveTo>
                    <a:pt x="34671" y="258"/>
                  </a:moveTo>
                  <a:cubicBezTo>
                    <a:pt x="35018" y="258"/>
                    <a:pt x="35333" y="285"/>
                    <a:pt x="35607" y="344"/>
                  </a:cubicBezTo>
                  <a:cubicBezTo>
                    <a:pt x="38496" y="964"/>
                    <a:pt x="41870" y="2356"/>
                    <a:pt x="42660" y="4413"/>
                  </a:cubicBezTo>
                  <a:cubicBezTo>
                    <a:pt x="43436" y="6429"/>
                    <a:pt x="45112" y="13742"/>
                    <a:pt x="45036" y="16355"/>
                  </a:cubicBezTo>
                  <a:cubicBezTo>
                    <a:pt x="44956" y="18982"/>
                    <a:pt x="46775" y="26430"/>
                    <a:pt x="48115" y="30617"/>
                  </a:cubicBezTo>
                  <a:cubicBezTo>
                    <a:pt x="49382" y="34570"/>
                    <a:pt x="49289" y="37329"/>
                    <a:pt x="47852" y="38389"/>
                  </a:cubicBezTo>
                  <a:cubicBezTo>
                    <a:pt x="46959" y="39048"/>
                    <a:pt x="43857" y="39956"/>
                    <a:pt x="41195" y="39956"/>
                  </a:cubicBezTo>
                  <a:cubicBezTo>
                    <a:pt x="39777" y="39956"/>
                    <a:pt x="38484" y="39698"/>
                    <a:pt x="37716" y="39009"/>
                  </a:cubicBezTo>
                  <a:cubicBezTo>
                    <a:pt x="35590" y="37103"/>
                    <a:pt x="36773" y="34733"/>
                    <a:pt x="36824" y="34633"/>
                  </a:cubicBezTo>
                  <a:lnTo>
                    <a:pt x="37376" y="33557"/>
                  </a:lnTo>
                  <a:lnTo>
                    <a:pt x="36610" y="34490"/>
                  </a:lnTo>
                  <a:cubicBezTo>
                    <a:pt x="35973" y="35270"/>
                    <a:pt x="35284" y="36013"/>
                    <a:pt x="34561" y="36706"/>
                  </a:cubicBezTo>
                  <a:cubicBezTo>
                    <a:pt x="33804" y="37409"/>
                    <a:pt x="31631" y="40052"/>
                    <a:pt x="30377" y="41599"/>
                  </a:cubicBezTo>
                  <a:lnTo>
                    <a:pt x="480" y="41596"/>
                  </a:lnTo>
                  <a:cubicBezTo>
                    <a:pt x="1100" y="40663"/>
                    <a:pt x="2048" y="39306"/>
                    <a:pt x="3304" y="37566"/>
                  </a:cubicBezTo>
                  <a:cubicBezTo>
                    <a:pt x="6487" y="33177"/>
                    <a:pt x="10927" y="29253"/>
                    <a:pt x="10970" y="29213"/>
                  </a:cubicBezTo>
                  <a:lnTo>
                    <a:pt x="11013" y="29173"/>
                  </a:lnTo>
                  <a:lnTo>
                    <a:pt x="11013" y="29117"/>
                  </a:lnTo>
                  <a:cubicBezTo>
                    <a:pt x="11013" y="29067"/>
                    <a:pt x="11023" y="24078"/>
                    <a:pt x="11476" y="19828"/>
                  </a:cubicBezTo>
                  <a:cubicBezTo>
                    <a:pt x="11626" y="18419"/>
                    <a:pt x="11626" y="17011"/>
                    <a:pt x="11630" y="15655"/>
                  </a:cubicBezTo>
                  <a:cubicBezTo>
                    <a:pt x="11633" y="12935"/>
                    <a:pt x="11636" y="10586"/>
                    <a:pt x="12890" y="9539"/>
                  </a:cubicBezTo>
                  <a:cubicBezTo>
                    <a:pt x="14783" y="7949"/>
                    <a:pt x="21942" y="3980"/>
                    <a:pt x="21998" y="3946"/>
                  </a:cubicBezTo>
                  <a:lnTo>
                    <a:pt x="23768" y="3256"/>
                  </a:lnTo>
                  <a:cubicBezTo>
                    <a:pt x="23847" y="3223"/>
                    <a:pt x="31023" y="258"/>
                    <a:pt x="34671" y="258"/>
                  </a:cubicBezTo>
                  <a:close/>
                  <a:moveTo>
                    <a:pt x="34673" y="0"/>
                  </a:moveTo>
                  <a:cubicBezTo>
                    <a:pt x="30984" y="0"/>
                    <a:pt x="23993" y="2883"/>
                    <a:pt x="23672" y="3016"/>
                  </a:cubicBezTo>
                  <a:lnTo>
                    <a:pt x="21892" y="3716"/>
                  </a:lnTo>
                  <a:cubicBezTo>
                    <a:pt x="21595" y="3880"/>
                    <a:pt x="14636" y="7736"/>
                    <a:pt x="12723" y="9339"/>
                  </a:cubicBezTo>
                  <a:cubicBezTo>
                    <a:pt x="11379" y="10466"/>
                    <a:pt x="11376" y="12869"/>
                    <a:pt x="11373" y="15655"/>
                  </a:cubicBezTo>
                  <a:cubicBezTo>
                    <a:pt x="11370" y="17005"/>
                    <a:pt x="11367" y="18402"/>
                    <a:pt x="11219" y="19802"/>
                  </a:cubicBezTo>
                  <a:cubicBezTo>
                    <a:pt x="10790" y="23814"/>
                    <a:pt x="10759" y="28487"/>
                    <a:pt x="10756" y="29057"/>
                  </a:cubicBezTo>
                  <a:cubicBezTo>
                    <a:pt x="10287" y="29481"/>
                    <a:pt x="6124" y="33233"/>
                    <a:pt x="3094" y="37417"/>
                  </a:cubicBezTo>
                  <a:cubicBezTo>
                    <a:pt x="1744" y="39286"/>
                    <a:pt x="748" y="40712"/>
                    <a:pt x="134" y="41656"/>
                  </a:cubicBezTo>
                  <a:lnTo>
                    <a:pt x="1" y="41856"/>
                  </a:lnTo>
                  <a:lnTo>
                    <a:pt x="30501" y="41856"/>
                  </a:lnTo>
                  <a:lnTo>
                    <a:pt x="30541" y="41809"/>
                  </a:lnTo>
                  <a:cubicBezTo>
                    <a:pt x="31784" y="40272"/>
                    <a:pt x="33981" y="37597"/>
                    <a:pt x="34737" y="36893"/>
                  </a:cubicBezTo>
                  <a:cubicBezTo>
                    <a:pt x="35297" y="36357"/>
                    <a:pt x="35841" y="35786"/>
                    <a:pt x="36353" y="35197"/>
                  </a:cubicBezTo>
                  <a:lnTo>
                    <a:pt x="36353" y="35197"/>
                  </a:lnTo>
                  <a:cubicBezTo>
                    <a:pt x="36113" y="36117"/>
                    <a:pt x="35977" y="37796"/>
                    <a:pt x="37544" y="39203"/>
                  </a:cubicBezTo>
                  <a:cubicBezTo>
                    <a:pt x="38370" y="39944"/>
                    <a:pt x="39735" y="40220"/>
                    <a:pt x="41219" y="40220"/>
                  </a:cubicBezTo>
                  <a:cubicBezTo>
                    <a:pt x="43941" y="40220"/>
                    <a:pt x="47065" y="39291"/>
                    <a:pt x="48006" y="38596"/>
                  </a:cubicBezTo>
                  <a:cubicBezTo>
                    <a:pt x="49539" y="37466"/>
                    <a:pt x="49666" y="34606"/>
                    <a:pt x="48362" y="30537"/>
                  </a:cubicBezTo>
                  <a:cubicBezTo>
                    <a:pt x="47059" y="26470"/>
                    <a:pt x="45216" y="18925"/>
                    <a:pt x="45292" y="16362"/>
                  </a:cubicBezTo>
                  <a:cubicBezTo>
                    <a:pt x="45369" y="13725"/>
                    <a:pt x="43683" y="6353"/>
                    <a:pt x="42900" y="4320"/>
                  </a:cubicBezTo>
                  <a:cubicBezTo>
                    <a:pt x="42073" y="2167"/>
                    <a:pt x="38616" y="724"/>
                    <a:pt x="35661" y="90"/>
                  </a:cubicBezTo>
                  <a:cubicBezTo>
                    <a:pt x="35370" y="28"/>
                    <a:pt x="35038" y="0"/>
                    <a:pt x="34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flipH="1">
              <a:off x="7068796" y="3902699"/>
              <a:ext cx="318393" cy="179589"/>
            </a:xfrm>
            <a:custGeom>
              <a:avLst/>
              <a:gdLst/>
              <a:ahLst/>
              <a:cxnLst/>
              <a:rect l="l" t="t" r="r" b="b"/>
              <a:pathLst>
                <a:path w="11999" h="6768" extrusionOk="0">
                  <a:moveTo>
                    <a:pt x="6898" y="0"/>
                  </a:moveTo>
                  <a:cubicBezTo>
                    <a:pt x="5896" y="0"/>
                    <a:pt x="4323" y="218"/>
                    <a:pt x="2704" y="1304"/>
                  </a:cubicBezTo>
                  <a:cubicBezTo>
                    <a:pt x="1" y="3118"/>
                    <a:pt x="737" y="5834"/>
                    <a:pt x="3154" y="6437"/>
                  </a:cubicBezTo>
                  <a:cubicBezTo>
                    <a:pt x="3943" y="6634"/>
                    <a:pt x="4812" y="6767"/>
                    <a:pt x="5683" y="6767"/>
                  </a:cubicBezTo>
                  <a:cubicBezTo>
                    <a:pt x="7479" y="6767"/>
                    <a:pt x="9282" y="6203"/>
                    <a:pt x="10400" y="4474"/>
                  </a:cubicBezTo>
                  <a:cubicBezTo>
                    <a:pt x="11998" y="2002"/>
                    <a:pt x="9398" y="90"/>
                    <a:pt x="8123" y="90"/>
                  </a:cubicBezTo>
                  <a:cubicBezTo>
                    <a:pt x="8074" y="90"/>
                    <a:pt x="8028" y="93"/>
                    <a:pt x="7983" y="98"/>
                  </a:cubicBezTo>
                  <a:cubicBezTo>
                    <a:pt x="7983" y="98"/>
                    <a:pt x="7569" y="0"/>
                    <a:pt x="68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flipH="1">
              <a:off x="7086018" y="3899170"/>
              <a:ext cx="282943" cy="186302"/>
            </a:xfrm>
            <a:custGeom>
              <a:avLst/>
              <a:gdLst/>
              <a:ahLst/>
              <a:cxnLst/>
              <a:rect l="l" t="t" r="r" b="b"/>
              <a:pathLst>
                <a:path w="10663" h="7021" extrusionOk="0">
                  <a:moveTo>
                    <a:pt x="6223" y="264"/>
                  </a:moveTo>
                  <a:cubicBezTo>
                    <a:pt x="6859" y="264"/>
                    <a:pt x="7259" y="354"/>
                    <a:pt x="7267" y="358"/>
                  </a:cubicBezTo>
                  <a:lnTo>
                    <a:pt x="7290" y="361"/>
                  </a:lnTo>
                  <a:lnTo>
                    <a:pt x="7313" y="358"/>
                  </a:lnTo>
                  <a:cubicBezTo>
                    <a:pt x="7352" y="353"/>
                    <a:pt x="7394" y="350"/>
                    <a:pt x="7436" y="350"/>
                  </a:cubicBezTo>
                  <a:cubicBezTo>
                    <a:pt x="8107" y="350"/>
                    <a:pt x="9168" y="930"/>
                    <a:pt x="9713" y="1801"/>
                  </a:cubicBezTo>
                  <a:cubicBezTo>
                    <a:pt x="10086" y="2394"/>
                    <a:pt x="10373" y="3354"/>
                    <a:pt x="9606" y="4537"/>
                  </a:cubicBezTo>
                  <a:cubicBezTo>
                    <a:pt x="8470" y="6289"/>
                    <a:pt x="6669" y="6776"/>
                    <a:pt x="5023" y="6776"/>
                  </a:cubicBezTo>
                  <a:cubicBezTo>
                    <a:pt x="4080" y="6776"/>
                    <a:pt x="3187" y="6616"/>
                    <a:pt x="2500" y="6443"/>
                  </a:cubicBezTo>
                  <a:cubicBezTo>
                    <a:pt x="1403" y="6171"/>
                    <a:pt x="620" y="5420"/>
                    <a:pt x="457" y="4484"/>
                  </a:cubicBezTo>
                  <a:cubicBezTo>
                    <a:pt x="274" y="3434"/>
                    <a:pt x="867" y="2364"/>
                    <a:pt x="2087" y="1544"/>
                  </a:cubicBezTo>
                  <a:cubicBezTo>
                    <a:pt x="3680" y="478"/>
                    <a:pt x="5240" y="264"/>
                    <a:pt x="6223" y="264"/>
                  </a:cubicBezTo>
                  <a:close/>
                  <a:moveTo>
                    <a:pt x="6197" y="0"/>
                  </a:moveTo>
                  <a:cubicBezTo>
                    <a:pt x="5177" y="0"/>
                    <a:pt x="3590" y="226"/>
                    <a:pt x="1943" y="1331"/>
                  </a:cubicBezTo>
                  <a:cubicBezTo>
                    <a:pt x="637" y="2208"/>
                    <a:pt x="0" y="3374"/>
                    <a:pt x="203" y="4531"/>
                  </a:cubicBezTo>
                  <a:cubicBezTo>
                    <a:pt x="383" y="5567"/>
                    <a:pt x="1240" y="6397"/>
                    <a:pt x="2437" y="6694"/>
                  </a:cubicBezTo>
                  <a:cubicBezTo>
                    <a:pt x="3030" y="6843"/>
                    <a:pt x="3956" y="7020"/>
                    <a:pt x="4980" y="7020"/>
                  </a:cubicBezTo>
                  <a:cubicBezTo>
                    <a:pt x="6663" y="7020"/>
                    <a:pt x="8613" y="6543"/>
                    <a:pt x="9822" y="4677"/>
                  </a:cubicBezTo>
                  <a:cubicBezTo>
                    <a:pt x="10662" y="3377"/>
                    <a:pt x="10346" y="2321"/>
                    <a:pt x="9933" y="1664"/>
                  </a:cubicBezTo>
                  <a:cubicBezTo>
                    <a:pt x="9326" y="695"/>
                    <a:pt x="8178" y="94"/>
                    <a:pt x="7432" y="94"/>
                  </a:cubicBezTo>
                  <a:cubicBezTo>
                    <a:pt x="7387" y="94"/>
                    <a:pt x="7344" y="96"/>
                    <a:pt x="7303" y="101"/>
                  </a:cubicBezTo>
                  <a:cubicBezTo>
                    <a:pt x="7200" y="79"/>
                    <a:pt x="6797" y="0"/>
                    <a:pt x="6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flipH="1">
              <a:off x="7075060" y="3902806"/>
              <a:ext cx="248978" cy="140105"/>
            </a:xfrm>
            <a:custGeom>
              <a:avLst/>
              <a:gdLst/>
              <a:ahLst/>
              <a:cxnLst/>
              <a:rect l="l" t="t" r="r" b="b"/>
              <a:pathLst>
                <a:path w="9383" h="5280" extrusionOk="0">
                  <a:moveTo>
                    <a:pt x="5357" y="1"/>
                  </a:moveTo>
                  <a:cubicBezTo>
                    <a:pt x="4207" y="1"/>
                    <a:pt x="3077" y="351"/>
                    <a:pt x="2120" y="1014"/>
                  </a:cubicBezTo>
                  <a:cubicBezTo>
                    <a:pt x="1" y="2427"/>
                    <a:pt x="587" y="4550"/>
                    <a:pt x="2474" y="5020"/>
                  </a:cubicBezTo>
                  <a:cubicBezTo>
                    <a:pt x="3091" y="5175"/>
                    <a:pt x="3771" y="5279"/>
                    <a:pt x="4452" y="5279"/>
                  </a:cubicBezTo>
                  <a:cubicBezTo>
                    <a:pt x="5852" y="5279"/>
                    <a:pt x="7257" y="4838"/>
                    <a:pt x="8129" y="3491"/>
                  </a:cubicBezTo>
                  <a:cubicBezTo>
                    <a:pt x="9382" y="1559"/>
                    <a:pt x="7342" y="65"/>
                    <a:pt x="6352" y="65"/>
                  </a:cubicBezTo>
                  <a:cubicBezTo>
                    <a:pt x="6315" y="65"/>
                    <a:pt x="6280" y="67"/>
                    <a:pt x="6246" y="71"/>
                  </a:cubicBezTo>
                  <a:cubicBezTo>
                    <a:pt x="5950" y="24"/>
                    <a:pt x="5653" y="1"/>
                    <a:pt x="53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flipH="1">
              <a:off x="7090796" y="3899383"/>
              <a:ext cx="219524" cy="146818"/>
            </a:xfrm>
            <a:custGeom>
              <a:avLst/>
              <a:gdLst/>
              <a:ahLst/>
              <a:cxnLst/>
              <a:rect l="l" t="t" r="r" b="b"/>
              <a:pathLst>
                <a:path w="8273" h="5533" extrusionOk="0">
                  <a:moveTo>
                    <a:pt x="4833" y="256"/>
                  </a:moveTo>
                  <a:cubicBezTo>
                    <a:pt x="5123" y="256"/>
                    <a:pt x="5416" y="280"/>
                    <a:pt x="5709" y="326"/>
                  </a:cubicBezTo>
                  <a:lnTo>
                    <a:pt x="5726" y="330"/>
                  </a:lnTo>
                  <a:lnTo>
                    <a:pt x="5746" y="326"/>
                  </a:lnTo>
                  <a:cubicBezTo>
                    <a:pt x="5776" y="323"/>
                    <a:pt x="5808" y="321"/>
                    <a:pt x="5841" y="321"/>
                  </a:cubicBezTo>
                  <a:cubicBezTo>
                    <a:pt x="6353" y="321"/>
                    <a:pt x="7173" y="773"/>
                    <a:pt x="7592" y="1446"/>
                  </a:cubicBezTo>
                  <a:cubicBezTo>
                    <a:pt x="7879" y="1903"/>
                    <a:pt x="8096" y="2640"/>
                    <a:pt x="7506" y="3549"/>
                  </a:cubicBezTo>
                  <a:cubicBezTo>
                    <a:pt x="6618" y="4921"/>
                    <a:pt x="5172" y="5274"/>
                    <a:pt x="3917" y="5274"/>
                  </a:cubicBezTo>
                  <a:cubicBezTo>
                    <a:pt x="3141" y="5274"/>
                    <a:pt x="2438" y="5139"/>
                    <a:pt x="1986" y="5026"/>
                  </a:cubicBezTo>
                  <a:cubicBezTo>
                    <a:pt x="1140" y="4812"/>
                    <a:pt x="537" y="4232"/>
                    <a:pt x="410" y="3512"/>
                  </a:cubicBezTo>
                  <a:cubicBezTo>
                    <a:pt x="270" y="2703"/>
                    <a:pt x="733" y="1880"/>
                    <a:pt x="1677" y="1249"/>
                  </a:cubicBezTo>
                  <a:cubicBezTo>
                    <a:pt x="2613" y="600"/>
                    <a:pt x="3709" y="256"/>
                    <a:pt x="4833" y="256"/>
                  </a:cubicBezTo>
                  <a:close/>
                  <a:moveTo>
                    <a:pt x="4833" y="0"/>
                  </a:moveTo>
                  <a:cubicBezTo>
                    <a:pt x="3658" y="0"/>
                    <a:pt x="2511" y="356"/>
                    <a:pt x="1533" y="1036"/>
                  </a:cubicBezTo>
                  <a:cubicBezTo>
                    <a:pt x="500" y="1723"/>
                    <a:pt x="0" y="2643"/>
                    <a:pt x="157" y="3556"/>
                  </a:cubicBezTo>
                  <a:cubicBezTo>
                    <a:pt x="300" y="4380"/>
                    <a:pt x="977" y="5039"/>
                    <a:pt x="1926" y="5275"/>
                  </a:cubicBezTo>
                  <a:cubicBezTo>
                    <a:pt x="2393" y="5392"/>
                    <a:pt x="3117" y="5532"/>
                    <a:pt x="3920" y="5532"/>
                  </a:cubicBezTo>
                  <a:cubicBezTo>
                    <a:pt x="5240" y="5532"/>
                    <a:pt x="6772" y="5155"/>
                    <a:pt x="7723" y="3689"/>
                  </a:cubicBezTo>
                  <a:cubicBezTo>
                    <a:pt x="8239" y="2889"/>
                    <a:pt x="8272" y="2043"/>
                    <a:pt x="7809" y="1306"/>
                  </a:cubicBezTo>
                  <a:cubicBezTo>
                    <a:pt x="7331" y="544"/>
                    <a:pt x="6427" y="65"/>
                    <a:pt x="5833" y="65"/>
                  </a:cubicBezTo>
                  <a:cubicBezTo>
                    <a:pt x="5798" y="65"/>
                    <a:pt x="5765" y="66"/>
                    <a:pt x="5732" y="70"/>
                  </a:cubicBezTo>
                  <a:cubicBezTo>
                    <a:pt x="5432" y="23"/>
                    <a:pt x="5132" y="0"/>
                    <a:pt x="48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flipH="1">
              <a:off x="7309523" y="3383689"/>
              <a:ext cx="10534" cy="65090"/>
            </a:xfrm>
            <a:custGeom>
              <a:avLst/>
              <a:gdLst/>
              <a:ahLst/>
              <a:cxnLst/>
              <a:rect l="l" t="t" r="r" b="b"/>
              <a:pathLst>
                <a:path w="397" h="2453" extrusionOk="0">
                  <a:moveTo>
                    <a:pt x="140" y="0"/>
                  </a:moveTo>
                  <a:cubicBezTo>
                    <a:pt x="140" y="73"/>
                    <a:pt x="90" y="933"/>
                    <a:pt x="0" y="2437"/>
                  </a:cubicBezTo>
                  <a:lnTo>
                    <a:pt x="257" y="2453"/>
                  </a:lnTo>
                  <a:cubicBezTo>
                    <a:pt x="340" y="1077"/>
                    <a:pt x="397" y="93"/>
                    <a:pt x="3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flipH="1">
              <a:off x="7316313" y="3496168"/>
              <a:ext cx="115268" cy="442763"/>
            </a:xfrm>
            <a:custGeom>
              <a:avLst/>
              <a:gdLst/>
              <a:ahLst/>
              <a:cxnLst/>
              <a:rect l="l" t="t" r="r" b="b"/>
              <a:pathLst>
                <a:path w="4344" h="16686" extrusionOk="0">
                  <a:moveTo>
                    <a:pt x="4087" y="1"/>
                  </a:moveTo>
                  <a:cubicBezTo>
                    <a:pt x="3923" y="2547"/>
                    <a:pt x="3507" y="8703"/>
                    <a:pt x="3190" y="10806"/>
                  </a:cubicBezTo>
                  <a:cubicBezTo>
                    <a:pt x="2740" y="13803"/>
                    <a:pt x="28" y="16472"/>
                    <a:pt x="0" y="16499"/>
                  </a:cubicBezTo>
                  <a:lnTo>
                    <a:pt x="180" y="16685"/>
                  </a:lnTo>
                  <a:cubicBezTo>
                    <a:pt x="294" y="16572"/>
                    <a:pt x="2983" y="13929"/>
                    <a:pt x="3443" y="10846"/>
                  </a:cubicBezTo>
                  <a:cubicBezTo>
                    <a:pt x="3750" y="8806"/>
                    <a:pt x="4140" y="3187"/>
                    <a:pt x="4343" y="18"/>
                  </a:cubicBezTo>
                  <a:lnTo>
                    <a:pt x="40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flipH="1">
              <a:off x="7226548" y="3585774"/>
              <a:ext cx="111367" cy="212174"/>
            </a:xfrm>
            <a:custGeom>
              <a:avLst/>
              <a:gdLst/>
              <a:ahLst/>
              <a:cxnLst/>
              <a:rect l="l" t="t" r="r" b="b"/>
              <a:pathLst>
                <a:path w="4197" h="7996" extrusionOk="0">
                  <a:moveTo>
                    <a:pt x="3950" y="0"/>
                  </a:moveTo>
                  <a:cubicBezTo>
                    <a:pt x="3220" y="2343"/>
                    <a:pt x="1943" y="5606"/>
                    <a:pt x="0" y="7826"/>
                  </a:cubicBezTo>
                  <a:lnTo>
                    <a:pt x="193" y="7995"/>
                  </a:lnTo>
                  <a:cubicBezTo>
                    <a:pt x="2167" y="5743"/>
                    <a:pt x="3460" y="2446"/>
                    <a:pt x="4197" y="76"/>
                  </a:cubicBezTo>
                  <a:lnTo>
                    <a:pt x="39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flipH="1">
              <a:off x="7209675" y="3523764"/>
              <a:ext cx="15656" cy="37176"/>
            </a:xfrm>
            <a:custGeom>
              <a:avLst/>
              <a:gdLst/>
              <a:ahLst/>
              <a:cxnLst/>
              <a:rect l="l" t="t" r="r" b="b"/>
              <a:pathLst>
                <a:path w="590" h="1401" extrusionOk="0">
                  <a:moveTo>
                    <a:pt x="337" y="1"/>
                  </a:moveTo>
                  <a:cubicBezTo>
                    <a:pt x="337" y="4"/>
                    <a:pt x="226" y="521"/>
                    <a:pt x="0" y="1333"/>
                  </a:cubicBezTo>
                  <a:lnTo>
                    <a:pt x="250" y="1401"/>
                  </a:lnTo>
                  <a:cubicBezTo>
                    <a:pt x="477" y="581"/>
                    <a:pt x="586" y="57"/>
                    <a:pt x="590" y="53"/>
                  </a:cubicBezTo>
                  <a:lnTo>
                    <a:pt x="3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flipH="1">
              <a:off x="7216916" y="3754771"/>
              <a:ext cx="130393" cy="109165"/>
            </a:xfrm>
            <a:custGeom>
              <a:avLst/>
              <a:gdLst/>
              <a:ahLst/>
              <a:cxnLst/>
              <a:rect l="l" t="t" r="r" b="b"/>
              <a:pathLst>
                <a:path w="4914" h="4114" extrusionOk="0">
                  <a:moveTo>
                    <a:pt x="4720" y="0"/>
                  </a:moveTo>
                  <a:cubicBezTo>
                    <a:pt x="3367" y="1550"/>
                    <a:pt x="1781" y="2860"/>
                    <a:pt x="1" y="3890"/>
                  </a:cubicBezTo>
                  <a:lnTo>
                    <a:pt x="131" y="4113"/>
                  </a:lnTo>
                  <a:cubicBezTo>
                    <a:pt x="1934" y="3066"/>
                    <a:pt x="3544" y="1740"/>
                    <a:pt x="4914" y="171"/>
                  </a:cubicBezTo>
                  <a:lnTo>
                    <a:pt x="47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flipH="1">
              <a:off x="7181628" y="3710193"/>
              <a:ext cx="29825" cy="36539"/>
            </a:xfrm>
            <a:custGeom>
              <a:avLst/>
              <a:gdLst/>
              <a:ahLst/>
              <a:cxnLst/>
              <a:rect l="l" t="t" r="r" b="b"/>
              <a:pathLst>
                <a:path w="1124" h="1377" extrusionOk="0">
                  <a:moveTo>
                    <a:pt x="907" y="0"/>
                  </a:moveTo>
                  <a:cubicBezTo>
                    <a:pt x="631" y="420"/>
                    <a:pt x="323" y="827"/>
                    <a:pt x="0" y="1211"/>
                  </a:cubicBezTo>
                  <a:lnTo>
                    <a:pt x="200" y="1377"/>
                  </a:lnTo>
                  <a:cubicBezTo>
                    <a:pt x="527" y="983"/>
                    <a:pt x="840" y="571"/>
                    <a:pt x="1123" y="140"/>
                  </a:cubicBezTo>
                  <a:lnTo>
                    <a:pt x="9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flipH="1">
              <a:off x="7112020" y="3867435"/>
              <a:ext cx="314599" cy="164782"/>
            </a:xfrm>
            <a:custGeom>
              <a:avLst/>
              <a:gdLst/>
              <a:ahLst/>
              <a:cxnLst/>
              <a:rect l="l" t="t" r="r" b="b"/>
              <a:pathLst>
                <a:path w="11856" h="6210" extrusionOk="0">
                  <a:moveTo>
                    <a:pt x="8130" y="0"/>
                  </a:moveTo>
                  <a:cubicBezTo>
                    <a:pt x="6713" y="0"/>
                    <a:pt x="5300" y="238"/>
                    <a:pt x="3933" y="710"/>
                  </a:cubicBezTo>
                  <a:cubicBezTo>
                    <a:pt x="1544" y="1520"/>
                    <a:pt x="656" y="2877"/>
                    <a:pt x="337" y="3873"/>
                  </a:cubicBezTo>
                  <a:cubicBezTo>
                    <a:pt x="1" y="4924"/>
                    <a:pt x="184" y="5887"/>
                    <a:pt x="413" y="6210"/>
                  </a:cubicBezTo>
                  <a:lnTo>
                    <a:pt x="624" y="6059"/>
                  </a:lnTo>
                  <a:cubicBezTo>
                    <a:pt x="453" y="5827"/>
                    <a:pt x="264" y="4940"/>
                    <a:pt x="584" y="3953"/>
                  </a:cubicBezTo>
                  <a:cubicBezTo>
                    <a:pt x="887" y="3013"/>
                    <a:pt x="1727" y="1730"/>
                    <a:pt x="4016" y="954"/>
                  </a:cubicBezTo>
                  <a:cubicBezTo>
                    <a:pt x="5355" y="490"/>
                    <a:pt x="6739" y="258"/>
                    <a:pt x="8126" y="258"/>
                  </a:cubicBezTo>
                  <a:cubicBezTo>
                    <a:pt x="9352" y="258"/>
                    <a:pt x="10579" y="439"/>
                    <a:pt x="11779" y="804"/>
                  </a:cubicBezTo>
                  <a:lnTo>
                    <a:pt x="11855" y="557"/>
                  </a:lnTo>
                  <a:cubicBezTo>
                    <a:pt x="10632" y="185"/>
                    <a:pt x="9380" y="0"/>
                    <a:pt x="8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flipH="1">
              <a:off x="7098313" y="2359892"/>
              <a:ext cx="862122" cy="641961"/>
            </a:xfrm>
            <a:custGeom>
              <a:avLst/>
              <a:gdLst/>
              <a:ahLst/>
              <a:cxnLst/>
              <a:rect l="l" t="t" r="r" b="b"/>
              <a:pathLst>
                <a:path w="32490" h="24193" extrusionOk="0">
                  <a:moveTo>
                    <a:pt x="15765" y="1"/>
                  </a:moveTo>
                  <a:cubicBezTo>
                    <a:pt x="13447" y="1"/>
                    <a:pt x="10592" y="808"/>
                    <a:pt x="9286" y="2114"/>
                  </a:cubicBezTo>
                  <a:cubicBezTo>
                    <a:pt x="7136" y="4265"/>
                    <a:pt x="10192" y="6984"/>
                    <a:pt x="8833" y="8560"/>
                  </a:cubicBezTo>
                  <a:cubicBezTo>
                    <a:pt x="7473" y="10140"/>
                    <a:pt x="2947" y="9354"/>
                    <a:pt x="1473" y="12184"/>
                  </a:cubicBezTo>
                  <a:cubicBezTo>
                    <a:pt x="1" y="15016"/>
                    <a:pt x="3736" y="16373"/>
                    <a:pt x="4530" y="17390"/>
                  </a:cubicBezTo>
                  <a:cubicBezTo>
                    <a:pt x="5327" y="18410"/>
                    <a:pt x="3173" y="18750"/>
                    <a:pt x="3400" y="19769"/>
                  </a:cubicBezTo>
                  <a:cubicBezTo>
                    <a:pt x="3627" y="20786"/>
                    <a:pt x="7133" y="20899"/>
                    <a:pt x="7133" y="20899"/>
                  </a:cubicBezTo>
                  <a:cubicBezTo>
                    <a:pt x="7133" y="20899"/>
                    <a:pt x="4870" y="21583"/>
                    <a:pt x="6000" y="22486"/>
                  </a:cubicBezTo>
                  <a:cubicBezTo>
                    <a:pt x="7468" y="23596"/>
                    <a:pt x="9257" y="24193"/>
                    <a:pt x="11090" y="24193"/>
                  </a:cubicBezTo>
                  <a:cubicBezTo>
                    <a:pt x="11205" y="24193"/>
                    <a:pt x="11320" y="24190"/>
                    <a:pt x="11435" y="24186"/>
                  </a:cubicBezTo>
                  <a:cubicBezTo>
                    <a:pt x="13702" y="24072"/>
                    <a:pt x="13132" y="19656"/>
                    <a:pt x="12909" y="16373"/>
                  </a:cubicBezTo>
                  <a:cubicBezTo>
                    <a:pt x="12695" y="13233"/>
                    <a:pt x="15375" y="9782"/>
                    <a:pt x="18584" y="9782"/>
                  </a:cubicBezTo>
                  <a:cubicBezTo>
                    <a:pt x="18730" y="9782"/>
                    <a:pt x="18877" y="9789"/>
                    <a:pt x="19025" y="9804"/>
                  </a:cubicBezTo>
                  <a:cubicBezTo>
                    <a:pt x="22421" y="10144"/>
                    <a:pt x="26041" y="13993"/>
                    <a:pt x="25471" y="15693"/>
                  </a:cubicBezTo>
                  <a:cubicBezTo>
                    <a:pt x="25320" y="16140"/>
                    <a:pt x="25311" y="16328"/>
                    <a:pt x="25435" y="16328"/>
                  </a:cubicBezTo>
                  <a:cubicBezTo>
                    <a:pt x="25783" y="16328"/>
                    <a:pt x="27178" y="14847"/>
                    <a:pt x="29434" y="13427"/>
                  </a:cubicBezTo>
                  <a:cubicBezTo>
                    <a:pt x="32490" y="11500"/>
                    <a:pt x="31133" y="7540"/>
                    <a:pt x="30464" y="6748"/>
                  </a:cubicBezTo>
                  <a:cubicBezTo>
                    <a:pt x="29797" y="5957"/>
                    <a:pt x="27524" y="5731"/>
                    <a:pt x="27067" y="4257"/>
                  </a:cubicBezTo>
                  <a:cubicBezTo>
                    <a:pt x="26614" y="2785"/>
                    <a:pt x="25598" y="1315"/>
                    <a:pt x="23671" y="1315"/>
                  </a:cubicBezTo>
                  <a:cubicBezTo>
                    <a:pt x="21748" y="1315"/>
                    <a:pt x="22191" y="3817"/>
                    <a:pt x="20268" y="3934"/>
                  </a:cubicBezTo>
                  <a:cubicBezTo>
                    <a:pt x="20268" y="3934"/>
                    <a:pt x="20268" y="3028"/>
                    <a:pt x="19025" y="1095"/>
                  </a:cubicBezTo>
                  <a:cubicBezTo>
                    <a:pt x="18536" y="338"/>
                    <a:pt x="17262" y="1"/>
                    <a:pt x="157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flipH="1">
              <a:off x="7119621" y="2356495"/>
              <a:ext cx="835322" cy="648807"/>
            </a:xfrm>
            <a:custGeom>
              <a:avLst/>
              <a:gdLst/>
              <a:ahLst/>
              <a:cxnLst/>
              <a:rect l="l" t="t" r="r" b="b"/>
              <a:pathLst>
                <a:path w="31480" h="24451" extrusionOk="0">
                  <a:moveTo>
                    <a:pt x="15558" y="259"/>
                  </a:moveTo>
                  <a:cubicBezTo>
                    <a:pt x="15872" y="259"/>
                    <a:pt x="16175" y="273"/>
                    <a:pt x="16462" y="303"/>
                  </a:cubicBezTo>
                  <a:cubicBezTo>
                    <a:pt x="17592" y="423"/>
                    <a:pt x="18368" y="766"/>
                    <a:pt x="18708" y="1293"/>
                  </a:cubicBezTo>
                  <a:cubicBezTo>
                    <a:pt x="19908" y="3156"/>
                    <a:pt x="19932" y="4053"/>
                    <a:pt x="19935" y="4062"/>
                  </a:cubicBezTo>
                  <a:lnTo>
                    <a:pt x="19935" y="4199"/>
                  </a:lnTo>
                  <a:lnTo>
                    <a:pt x="20068" y="4189"/>
                  </a:lnTo>
                  <a:cubicBezTo>
                    <a:pt x="21091" y="4129"/>
                    <a:pt x="21504" y="3419"/>
                    <a:pt x="21864" y="2789"/>
                  </a:cubicBezTo>
                  <a:cubicBezTo>
                    <a:pt x="22227" y="2162"/>
                    <a:pt x="22571" y="1573"/>
                    <a:pt x="23464" y="1573"/>
                  </a:cubicBezTo>
                  <a:cubicBezTo>
                    <a:pt x="25547" y="1573"/>
                    <a:pt x="26411" y="3359"/>
                    <a:pt x="26737" y="4422"/>
                  </a:cubicBezTo>
                  <a:cubicBezTo>
                    <a:pt x="27037" y="5385"/>
                    <a:pt x="28037" y="5836"/>
                    <a:pt x="28920" y="6228"/>
                  </a:cubicBezTo>
                  <a:cubicBezTo>
                    <a:pt x="29437" y="6462"/>
                    <a:pt x="29923" y="6679"/>
                    <a:pt x="30160" y="6959"/>
                  </a:cubicBezTo>
                  <a:cubicBezTo>
                    <a:pt x="30577" y="7455"/>
                    <a:pt x="31203" y="9135"/>
                    <a:pt x="30957" y="10715"/>
                  </a:cubicBezTo>
                  <a:cubicBezTo>
                    <a:pt x="30774" y="11892"/>
                    <a:pt x="30170" y="12808"/>
                    <a:pt x="29157" y="13448"/>
                  </a:cubicBezTo>
                  <a:cubicBezTo>
                    <a:pt x="27917" y="14228"/>
                    <a:pt x="26951" y="15018"/>
                    <a:pt x="26244" y="15591"/>
                  </a:cubicBezTo>
                  <a:cubicBezTo>
                    <a:pt x="25844" y="15918"/>
                    <a:pt x="25431" y="16255"/>
                    <a:pt x="25271" y="16318"/>
                  </a:cubicBezTo>
                  <a:cubicBezTo>
                    <a:pt x="25274" y="16261"/>
                    <a:pt x="25294" y="16135"/>
                    <a:pt x="25384" y="15864"/>
                  </a:cubicBezTo>
                  <a:cubicBezTo>
                    <a:pt x="25567" y="15321"/>
                    <a:pt x="25367" y="14558"/>
                    <a:pt x="24821" y="13712"/>
                  </a:cubicBezTo>
                  <a:cubicBezTo>
                    <a:pt x="23714" y="11995"/>
                    <a:pt x="21238" y="10045"/>
                    <a:pt x="18828" y="9805"/>
                  </a:cubicBezTo>
                  <a:cubicBezTo>
                    <a:pt x="18675" y="9790"/>
                    <a:pt x="18523" y="9782"/>
                    <a:pt x="18371" y="9782"/>
                  </a:cubicBezTo>
                  <a:cubicBezTo>
                    <a:pt x="17051" y="9782"/>
                    <a:pt x="15746" y="10347"/>
                    <a:pt x="14655" y="11405"/>
                  </a:cubicBezTo>
                  <a:cubicBezTo>
                    <a:pt x="13248" y="12768"/>
                    <a:pt x="12452" y="14724"/>
                    <a:pt x="12576" y="16507"/>
                  </a:cubicBezTo>
                  <a:cubicBezTo>
                    <a:pt x="12596" y="16815"/>
                    <a:pt x="12619" y="17131"/>
                    <a:pt x="12642" y="17451"/>
                  </a:cubicBezTo>
                  <a:cubicBezTo>
                    <a:pt x="12828" y="19917"/>
                    <a:pt x="13042" y="22714"/>
                    <a:pt x="12112" y="23763"/>
                  </a:cubicBezTo>
                  <a:cubicBezTo>
                    <a:pt x="11879" y="24031"/>
                    <a:pt x="11588" y="24167"/>
                    <a:pt x="11225" y="24183"/>
                  </a:cubicBezTo>
                  <a:cubicBezTo>
                    <a:pt x="11111" y="24188"/>
                    <a:pt x="10996" y="24191"/>
                    <a:pt x="10881" y="24191"/>
                  </a:cubicBezTo>
                  <a:cubicBezTo>
                    <a:pt x="9080" y="24191"/>
                    <a:pt x="7314" y="23601"/>
                    <a:pt x="5876" y="22514"/>
                  </a:cubicBezTo>
                  <a:cubicBezTo>
                    <a:pt x="5673" y="22351"/>
                    <a:pt x="5583" y="22194"/>
                    <a:pt x="5613" y="22044"/>
                  </a:cubicBezTo>
                  <a:cubicBezTo>
                    <a:pt x="5693" y="21620"/>
                    <a:pt x="6616" y="21257"/>
                    <a:pt x="6963" y="21151"/>
                  </a:cubicBezTo>
                  <a:lnTo>
                    <a:pt x="7716" y="20924"/>
                  </a:lnTo>
                  <a:lnTo>
                    <a:pt x="6929" y="20900"/>
                  </a:lnTo>
                  <a:cubicBezTo>
                    <a:pt x="5983" y="20867"/>
                    <a:pt x="3486" y="20624"/>
                    <a:pt x="3320" y="19867"/>
                  </a:cubicBezTo>
                  <a:cubicBezTo>
                    <a:pt x="3229" y="19477"/>
                    <a:pt x="3580" y="19194"/>
                    <a:pt x="3953" y="18891"/>
                  </a:cubicBezTo>
                  <a:cubicBezTo>
                    <a:pt x="4389" y="18534"/>
                    <a:pt x="4933" y="18091"/>
                    <a:pt x="4426" y="17441"/>
                  </a:cubicBezTo>
                  <a:cubicBezTo>
                    <a:pt x="4213" y="17167"/>
                    <a:pt x="3816" y="16884"/>
                    <a:pt x="3360" y="16555"/>
                  </a:cubicBezTo>
                  <a:cubicBezTo>
                    <a:pt x="2009" y="15587"/>
                    <a:pt x="334" y="14384"/>
                    <a:pt x="1380" y="12372"/>
                  </a:cubicBezTo>
                  <a:cubicBezTo>
                    <a:pt x="2213" y="10775"/>
                    <a:pt x="4093" y="10355"/>
                    <a:pt x="5756" y="9988"/>
                  </a:cubicBezTo>
                  <a:cubicBezTo>
                    <a:pt x="6976" y="9718"/>
                    <a:pt x="8129" y="9465"/>
                    <a:pt x="8722" y="8772"/>
                  </a:cubicBezTo>
                  <a:cubicBezTo>
                    <a:pt x="9376" y="8015"/>
                    <a:pt x="9089" y="7039"/>
                    <a:pt x="8782" y="6002"/>
                  </a:cubicBezTo>
                  <a:cubicBezTo>
                    <a:pt x="8416" y="4759"/>
                    <a:pt x="8036" y="3469"/>
                    <a:pt x="9169" y="2333"/>
                  </a:cubicBezTo>
                  <a:cubicBezTo>
                    <a:pt x="10499" y="1003"/>
                    <a:pt x="13332" y="259"/>
                    <a:pt x="15558" y="259"/>
                  </a:cubicBezTo>
                  <a:close/>
                  <a:moveTo>
                    <a:pt x="15576" y="0"/>
                  </a:moveTo>
                  <a:cubicBezTo>
                    <a:pt x="13291" y="0"/>
                    <a:pt x="10367" y="775"/>
                    <a:pt x="8989" y="2153"/>
                  </a:cubicBezTo>
                  <a:cubicBezTo>
                    <a:pt x="7746" y="3396"/>
                    <a:pt x="8166" y="4819"/>
                    <a:pt x="8536" y="6076"/>
                  </a:cubicBezTo>
                  <a:cubicBezTo>
                    <a:pt x="8833" y="7082"/>
                    <a:pt x="9089" y="7952"/>
                    <a:pt x="8529" y="8605"/>
                  </a:cubicBezTo>
                  <a:cubicBezTo>
                    <a:pt x="7989" y="9232"/>
                    <a:pt x="6876" y="9475"/>
                    <a:pt x="5699" y="9738"/>
                  </a:cubicBezTo>
                  <a:cubicBezTo>
                    <a:pt x="3983" y="10118"/>
                    <a:pt x="2040" y="10548"/>
                    <a:pt x="1154" y="12252"/>
                  </a:cubicBezTo>
                  <a:cubicBezTo>
                    <a:pt x="0" y="14464"/>
                    <a:pt x="1933" y="15847"/>
                    <a:pt x="3209" y="16764"/>
                  </a:cubicBezTo>
                  <a:cubicBezTo>
                    <a:pt x="3649" y="17081"/>
                    <a:pt x="4033" y="17354"/>
                    <a:pt x="4223" y="17598"/>
                  </a:cubicBezTo>
                  <a:cubicBezTo>
                    <a:pt x="4560" y="18027"/>
                    <a:pt x="4289" y="18281"/>
                    <a:pt x="3789" y="18691"/>
                  </a:cubicBezTo>
                  <a:cubicBezTo>
                    <a:pt x="3393" y="19014"/>
                    <a:pt x="2946" y="19377"/>
                    <a:pt x="3066" y="19924"/>
                  </a:cubicBezTo>
                  <a:cubicBezTo>
                    <a:pt x="3257" y="20771"/>
                    <a:pt x="5266" y="21037"/>
                    <a:pt x="6319" y="21120"/>
                  </a:cubicBezTo>
                  <a:cubicBezTo>
                    <a:pt x="5916" y="21307"/>
                    <a:pt x="5433" y="21607"/>
                    <a:pt x="5360" y="21997"/>
                  </a:cubicBezTo>
                  <a:cubicBezTo>
                    <a:pt x="5309" y="22247"/>
                    <a:pt x="5429" y="22487"/>
                    <a:pt x="5716" y="22717"/>
                  </a:cubicBezTo>
                  <a:cubicBezTo>
                    <a:pt x="7203" y="23840"/>
                    <a:pt x="9026" y="24451"/>
                    <a:pt x="10885" y="24451"/>
                  </a:cubicBezTo>
                  <a:cubicBezTo>
                    <a:pt x="11002" y="24451"/>
                    <a:pt x="11119" y="24447"/>
                    <a:pt x="11236" y="24443"/>
                  </a:cubicBezTo>
                  <a:cubicBezTo>
                    <a:pt x="11668" y="24420"/>
                    <a:pt x="12028" y="24251"/>
                    <a:pt x="12305" y="23934"/>
                  </a:cubicBezTo>
                  <a:cubicBezTo>
                    <a:pt x="13305" y="22800"/>
                    <a:pt x="13092" y="19947"/>
                    <a:pt x="12899" y="17431"/>
                  </a:cubicBezTo>
                  <a:cubicBezTo>
                    <a:pt x="12876" y="17111"/>
                    <a:pt x="12852" y="16798"/>
                    <a:pt x="12832" y="16491"/>
                  </a:cubicBezTo>
                  <a:cubicBezTo>
                    <a:pt x="12716" y="14781"/>
                    <a:pt x="13482" y="12901"/>
                    <a:pt x="14835" y="11592"/>
                  </a:cubicBezTo>
                  <a:cubicBezTo>
                    <a:pt x="15875" y="10581"/>
                    <a:pt x="17116" y="10040"/>
                    <a:pt x="18371" y="10040"/>
                  </a:cubicBezTo>
                  <a:cubicBezTo>
                    <a:pt x="18515" y="10040"/>
                    <a:pt x="18660" y="10047"/>
                    <a:pt x="18804" y="10062"/>
                  </a:cubicBezTo>
                  <a:cubicBezTo>
                    <a:pt x="21131" y="10292"/>
                    <a:pt x="23531" y="12188"/>
                    <a:pt x="24604" y="13852"/>
                  </a:cubicBezTo>
                  <a:cubicBezTo>
                    <a:pt x="25107" y="14632"/>
                    <a:pt x="25297" y="15315"/>
                    <a:pt x="25141" y="15781"/>
                  </a:cubicBezTo>
                  <a:cubicBezTo>
                    <a:pt x="25004" y="16187"/>
                    <a:pt x="24954" y="16444"/>
                    <a:pt x="25107" y="16551"/>
                  </a:cubicBezTo>
                  <a:cubicBezTo>
                    <a:pt x="25143" y="16576"/>
                    <a:pt x="25181" y="16588"/>
                    <a:pt x="25226" y="16588"/>
                  </a:cubicBezTo>
                  <a:cubicBezTo>
                    <a:pt x="25430" y="16588"/>
                    <a:pt x="25749" y="16328"/>
                    <a:pt x="26407" y="15791"/>
                  </a:cubicBezTo>
                  <a:cubicBezTo>
                    <a:pt x="27107" y="15221"/>
                    <a:pt x="28067" y="14438"/>
                    <a:pt x="29294" y="13664"/>
                  </a:cubicBezTo>
                  <a:cubicBezTo>
                    <a:pt x="30374" y="12985"/>
                    <a:pt x="31017" y="12008"/>
                    <a:pt x="31210" y="10755"/>
                  </a:cubicBezTo>
                  <a:cubicBezTo>
                    <a:pt x="31480" y="9019"/>
                    <a:pt x="30777" y="7292"/>
                    <a:pt x="30357" y="6792"/>
                  </a:cubicBezTo>
                  <a:cubicBezTo>
                    <a:pt x="30080" y="6468"/>
                    <a:pt x="29566" y="6239"/>
                    <a:pt x="29023" y="5996"/>
                  </a:cubicBezTo>
                  <a:cubicBezTo>
                    <a:pt x="28191" y="5622"/>
                    <a:pt x="27247" y="5199"/>
                    <a:pt x="26984" y="4349"/>
                  </a:cubicBezTo>
                  <a:cubicBezTo>
                    <a:pt x="26637" y="3216"/>
                    <a:pt x="25714" y="1316"/>
                    <a:pt x="23464" y="1316"/>
                  </a:cubicBezTo>
                  <a:cubicBezTo>
                    <a:pt x="22421" y="1316"/>
                    <a:pt x="22024" y="1999"/>
                    <a:pt x="21641" y="2662"/>
                  </a:cubicBezTo>
                  <a:cubicBezTo>
                    <a:pt x="21298" y="3259"/>
                    <a:pt x="20971" y="3822"/>
                    <a:pt x="20178" y="3922"/>
                  </a:cubicBezTo>
                  <a:cubicBezTo>
                    <a:pt x="20132" y="3593"/>
                    <a:pt x="19918" y="2693"/>
                    <a:pt x="18924" y="1156"/>
                  </a:cubicBezTo>
                  <a:cubicBezTo>
                    <a:pt x="18541" y="559"/>
                    <a:pt x="17698" y="176"/>
                    <a:pt x="16488" y="46"/>
                  </a:cubicBezTo>
                  <a:cubicBezTo>
                    <a:pt x="16200" y="15"/>
                    <a:pt x="15894" y="0"/>
                    <a:pt x="155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flipH="1">
              <a:off x="7467976" y="2997961"/>
              <a:ext cx="356816" cy="420421"/>
            </a:xfrm>
            <a:custGeom>
              <a:avLst/>
              <a:gdLst/>
              <a:ahLst/>
              <a:cxnLst/>
              <a:rect l="l" t="t" r="r" b="b"/>
              <a:pathLst>
                <a:path w="13447" h="15844" extrusionOk="0">
                  <a:moveTo>
                    <a:pt x="6388" y="1"/>
                  </a:moveTo>
                  <a:cubicBezTo>
                    <a:pt x="6082" y="1"/>
                    <a:pt x="5775" y="74"/>
                    <a:pt x="5460" y="242"/>
                  </a:cubicBezTo>
                  <a:cubicBezTo>
                    <a:pt x="5460" y="242"/>
                    <a:pt x="4001" y="625"/>
                    <a:pt x="3397" y="1399"/>
                  </a:cubicBezTo>
                  <a:cubicBezTo>
                    <a:pt x="2794" y="2168"/>
                    <a:pt x="304" y="3555"/>
                    <a:pt x="151" y="4621"/>
                  </a:cubicBezTo>
                  <a:cubicBezTo>
                    <a:pt x="1" y="5691"/>
                    <a:pt x="924" y="11234"/>
                    <a:pt x="2764" y="13464"/>
                  </a:cubicBezTo>
                  <a:cubicBezTo>
                    <a:pt x="4604" y="15690"/>
                    <a:pt x="5531" y="15843"/>
                    <a:pt x="5531" y="15843"/>
                  </a:cubicBezTo>
                  <a:cubicBezTo>
                    <a:pt x="5531" y="15843"/>
                    <a:pt x="6071" y="13694"/>
                    <a:pt x="6454" y="13541"/>
                  </a:cubicBezTo>
                  <a:cubicBezTo>
                    <a:pt x="6467" y="13535"/>
                    <a:pt x="6484" y="13533"/>
                    <a:pt x="6504" y="13533"/>
                  </a:cubicBezTo>
                  <a:cubicBezTo>
                    <a:pt x="7074" y="13533"/>
                    <a:pt x="10373" y="15604"/>
                    <a:pt x="10373" y="15604"/>
                  </a:cubicBezTo>
                  <a:cubicBezTo>
                    <a:pt x="10373" y="15604"/>
                    <a:pt x="10987" y="11994"/>
                    <a:pt x="11373" y="11994"/>
                  </a:cubicBezTo>
                  <a:cubicBezTo>
                    <a:pt x="11760" y="11994"/>
                    <a:pt x="12987" y="13224"/>
                    <a:pt x="12987" y="13224"/>
                  </a:cubicBezTo>
                  <a:cubicBezTo>
                    <a:pt x="12987" y="13224"/>
                    <a:pt x="13447" y="10147"/>
                    <a:pt x="13140" y="7764"/>
                  </a:cubicBezTo>
                  <a:cubicBezTo>
                    <a:pt x="12833" y="5381"/>
                    <a:pt x="10837" y="2462"/>
                    <a:pt x="9377" y="1462"/>
                  </a:cubicBezTo>
                  <a:cubicBezTo>
                    <a:pt x="8273" y="706"/>
                    <a:pt x="7336" y="1"/>
                    <a:pt x="63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flipH="1">
              <a:off x="7464606" y="2994538"/>
              <a:ext cx="363450" cy="427824"/>
            </a:xfrm>
            <a:custGeom>
              <a:avLst/>
              <a:gdLst/>
              <a:ahLst/>
              <a:cxnLst/>
              <a:rect l="l" t="t" r="r" b="b"/>
              <a:pathLst>
                <a:path w="13697" h="16123" extrusionOk="0">
                  <a:moveTo>
                    <a:pt x="6514" y="257"/>
                  </a:moveTo>
                  <a:cubicBezTo>
                    <a:pt x="7340" y="257"/>
                    <a:pt x="8170" y="831"/>
                    <a:pt x="9153" y="1511"/>
                  </a:cubicBezTo>
                  <a:lnTo>
                    <a:pt x="9426" y="1697"/>
                  </a:lnTo>
                  <a:cubicBezTo>
                    <a:pt x="10903" y="2707"/>
                    <a:pt x="12843" y="5644"/>
                    <a:pt x="13136" y="7910"/>
                  </a:cubicBezTo>
                  <a:cubicBezTo>
                    <a:pt x="13386" y="9853"/>
                    <a:pt x="13116" y="12296"/>
                    <a:pt x="13016" y="13079"/>
                  </a:cubicBezTo>
                  <a:cubicBezTo>
                    <a:pt x="12630" y="12710"/>
                    <a:pt x="11843" y="11993"/>
                    <a:pt x="11496" y="11993"/>
                  </a:cubicBezTo>
                  <a:cubicBezTo>
                    <a:pt x="11176" y="11993"/>
                    <a:pt x="10810" y="13179"/>
                    <a:pt x="10403" y="15519"/>
                  </a:cubicBezTo>
                  <a:cubicBezTo>
                    <a:pt x="9305" y="14840"/>
                    <a:pt x="7149" y="13538"/>
                    <a:pt x="6604" y="13538"/>
                  </a:cubicBezTo>
                  <a:cubicBezTo>
                    <a:pt x="6575" y="13538"/>
                    <a:pt x="6550" y="13542"/>
                    <a:pt x="6530" y="13550"/>
                  </a:cubicBezTo>
                  <a:cubicBezTo>
                    <a:pt x="6147" y="13703"/>
                    <a:pt x="5727" y="15179"/>
                    <a:pt x="5563" y="15809"/>
                  </a:cubicBezTo>
                  <a:cubicBezTo>
                    <a:pt x="5267" y="15689"/>
                    <a:pt x="4400" y="15223"/>
                    <a:pt x="2987" y="13510"/>
                  </a:cubicBezTo>
                  <a:cubicBezTo>
                    <a:pt x="1147" y="11283"/>
                    <a:pt x="264" y="5737"/>
                    <a:pt x="401" y="4770"/>
                  </a:cubicBezTo>
                  <a:cubicBezTo>
                    <a:pt x="491" y="4140"/>
                    <a:pt x="1554" y="3320"/>
                    <a:pt x="2404" y="2660"/>
                  </a:cubicBezTo>
                  <a:cubicBezTo>
                    <a:pt x="2937" y="2251"/>
                    <a:pt x="3394" y="1897"/>
                    <a:pt x="3624" y="1604"/>
                  </a:cubicBezTo>
                  <a:cubicBezTo>
                    <a:pt x="4191" y="877"/>
                    <a:pt x="5603" y="497"/>
                    <a:pt x="5617" y="494"/>
                  </a:cubicBezTo>
                  <a:lnTo>
                    <a:pt x="5643" y="485"/>
                  </a:lnTo>
                  <a:cubicBezTo>
                    <a:pt x="5937" y="328"/>
                    <a:pt x="6227" y="257"/>
                    <a:pt x="6514" y="257"/>
                  </a:cubicBezTo>
                  <a:close/>
                  <a:moveTo>
                    <a:pt x="6511" y="0"/>
                  </a:moveTo>
                  <a:cubicBezTo>
                    <a:pt x="6191" y="0"/>
                    <a:pt x="5868" y="76"/>
                    <a:pt x="5537" y="251"/>
                  </a:cubicBezTo>
                  <a:cubicBezTo>
                    <a:pt x="5371" y="294"/>
                    <a:pt x="4017" y="684"/>
                    <a:pt x="3420" y="1448"/>
                  </a:cubicBezTo>
                  <a:cubicBezTo>
                    <a:pt x="3211" y="1714"/>
                    <a:pt x="2744" y="2074"/>
                    <a:pt x="2247" y="2457"/>
                  </a:cubicBezTo>
                  <a:cubicBezTo>
                    <a:pt x="1311" y="3180"/>
                    <a:pt x="251" y="4000"/>
                    <a:pt x="147" y="4734"/>
                  </a:cubicBezTo>
                  <a:cubicBezTo>
                    <a:pt x="1" y="5757"/>
                    <a:pt x="871" y="11350"/>
                    <a:pt x="2787" y="13673"/>
                  </a:cubicBezTo>
                  <a:cubicBezTo>
                    <a:pt x="4637" y="15912"/>
                    <a:pt x="5594" y="16096"/>
                    <a:pt x="5634" y="16103"/>
                  </a:cubicBezTo>
                  <a:lnTo>
                    <a:pt x="5751" y="16123"/>
                  </a:lnTo>
                  <a:lnTo>
                    <a:pt x="5780" y="16006"/>
                  </a:lnTo>
                  <a:cubicBezTo>
                    <a:pt x="6031" y="15003"/>
                    <a:pt x="6426" y="13870"/>
                    <a:pt x="6620" y="13790"/>
                  </a:cubicBezTo>
                  <a:cubicBezTo>
                    <a:pt x="6626" y="13789"/>
                    <a:pt x="6632" y="13788"/>
                    <a:pt x="6639" y="13788"/>
                  </a:cubicBezTo>
                  <a:cubicBezTo>
                    <a:pt x="6966" y="13788"/>
                    <a:pt x="8799" y="14818"/>
                    <a:pt x="10426" y="15843"/>
                  </a:cubicBezTo>
                  <a:lnTo>
                    <a:pt x="10590" y="15943"/>
                  </a:lnTo>
                  <a:lnTo>
                    <a:pt x="10623" y="15753"/>
                  </a:lnTo>
                  <a:cubicBezTo>
                    <a:pt x="10890" y="14196"/>
                    <a:pt x="11300" y="12433"/>
                    <a:pt x="11513" y="12253"/>
                  </a:cubicBezTo>
                  <a:cubicBezTo>
                    <a:pt x="11743" y="12279"/>
                    <a:pt x="12450" y="12873"/>
                    <a:pt x="13016" y="13443"/>
                  </a:cubicBezTo>
                  <a:lnTo>
                    <a:pt x="13199" y="13623"/>
                  </a:lnTo>
                  <a:lnTo>
                    <a:pt x="13236" y="13370"/>
                  </a:lnTo>
                  <a:cubicBezTo>
                    <a:pt x="13239" y="13339"/>
                    <a:pt x="13696" y="10250"/>
                    <a:pt x="13393" y="7877"/>
                  </a:cubicBezTo>
                  <a:cubicBezTo>
                    <a:pt x="13086" y="5507"/>
                    <a:pt x="11123" y="2547"/>
                    <a:pt x="9573" y="1484"/>
                  </a:cubicBezTo>
                  <a:lnTo>
                    <a:pt x="9300" y="1297"/>
                  </a:lnTo>
                  <a:cubicBezTo>
                    <a:pt x="8311" y="614"/>
                    <a:pt x="7422" y="0"/>
                    <a:pt x="65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flipH="1">
              <a:off x="7482838" y="2926902"/>
              <a:ext cx="252427" cy="426577"/>
            </a:xfrm>
            <a:custGeom>
              <a:avLst/>
              <a:gdLst/>
              <a:ahLst/>
              <a:cxnLst/>
              <a:rect l="l" t="t" r="r" b="b"/>
              <a:pathLst>
                <a:path w="9513" h="16076" extrusionOk="0">
                  <a:moveTo>
                    <a:pt x="2837" y="0"/>
                  </a:moveTo>
                  <a:lnTo>
                    <a:pt x="0" y="6793"/>
                  </a:lnTo>
                  <a:cubicBezTo>
                    <a:pt x="0" y="6793"/>
                    <a:pt x="730" y="9956"/>
                    <a:pt x="1690" y="11993"/>
                  </a:cubicBezTo>
                  <a:cubicBezTo>
                    <a:pt x="2997" y="14759"/>
                    <a:pt x="6229" y="16075"/>
                    <a:pt x="6229" y="16075"/>
                  </a:cubicBezTo>
                  <a:cubicBezTo>
                    <a:pt x="6206" y="14472"/>
                    <a:pt x="6556" y="12882"/>
                    <a:pt x="7246" y="11436"/>
                  </a:cubicBezTo>
                  <a:cubicBezTo>
                    <a:pt x="7893" y="10126"/>
                    <a:pt x="8649" y="8876"/>
                    <a:pt x="9513" y="7699"/>
                  </a:cubicBezTo>
                  <a:cubicBezTo>
                    <a:pt x="9513" y="7699"/>
                    <a:pt x="4423" y="2720"/>
                    <a:pt x="2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flipH="1">
              <a:off x="7478327" y="2919287"/>
              <a:ext cx="260494" cy="439313"/>
            </a:xfrm>
            <a:custGeom>
              <a:avLst/>
              <a:gdLst/>
              <a:ahLst/>
              <a:cxnLst/>
              <a:rect l="l" t="t" r="r" b="b"/>
              <a:pathLst>
                <a:path w="9817" h="16556" extrusionOk="0">
                  <a:moveTo>
                    <a:pt x="2994" y="570"/>
                  </a:moveTo>
                  <a:cubicBezTo>
                    <a:pt x="4580" y="3121"/>
                    <a:pt x="8840" y="7370"/>
                    <a:pt x="9476" y="8000"/>
                  </a:cubicBezTo>
                  <a:cubicBezTo>
                    <a:pt x="8640" y="9153"/>
                    <a:pt x="7897" y="10386"/>
                    <a:pt x="7263" y="11666"/>
                  </a:cubicBezTo>
                  <a:cubicBezTo>
                    <a:pt x="6597" y="13063"/>
                    <a:pt x="6243" y="14615"/>
                    <a:pt x="6234" y="16162"/>
                  </a:cubicBezTo>
                  <a:cubicBezTo>
                    <a:pt x="5543" y="15842"/>
                    <a:pt x="3037" y="14543"/>
                    <a:pt x="1940" y="12223"/>
                  </a:cubicBezTo>
                  <a:cubicBezTo>
                    <a:pt x="1057" y="10346"/>
                    <a:pt x="357" y="7463"/>
                    <a:pt x="271" y="7090"/>
                  </a:cubicBezTo>
                  <a:lnTo>
                    <a:pt x="2994" y="570"/>
                  </a:lnTo>
                  <a:close/>
                  <a:moveTo>
                    <a:pt x="2954" y="1"/>
                  </a:moveTo>
                  <a:lnTo>
                    <a:pt x="1" y="7070"/>
                  </a:lnTo>
                  <a:lnTo>
                    <a:pt x="11" y="7110"/>
                  </a:lnTo>
                  <a:cubicBezTo>
                    <a:pt x="17" y="7140"/>
                    <a:pt x="754" y="10309"/>
                    <a:pt x="1708" y="12332"/>
                  </a:cubicBezTo>
                  <a:cubicBezTo>
                    <a:pt x="3020" y="15112"/>
                    <a:pt x="6280" y="16469"/>
                    <a:pt x="6314" y="16482"/>
                  </a:cubicBezTo>
                  <a:lnTo>
                    <a:pt x="6494" y="16555"/>
                  </a:lnTo>
                  <a:lnTo>
                    <a:pt x="6494" y="16555"/>
                  </a:lnTo>
                  <a:lnTo>
                    <a:pt x="6490" y="16362"/>
                  </a:lnTo>
                  <a:cubicBezTo>
                    <a:pt x="6470" y="14786"/>
                    <a:pt x="6820" y="13199"/>
                    <a:pt x="7497" y="11780"/>
                  </a:cubicBezTo>
                  <a:cubicBezTo>
                    <a:pt x="8137" y="10480"/>
                    <a:pt x="8896" y="9229"/>
                    <a:pt x="9750" y="8060"/>
                  </a:cubicBezTo>
                  <a:lnTo>
                    <a:pt x="9816" y="7970"/>
                  </a:lnTo>
                  <a:lnTo>
                    <a:pt x="9736" y="7893"/>
                  </a:lnTo>
                  <a:cubicBezTo>
                    <a:pt x="9683" y="7843"/>
                    <a:pt x="4640" y="2893"/>
                    <a:pt x="3083" y="224"/>
                  </a:cubicBezTo>
                  <a:lnTo>
                    <a:pt x="29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flipH="1">
              <a:off x="7509721" y="2972966"/>
              <a:ext cx="130844" cy="281616"/>
            </a:xfrm>
            <a:custGeom>
              <a:avLst/>
              <a:gdLst/>
              <a:ahLst/>
              <a:cxnLst/>
              <a:rect l="l" t="t" r="r" b="b"/>
              <a:pathLst>
                <a:path w="4931" h="10613" extrusionOk="0">
                  <a:moveTo>
                    <a:pt x="291" y="1"/>
                  </a:moveTo>
                  <a:lnTo>
                    <a:pt x="0" y="841"/>
                  </a:lnTo>
                  <a:cubicBezTo>
                    <a:pt x="0" y="841"/>
                    <a:pt x="1304" y="8286"/>
                    <a:pt x="3164" y="10613"/>
                  </a:cubicBezTo>
                  <a:lnTo>
                    <a:pt x="4930" y="7260"/>
                  </a:lnTo>
                  <a:lnTo>
                    <a:pt x="29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flipH="1">
              <a:off x="7505767" y="2965112"/>
              <a:ext cx="138327" cy="295680"/>
            </a:xfrm>
            <a:custGeom>
              <a:avLst/>
              <a:gdLst/>
              <a:ahLst/>
              <a:cxnLst/>
              <a:rect l="l" t="t" r="r" b="b"/>
              <a:pathLst>
                <a:path w="5213" h="11143" extrusionOk="0">
                  <a:moveTo>
                    <a:pt x="457" y="590"/>
                  </a:moveTo>
                  <a:lnTo>
                    <a:pt x="4917" y="7562"/>
                  </a:lnTo>
                  <a:lnTo>
                    <a:pt x="3277" y="10669"/>
                  </a:lnTo>
                  <a:cubicBezTo>
                    <a:pt x="1584" y="8316"/>
                    <a:pt x="361" y="1673"/>
                    <a:pt x="267" y="1146"/>
                  </a:cubicBezTo>
                  <a:lnTo>
                    <a:pt x="457" y="590"/>
                  </a:lnTo>
                  <a:close/>
                  <a:moveTo>
                    <a:pt x="387" y="0"/>
                  </a:moveTo>
                  <a:lnTo>
                    <a:pt x="1" y="1126"/>
                  </a:lnTo>
                  <a:lnTo>
                    <a:pt x="7" y="1160"/>
                  </a:lnTo>
                  <a:cubicBezTo>
                    <a:pt x="61" y="1463"/>
                    <a:pt x="1337" y="8662"/>
                    <a:pt x="3197" y="10989"/>
                  </a:cubicBezTo>
                  <a:lnTo>
                    <a:pt x="3320" y="11142"/>
                  </a:lnTo>
                  <a:lnTo>
                    <a:pt x="5213" y="7549"/>
                  </a:lnTo>
                  <a:lnTo>
                    <a:pt x="3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flipH="1">
              <a:off x="7278202" y="3096164"/>
              <a:ext cx="391710" cy="589820"/>
            </a:xfrm>
            <a:custGeom>
              <a:avLst/>
              <a:gdLst/>
              <a:ahLst/>
              <a:cxnLst/>
              <a:rect l="l" t="t" r="r" b="b"/>
              <a:pathLst>
                <a:path w="14762" h="22228" extrusionOk="0">
                  <a:moveTo>
                    <a:pt x="10696" y="1"/>
                  </a:moveTo>
                  <a:cubicBezTo>
                    <a:pt x="10079" y="1"/>
                    <a:pt x="8390" y="2150"/>
                    <a:pt x="7773" y="2997"/>
                  </a:cubicBezTo>
                  <a:cubicBezTo>
                    <a:pt x="7156" y="3843"/>
                    <a:pt x="5780" y="5074"/>
                    <a:pt x="5156" y="5763"/>
                  </a:cubicBezTo>
                  <a:cubicBezTo>
                    <a:pt x="4536" y="6457"/>
                    <a:pt x="0" y="18295"/>
                    <a:pt x="0" y="18295"/>
                  </a:cubicBezTo>
                  <a:lnTo>
                    <a:pt x="4470" y="22228"/>
                  </a:lnTo>
                  <a:lnTo>
                    <a:pt x="8159" y="8469"/>
                  </a:lnTo>
                  <a:cubicBezTo>
                    <a:pt x="8730" y="8280"/>
                    <a:pt x="9270" y="8020"/>
                    <a:pt x="9773" y="7697"/>
                  </a:cubicBezTo>
                  <a:cubicBezTo>
                    <a:pt x="10616" y="7160"/>
                    <a:pt x="13385" y="3007"/>
                    <a:pt x="13385" y="3007"/>
                  </a:cubicBezTo>
                  <a:lnTo>
                    <a:pt x="13769" y="3470"/>
                  </a:lnTo>
                  <a:cubicBezTo>
                    <a:pt x="13769" y="3470"/>
                    <a:pt x="14762" y="3403"/>
                    <a:pt x="14689" y="2240"/>
                  </a:cubicBezTo>
                  <a:cubicBezTo>
                    <a:pt x="14615" y="1077"/>
                    <a:pt x="14165" y="847"/>
                    <a:pt x="13462" y="694"/>
                  </a:cubicBezTo>
                  <a:cubicBezTo>
                    <a:pt x="12759" y="537"/>
                    <a:pt x="11309" y="1"/>
                    <a:pt x="106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flipH="1">
              <a:off x="7274567" y="3092821"/>
              <a:ext cx="399431" cy="599373"/>
            </a:xfrm>
            <a:custGeom>
              <a:avLst/>
              <a:gdLst/>
              <a:ahLst/>
              <a:cxnLst/>
              <a:rect l="l" t="t" r="r" b="b"/>
              <a:pathLst>
                <a:path w="15053" h="22588" extrusionOk="0">
                  <a:moveTo>
                    <a:pt x="10850" y="256"/>
                  </a:moveTo>
                  <a:cubicBezTo>
                    <a:pt x="11227" y="256"/>
                    <a:pt x="11966" y="476"/>
                    <a:pt x="12616" y="673"/>
                  </a:cubicBezTo>
                  <a:cubicBezTo>
                    <a:pt x="12983" y="783"/>
                    <a:pt x="13333" y="886"/>
                    <a:pt x="13586" y="943"/>
                  </a:cubicBezTo>
                  <a:cubicBezTo>
                    <a:pt x="14223" y="1083"/>
                    <a:pt x="14643" y="1260"/>
                    <a:pt x="14713" y="2373"/>
                  </a:cubicBezTo>
                  <a:cubicBezTo>
                    <a:pt x="14769" y="3240"/>
                    <a:pt x="14176" y="3423"/>
                    <a:pt x="13976" y="3460"/>
                  </a:cubicBezTo>
                  <a:lnTo>
                    <a:pt x="13526" y="2920"/>
                  </a:lnTo>
                  <a:lnTo>
                    <a:pt x="13429" y="3063"/>
                  </a:lnTo>
                  <a:cubicBezTo>
                    <a:pt x="13403" y="3103"/>
                    <a:pt x="10670" y="7199"/>
                    <a:pt x="9856" y="7712"/>
                  </a:cubicBezTo>
                  <a:cubicBezTo>
                    <a:pt x="9364" y="8032"/>
                    <a:pt x="8830" y="8286"/>
                    <a:pt x="8273" y="8472"/>
                  </a:cubicBezTo>
                  <a:lnTo>
                    <a:pt x="8207" y="8495"/>
                  </a:lnTo>
                  <a:lnTo>
                    <a:pt x="4554" y="22121"/>
                  </a:lnTo>
                  <a:lnTo>
                    <a:pt x="308" y="18381"/>
                  </a:lnTo>
                  <a:cubicBezTo>
                    <a:pt x="1591" y="15035"/>
                    <a:pt x="4914" y="6526"/>
                    <a:pt x="5407" y="5976"/>
                  </a:cubicBezTo>
                  <a:cubicBezTo>
                    <a:pt x="5630" y="5729"/>
                    <a:pt x="5957" y="5406"/>
                    <a:pt x="6300" y="5066"/>
                  </a:cubicBezTo>
                  <a:cubicBezTo>
                    <a:pt x="6924" y="4446"/>
                    <a:pt x="7630" y="3746"/>
                    <a:pt x="8030" y="3200"/>
                  </a:cubicBezTo>
                  <a:cubicBezTo>
                    <a:pt x="9070" y="1773"/>
                    <a:pt x="10413" y="256"/>
                    <a:pt x="10850" y="256"/>
                  </a:cubicBezTo>
                  <a:close/>
                  <a:moveTo>
                    <a:pt x="10850" y="0"/>
                  </a:moveTo>
                  <a:cubicBezTo>
                    <a:pt x="10067" y="0"/>
                    <a:pt x="8050" y="2736"/>
                    <a:pt x="7824" y="3046"/>
                  </a:cubicBezTo>
                  <a:cubicBezTo>
                    <a:pt x="7437" y="3580"/>
                    <a:pt x="6737" y="4269"/>
                    <a:pt x="6120" y="4883"/>
                  </a:cubicBezTo>
                  <a:cubicBezTo>
                    <a:pt x="5774" y="5226"/>
                    <a:pt x="5444" y="5552"/>
                    <a:pt x="5217" y="5806"/>
                  </a:cubicBezTo>
                  <a:cubicBezTo>
                    <a:pt x="4587" y="6506"/>
                    <a:pt x="221" y="17891"/>
                    <a:pt x="34" y="18374"/>
                  </a:cubicBezTo>
                  <a:lnTo>
                    <a:pt x="1" y="18458"/>
                  </a:lnTo>
                  <a:lnTo>
                    <a:pt x="4694" y="22587"/>
                  </a:lnTo>
                  <a:lnTo>
                    <a:pt x="8420" y="8695"/>
                  </a:lnTo>
                  <a:cubicBezTo>
                    <a:pt x="8973" y="8506"/>
                    <a:pt x="9504" y="8249"/>
                    <a:pt x="9996" y="7932"/>
                  </a:cubicBezTo>
                  <a:cubicBezTo>
                    <a:pt x="10773" y="7435"/>
                    <a:pt x="13046" y="4100"/>
                    <a:pt x="13549" y="3349"/>
                  </a:cubicBezTo>
                  <a:lnTo>
                    <a:pt x="13866" y="3729"/>
                  </a:lnTo>
                  <a:lnTo>
                    <a:pt x="13929" y="3723"/>
                  </a:lnTo>
                  <a:cubicBezTo>
                    <a:pt x="13943" y="3723"/>
                    <a:pt x="15053" y="3633"/>
                    <a:pt x="14973" y="2356"/>
                  </a:cubicBezTo>
                  <a:cubicBezTo>
                    <a:pt x="14889" y="1070"/>
                    <a:pt x="14319" y="840"/>
                    <a:pt x="13643" y="693"/>
                  </a:cubicBezTo>
                  <a:cubicBezTo>
                    <a:pt x="13396" y="640"/>
                    <a:pt x="13053" y="536"/>
                    <a:pt x="12690" y="427"/>
                  </a:cubicBezTo>
                  <a:cubicBezTo>
                    <a:pt x="12023" y="227"/>
                    <a:pt x="11263" y="0"/>
                    <a:pt x="10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flipH="1">
              <a:off x="7216800" y="2588803"/>
              <a:ext cx="456216" cy="614312"/>
            </a:xfrm>
            <a:custGeom>
              <a:avLst/>
              <a:gdLst/>
              <a:ahLst/>
              <a:cxnLst/>
              <a:rect l="l" t="t" r="r" b="b"/>
              <a:pathLst>
                <a:path w="17193" h="23151" extrusionOk="0">
                  <a:moveTo>
                    <a:pt x="8932" y="0"/>
                  </a:moveTo>
                  <a:cubicBezTo>
                    <a:pt x="6820" y="0"/>
                    <a:pt x="3215" y="930"/>
                    <a:pt x="1787" y="2910"/>
                  </a:cubicBezTo>
                  <a:cubicBezTo>
                    <a:pt x="177" y="5149"/>
                    <a:pt x="0" y="8103"/>
                    <a:pt x="0" y="9356"/>
                  </a:cubicBezTo>
                  <a:cubicBezTo>
                    <a:pt x="0" y="10609"/>
                    <a:pt x="268" y="13656"/>
                    <a:pt x="1431" y="15895"/>
                  </a:cubicBezTo>
                  <a:cubicBezTo>
                    <a:pt x="2594" y="18131"/>
                    <a:pt x="4330" y="23004"/>
                    <a:pt x="7876" y="23148"/>
                  </a:cubicBezTo>
                  <a:cubicBezTo>
                    <a:pt x="7919" y="23149"/>
                    <a:pt x="7961" y="23150"/>
                    <a:pt x="8003" y="23150"/>
                  </a:cubicBezTo>
                  <a:cubicBezTo>
                    <a:pt x="10187" y="23150"/>
                    <a:pt x="12018" y="20877"/>
                    <a:pt x="13516" y="19298"/>
                  </a:cubicBezTo>
                  <a:cubicBezTo>
                    <a:pt x="15042" y="17685"/>
                    <a:pt x="15579" y="15179"/>
                    <a:pt x="15579" y="13389"/>
                  </a:cubicBezTo>
                  <a:cubicBezTo>
                    <a:pt x="15579" y="11596"/>
                    <a:pt x="15755" y="10072"/>
                    <a:pt x="16475" y="7029"/>
                  </a:cubicBezTo>
                  <a:cubicBezTo>
                    <a:pt x="17192" y="3986"/>
                    <a:pt x="16115" y="3086"/>
                    <a:pt x="16115" y="3086"/>
                  </a:cubicBezTo>
                  <a:cubicBezTo>
                    <a:pt x="13876" y="580"/>
                    <a:pt x="11549" y="313"/>
                    <a:pt x="9670" y="47"/>
                  </a:cubicBezTo>
                  <a:cubicBezTo>
                    <a:pt x="9454" y="16"/>
                    <a:pt x="9206" y="0"/>
                    <a:pt x="89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flipH="1">
              <a:off x="7213908" y="2585353"/>
              <a:ext cx="462558" cy="621131"/>
            </a:xfrm>
            <a:custGeom>
              <a:avLst/>
              <a:gdLst/>
              <a:ahLst/>
              <a:cxnLst/>
              <a:rect l="l" t="t" r="r" b="b"/>
              <a:pathLst>
                <a:path w="17432" h="23408" extrusionOk="0">
                  <a:moveTo>
                    <a:pt x="9060" y="257"/>
                  </a:moveTo>
                  <a:cubicBezTo>
                    <a:pt x="9329" y="257"/>
                    <a:pt x="9569" y="274"/>
                    <a:pt x="9780" y="303"/>
                  </a:cubicBezTo>
                  <a:lnTo>
                    <a:pt x="9936" y="323"/>
                  </a:lnTo>
                  <a:cubicBezTo>
                    <a:pt x="11749" y="583"/>
                    <a:pt x="14002" y="900"/>
                    <a:pt x="16149" y="3303"/>
                  </a:cubicBezTo>
                  <a:lnTo>
                    <a:pt x="16162" y="3316"/>
                  </a:lnTo>
                  <a:cubicBezTo>
                    <a:pt x="16172" y="3327"/>
                    <a:pt x="17168" y="4196"/>
                    <a:pt x="16479" y="7130"/>
                  </a:cubicBezTo>
                  <a:cubicBezTo>
                    <a:pt x="15722" y="10332"/>
                    <a:pt x="15579" y="11846"/>
                    <a:pt x="15579" y="13519"/>
                  </a:cubicBezTo>
                  <a:cubicBezTo>
                    <a:pt x="15579" y="15295"/>
                    <a:pt x="15049" y="17761"/>
                    <a:pt x="13552" y="19338"/>
                  </a:cubicBezTo>
                  <a:cubicBezTo>
                    <a:pt x="13386" y="19515"/>
                    <a:pt x="13219" y="19698"/>
                    <a:pt x="13046" y="19885"/>
                  </a:cubicBezTo>
                  <a:cubicBezTo>
                    <a:pt x="11698" y="21340"/>
                    <a:pt x="10029" y="23151"/>
                    <a:pt x="8147" y="23151"/>
                  </a:cubicBezTo>
                  <a:cubicBezTo>
                    <a:pt x="8103" y="23151"/>
                    <a:pt x="8058" y="23150"/>
                    <a:pt x="8013" y="23148"/>
                  </a:cubicBezTo>
                  <a:cubicBezTo>
                    <a:pt x="5053" y="23031"/>
                    <a:pt x="3347" y="19445"/>
                    <a:pt x="2217" y="17072"/>
                  </a:cubicBezTo>
                  <a:cubicBezTo>
                    <a:pt x="2024" y="16669"/>
                    <a:pt x="1844" y="16289"/>
                    <a:pt x="1673" y="15966"/>
                  </a:cubicBezTo>
                  <a:cubicBezTo>
                    <a:pt x="558" y="13812"/>
                    <a:pt x="258" y="10879"/>
                    <a:pt x="258" y="9486"/>
                  </a:cubicBezTo>
                  <a:cubicBezTo>
                    <a:pt x="258" y="8310"/>
                    <a:pt x="430" y="5330"/>
                    <a:pt x="2024" y="3116"/>
                  </a:cubicBezTo>
                  <a:cubicBezTo>
                    <a:pt x="3430" y="1163"/>
                    <a:pt x="6993" y="257"/>
                    <a:pt x="9060" y="257"/>
                  </a:cubicBezTo>
                  <a:close/>
                  <a:moveTo>
                    <a:pt x="9078" y="1"/>
                  </a:moveTo>
                  <a:cubicBezTo>
                    <a:pt x="6946" y="1"/>
                    <a:pt x="3270" y="940"/>
                    <a:pt x="1813" y="2963"/>
                  </a:cubicBezTo>
                  <a:cubicBezTo>
                    <a:pt x="238" y="5156"/>
                    <a:pt x="1" y="7993"/>
                    <a:pt x="1" y="9486"/>
                  </a:cubicBezTo>
                  <a:cubicBezTo>
                    <a:pt x="1" y="10902"/>
                    <a:pt x="304" y="13886"/>
                    <a:pt x="1447" y="16081"/>
                  </a:cubicBezTo>
                  <a:cubicBezTo>
                    <a:pt x="1610" y="16401"/>
                    <a:pt x="1793" y="16781"/>
                    <a:pt x="1984" y="17181"/>
                  </a:cubicBezTo>
                  <a:cubicBezTo>
                    <a:pt x="3140" y="19612"/>
                    <a:pt x="4887" y="23281"/>
                    <a:pt x="8003" y="23408"/>
                  </a:cubicBezTo>
                  <a:lnTo>
                    <a:pt x="8133" y="23408"/>
                  </a:lnTo>
                  <a:cubicBezTo>
                    <a:pt x="10132" y="23408"/>
                    <a:pt x="11849" y="21555"/>
                    <a:pt x="13232" y="20058"/>
                  </a:cubicBezTo>
                  <a:cubicBezTo>
                    <a:pt x="13406" y="19871"/>
                    <a:pt x="13576" y="19692"/>
                    <a:pt x="13739" y="19515"/>
                  </a:cubicBezTo>
                  <a:cubicBezTo>
                    <a:pt x="15286" y="17881"/>
                    <a:pt x="15839" y="15346"/>
                    <a:pt x="15839" y="13519"/>
                  </a:cubicBezTo>
                  <a:cubicBezTo>
                    <a:pt x="15839" y="11866"/>
                    <a:pt x="15979" y="10369"/>
                    <a:pt x="16729" y="7190"/>
                  </a:cubicBezTo>
                  <a:cubicBezTo>
                    <a:pt x="17432" y="4210"/>
                    <a:pt x="16445" y="3223"/>
                    <a:pt x="16336" y="3127"/>
                  </a:cubicBezTo>
                  <a:cubicBezTo>
                    <a:pt x="14129" y="660"/>
                    <a:pt x="11826" y="334"/>
                    <a:pt x="9972" y="70"/>
                  </a:cubicBezTo>
                  <a:lnTo>
                    <a:pt x="9816" y="47"/>
                  </a:lnTo>
                  <a:cubicBezTo>
                    <a:pt x="9601" y="16"/>
                    <a:pt x="9352" y="1"/>
                    <a:pt x="90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flipH="1">
              <a:off x="7190555" y="2522069"/>
              <a:ext cx="572678" cy="363901"/>
            </a:xfrm>
            <a:custGeom>
              <a:avLst/>
              <a:gdLst/>
              <a:ahLst/>
              <a:cxnLst/>
              <a:rect l="l" t="t" r="r" b="b"/>
              <a:pathLst>
                <a:path w="21582" h="13714" extrusionOk="0">
                  <a:moveTo>
                    <a:pt x="11407" y="0"/>
                  </a:moveTo>
                  <a:cubicBezTo>
                    <a:pt x="9096" y="0"/>
                    <a:pt x="6682" y="634"/>
                    <a:pt x="4657" y="2115"/>
                  </a:cubicBezTo>
                  <a:cubicBezTo>
                    <a:pt x="1" y="5518"/>
                    <a:pt x="2688" y="13487"/>
                    <a:pt x="2688" y="13487"/>
                  </a:cubicBezTo>
                  <a:cubicBezTo>
                    <a:pt x="2688" y="13487"/>
                    <a:pt x="2856" y="13713"/>
                    <a:pt x="3565" y="13713"/>
                  </a:cubicBezTo>
                  <a:cubicBezTo>
                    <a:pt x="3742" y="13713"/>
                    <a:pt x="3953" y="13699"/>
                    <a:pt x="4203" y="13664"/>
                  </a:cubicBezTo>
                  <a:cubicBezTo>
                    <a:pt x="4203" y="13664"/>
                    <a:pt x="4560" y="12411"/>
                    <a:pt x="6174" y="11694"/>
                  </a:cubicBezTo>
                  <a:cubicBezTo>
                    <a:pt x="7787" y="10978"/>
                    <a:pt x="8770" y="9724"/>
                    <a:pt x="8237" y="8558"/>
                  </a:cubicBezTo>
                  <a:cubicBezTo>
                    <a:pt x="7703" y="7392"/>
                    <a:pt x="7980" y="6238"/>
                    <a:pt x="10300" y="5601"/>
                  </a:cubicBezTo>
                  <a:cubicBezTo>
                    <a:pt x="10579" y="5525"/>
                    <a:pt x="10834" y="5492"/>
                    <a:pt x="11071" y="5492"/>
                  </a:cubicBezTo>
                  <a:cubicBezTo>
                    <a:pt x="12656" y="5492"/>
                    <a:pt x="13400" y="6985"/>
                    <a:pt x="15035" y="6985"/>
                  </a:cubicBezTo>
                  <a:cubicBezTo>
                    <a:pt x="15180" y="6985"/>
                    <a:pt x="15332" y="6973"/>
                    <a:pt x="15493" y="6948"/>
                  </a:cubicBezTo>
                  <a:cubicBezTo>
                    <a:pt x="17239" y="6667"/>
                    <a:pt x="18005" y="6062"/>
                    <a:pt x="18809" y="6062"/>
                  </a:cubicBezTo>
                  <a:cubicBezTo>
                    <a:pt x="19036" y="6062"/>
                    <a:pt x="19266" y="6110"/>
                    <a:pt x="19522" y="6228"/>
                  </a:cubicBezTo>
                  <a:cubicBezTo>
                    <a:pt x="20686" y="6765"/>
                    <a:pt x="20149" y="8292"/>
                    <a:pt x="20149" y="8292"/>
                  </a:cubicBezTo>
                  <a:cubicBezTo>
                    <a:pt x="20149" y="8292"/>
                    <a:pt x="21582" y="5695"/>
                    <a:pt x="18806" y="2742"/>
                  </a:cubicBezTo>
                  <a:cubicBezTo>
                    <a:pt x="17238" y="1071"/>
                    <a:pt x="14411" y="0"/>
                    <a:pt x="114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flipH="1">
              <a:off x="7187264" y="2518169"/>
              <a:ext cx="578622" cy="371251"/>
            </a:xfrm>
            <a:custGeom>
              <a:avLst/>
              <a:gdLst/>
              <a:ahLst/>
              <a:cxnLst/>
              <a:rect l="l" t="t" r="r" b="b"/>
              <a:pathLst>
                <a:path w="21806" h="13991" extrusionOk="0">
                  <a:moveTo>
                    <a:pt x="11520" y="295"/>
                  </a:moveTo>
                  <a:cubicBezTo>
                    <a:pt x="14460" y="295"/>
                    <a:pt x="17250" y="1313"/>
                    <a:pt x="18812" y="2975"/>
                  </a:cubicBezTo>
                  <a:cubicBezTo>
                    <a:pt x="20429" y="4699"/>
                    <a:pt x="20595" y="6275"/>
                    <a:pt x="20462" y="7275"/>
                  </a:cubicBezTo>
                  <a:cubicBezTo>
                    <a:pt x="20386" y="6882"/>
                    <a:pt x="20172" y="6488"/>
                    <a:pt x="19675" y="6259"/>
                  </a:cubicBezTo>
                  <a:cubicBezTo>
                    <a:pt x="19400" y="6133"/>
                    <a:pt x="19152" y="6082"/>
                    <a:pt x="18909" y="6082"/>
                  </a:cubicBezTo>
                  <a:cubicBezTo>
                    <a:pt x="18501" y="6082"/>
                    <a:pt x="18109" y="6225"/>
                    <a:pt x="17632" y="6399"/>
                  </a:cubicBezTo>
                  <a:cubicBezTo>
                    <a:pt x="17116" y="6588"/>
                    <a:pt x="16476" y="6822"/>
                    <a:pt x="15573" y="6965"/>
                  </a:cubicBezTo>
                  <a:cubicBezTo>
                    <a:pt x="15416" y="6991"/>
                    <a:pt x="15268" y="7002"/>
                    <a:pt x="15127" y="7002"/>
                  </a:cubicBezTo>
                  <a:cubicBezTo>
                    <a:pt x="14346" y="7002"/>
                    <a:pt x="13782" y="6644"/>
                    <a:pt x="13190" y="6268"/>
                  </a:cubicBezTo>
                  <a:cubicBezTo>
                    <a:pt x="12600" y="5894"/>
                    <a:pt x="11995" y="5511"/>
                    <a:pt x="11173" y="5511"/>
                  </a:cubicBezTo>
                  <a:cubicBezTo>
                    <a:pt x="10925" y="5511"/>
                    <a:pt x="10659" y="5545"/>
                    <a:pt x="10367" y="5625"/>
                  </a:cubicBezTo>
                  <a:cubicBezTo>
                    <a:pt x="9180" y="5948"/>
                    <a:pt x="8427" y="6439"/>
                    <a:pt x="8127" y="7082"/>
                  </a:cubicBezTo>
                  <a:cubicBezTo>
                    <a:pt x="7900" y="7565"/>
                    <a:pt x="7930" y="8128"/>
                    <a:pt x="8220" y="8759"/>
                  </a:cubicBezTo>
                  <a:cubicBezTo>
                    <a:pt x="8387" y="9128"/>
                    <a:pt x="8397" y="9514"/>
                    <a:pt x="8250" y="9908"/>
                  </a:cubicBezTo>
                  <a:cubicBezTo>
                    <a:pt x="7987" y="10605"/>
                    <a:pt x="7247" y="11268"/>
                    <a:pt x="6220" y="11725"/>
                  </a:cubicBezTo>
                  <a:cubicBezTo>
                    <a:pt x="4794" y="12358"/>
                    <a:pt x="4317" y="13394"/>
                    <a:pt x="4207" y="13694"/>
                  </a:cubicBezTo>
                  <a:cubicBezTo>
                    <a:pt x="3997" y="13721"/>
                    <a:pt x="3818" y="13731"/>
                    <a:pt x="3667" y="13731"/>
                  </a:cubicBezTo>
                  <a:cubicBezTo>
                    <a:pt x="3138" y="13731"/>
                    <a:pt x="2945" y="13600"/>
                    <a:pt x="2900" y="13564"/>
                  </a:cubicBezTo>
                  <a:cubicBezTo>
                    <a:pt x="2737" y="13058"/>
                    <a:pt x="441" y="5575"/>
                    <a:pt x="4834" y="2366"/>
                  </a:cubicBezTo>
                  <a:cubicBezTo>
                    <a:pt x="6804" y="925"/>
                    <a:pt x="9208" y="295"/>
                    <a:pt x="11520" y="295"/>
                  </a:cubicBezTo>
                  <a:close/>
                  <a:moveTo>
                    <a:pt x="11544" y="1"/>
                  </a:moveTo>
                  <a:cubicBezTo>
                    <a:pt x="9188" y="1"/>
                    <a:pt x="6732" y="657"/>
                    <a:pt x="4680" y="2155"/>
                  </a:cubicBezTo>
                  <a:cubicBezTo>
                    <a:pt x="1" y="5579"/>
                    <a:pt x="2637" y="13594"/>
                    <a:pt x="2664" y="13674"/>
                  </a:cubicBezTo>
                  <a:lnTo>
                    <a:pt x="2684" y="13711"/>
                  </a:lnTo>
                  <a:cubicBezTo>
                    <a:pt x="2711" y="13744"/>
                    <a:pt x="2917" y="13991"/>
                    <a:pt x="3668" y="13991"/>
                  </a:cubicBezTo>
                  <a:cubicBezTo>
                    <a:pt x="3851" y="13991"/>
                    <a:pt x="4067" y="13974"/>
                    <a:pt x="4320" y="13938"/>
                  </a:cubicBezTo>
                  <a:lnTo>
                    <a:pt x="4403" y="13928"/>
                  </a:lnTo>
                  <a:lnTo>
                    <a:pt x="4427" y="13848"/>
                  </a:lnTo>
                  <a:cubicBezTo>
                    <a:pt x="4431" y="13834"/>
                    <a:pt x="4794" y="12641"/>
                    <a:pt x="6327" y="11958"/>
                  </a:cubicBezTo>
                  <a:cubicBezTo>
                    <a:pt x="7414" y="11474"/>
                    <a:pt x="8203" y="10762"/>
                    <a:pt x="8490" y="10002"/>
                  </a:cubicBezTo>
                  <a:cubicBezTo>
                    <a:pt x="8663" y="9545"/>
                    <a:pt x="8650" y="9078"/>
                    <a:pt x="8453" y="8651"/>
                  </a:cubicBezTo>
                  <a:cubicBezTo>
                    <a:pt x="8197" y="8095"/>
                    <a:pt x="8167" y="7602"/>
                    <a:pt x="8360" y="7188"/>
                  </a:cubicBezTo>
                  <a:cubicBezTo>
                    <a:pt x="8627" y="6622"/>
                    <a:pt x="9323" y="6179"/>
                    <a:pt x="10433" y="5875"/>
                  </a:cubicBezTo>
                  <a:cubicBezTo>
                    <a:pt x="10702" y="5801"/>
                    <a:pt x="10947" y="5769"/>
                    <a:pt x="11173" y="5769"/>
                  </a:cubicBezTo>
                  <a:cubicBezTo>
                    <a:pt x="11922" y="5769"/>
                    <a:pt x="12474" y="6119"/>
                    <a:pt x="13050" y="6485"/>
                  </a:cubicBezTo>
                  <a:cubicBezTo>
                    <a:pt x="13652" y="6867"/>
                    <a:pt x="14272" y="7261"/>
                    <a:pt x="15131" y="7261"/>
                  </a:cubicBezTo>
                  <a:cubicBezTo>
                    <a:pt x="15284" y="7261"/>
                    <a:pt x="15444" y="7249"/>
                    <a:pt x="15613" y="7222"/>
                  </a:cubicBezTo>
                  <a:cubicBezTo>
                    <a:pt x="16542" y="7071"/>
                    <a:pt x="17196" y="6832"/>
                    <a:pt x="17722" y="6642"/>
                  </a:cubicBezTo>
                  <a:cubicBezTo>
                    <a:pt x="18192" y="6468"/>
                    <a:pt x="18547" y="6338"/>
                    <a:pt x="18904" y="6338"/>
                  </a:cubicBezTo>
                  <a:cubicBezTo>
                    <a:pt x="19116" y="6338"/>
                    <a:pt x="19328" y="6384"/>
                    <a:pt x="19566" y="6495"/>
                  </a:cubicBezTo>
                  <a:cubicBezTo>
                    <a:pt x="20609" y="6975"/>
                    <a:pt x="20146" y="8339"/>
                    <a:pt x="20126" y="8399"/>
                  </a:cubicBezTo>
                  <a:lnTo>
                    <a:pt x="20359" y="8502"/>
                  </a:lnTo>
                  <a:cubicBezTo>
                    <a:pt x="20375" y="8475"/>
                    <a:pt x="21806" y="5788"/>
                    <a:pt x="18999" y="2799"/>
                  </a:cubicBezTo>
                  <a:cubicBezTo>
                    <a:pt x="17365" y="1059"/>
                    <a:pt x="14536" y="1"/>
                    <a:pt x="11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flipH="1">
              <a:off x="7351234" y="2924779"/>
              <a:ext cx="61773" cy="142944"/>
            </a:xfrm>
            <a:custGeom>
              <a:avLst/>
              <a:gdLst/>
              <a:ahLst/>
              <a:cxnLst/>
              <a:rect l="l" t="t" r="r" b="b"/>
              <a:pathLst>
                <a:path w="2328" h="5387" extrusionOk="0">
                  <a:moveTo>
                    <a:pt x="2070" y="0"/>
                  </a:moveTo>
                  <a:lnTo>
                    <a:pt x="1810" y="5020"/>
                  </a:lnTo>
                  <a:lnTo>
                    <a:pt x="94" y="4363"/>
                  </a:lnTo>
                  <a:lnTo>
                    <a:pt x="0" y="4606"/>
                  </a:lnTo>
                  <a:lnTo>
                    <a:pt x="2050" y="5386"/>
                  </a:lnTo>
                  <a:lnTo>
                    <a:pt x="2327" y="14"/>
                  </a:lnTo>
                  <a:lnTo>
                    <a:pt x="2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flipH="1">
              <a:off x="7392017" y="3084861"/>
              <a:ext cx="72281" cy="32028"/>
            </a:xfrm>
            <a:custGeom>
              <a:avLst/>
              <a:gdLst/>
              <a:ahLst/>
              <a:cxnLst/>
              <a:rect l="l" t="t" r="r" b="b"/>
              <a:pathLst>
                <a:path w="2724" h="1207" extrusionOk="0">
                  <a:moveTo>
                    <a:pt x="217" y="0"/>
                  </a:moveTo>
                  <a:lnTo>
                    <a:pt x="1" y="140"/>
                  </a:lnTo>
                  <a:cubicBezTo>
                    <a:pt x="604" y="1066"/>
                    <a:pt x="1701" y="1206"/>
                    <a:pt x="2300" y="1206"/>
                  </a:cubicBezTo>
                  <a:cubicBezTo>
                    <a:pt x="2540" y="1206"/>
                    <a:pt x="2704" y="1183"/>
                    <a:pt x="2724" y="1183"/>
                  </a:cubicBezTo>
                  <a:lnTo>
                    <a:pt x="2687" y="927"/>
                  </a:lnTo>
                  <a:cubicBezTo>
                    <a:pt x="2682" y="927"/>
                    <a:pt x="2538" y="947"/>
                    <a:pt x="2317" y="947"/>
                  </a:cubicBezTo>
                  <a:cubicBezTo>
                    <a:pt x="1770" y="947"/>
                    <a:pt x="753" y="826"/>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flipH="1">
              <a:off x="7442964" y="2896733"/>
              <a:ext cx="30170" cy="49461"/>
            </a:xfrm>
            <a:custGeom>
              <a:avLst/>
              <a:gdLst/>
              <a:ahLst/>
              <a:cxnLst/>
              <a:rect l="l" t="t" r="r" b="b"/>
              <a:pathLst>
                <a:path w="1137" h="1864" extrusionOk="0">
                  <a:moveTo>
                    <a:pt x="678" y="0"/>
                  </a:moveTo>
                  <a:cubicBezTo>
                    <a:pt x="424" y="0"/>
                    <a:pt x="162" y="364"/>
                    <a:pt x="83" y="851"/>
                  </a:cubicBezTo>
                  <a:cubicBezTo>
                    <a:pt x="0" y="1364"/>
                    <a:pt x="150" y="1817"/>
                    <a:pt x="420" y="1860"/>
                  </a:cubicBezTo>
                  <a:cubicBezTo>
                    <a:pt x="434" y="1863"/>
                    <a:pt x="448" y="1864"/>
                    <a:pt x="462" y="1864"/>
                  </a:cubicBezTo>
                  <a:cubicBezTo>
                    <a:pt x="716" y="1864"/>
                    <a:pt x="978" y="1500"/>
                    <a:pt x="1057" y="1011"/>
                  </a:cubicBezTo>
                  <a:cubicBezTo>
                    <a:pt x="1137" y="497"/>
                    <a:pt x="990" y="47"/>
                    <a:pt x="720" y="4"/>
                  </a:cubicBezTo>
                  <a:cubicBezTo>
                    <a:pt x="706" y="1"/>
                    <a:pt x="692" y="0"/>
                    <a:pt x="6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flipH="1">
              <a:off x="7290657" y="2900527"/>
              <a:ext cx="30276" cy="49461"/>
            </a:xfrm>
            <a:custGeom>
              <a:avLst/>
              <a:gdLst/>
              <a:ahLst/>
              <a:cxnLst/>
              <a:rect l="l" t="t" r="r" b="b"/>
              <a:pathLst>
                <a:path w="1141" h="1864" extrusionOk="0">
                  <a:moveTo>
                    <a:pt x="682" y="1"/>
                  </a:moveTo>
                  <a:cubicBezTo>
                    <a:pt x="424" y="1"/>
                    <a:pt x="165" y="370"/>
                    <a:pt x="83" y="854"/>
                  </a:cubicBezTo>
                  <a:cubicBezTo>
                    <a:pt x="0" y="1368"/>
                    <a:pt x="153" y="1817"/>
                    <a:pt x="420" y="1861"/>
                  </a:cubicBezTo>
                  <a:cubicBezTo>
                    <a:pt x="434" y="1863"/>
                    <a:pt x="448" y="1864"/>
                    <a:pt x="462" y="1864"/>
                  </a:cubicBezTo>
                  <a:cubicBezTo>
                    <a:pt x="716" y="1864"/>
                    <a:pt x="977" y="1501"/>
                    <a:pt x="1057" y="1014"/>
                  </a:cubicBezTo>
                  <a:cubicBezTo>
                    <a:pt x="1140" y="501"/>
                    <a:pt x="990" y="48"/>
                    <a:pt x="723" y="4"/>
                  </a:cubicBezTo>
                  <a:cubicBezTo>
                    <a:pt x="709" y="2"/>
                    <a:pt x="695" y="1"/>
                    <a:pt x="6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flipH="1">
              <a:off x="7405814" y="2831697"/>
              <a:ext cx="107652" cy="36698"/>
            </a:xfrm>
            <a:custGeom>
              <a:avLst/>
              <a:gdLst/>
              <a:ahLst/>
              <a:cxnLst/>
              <a:rect l="l" t="t" r="r" b="b"/>
              <a:pathLst>
                <a:path w="4057" h="1383" extrusionOk="0">
                  <a:moveTo>
                    <a:pt x="2425" y="0"/>
                  </a:moveTo>
                  <a:cubicBezTo>
                    <a:pt x="1483" y="0"/>
                    <a:pt x="590" y="519"/>
                    <a:pt x="120" y="929"/>
                  </a:cubicBezTo>
                  <a:cubicBezTo>
                    <a:pt x="10" y="1022"/>
                    <a:pt x="0" y="1185"/>
                    <a:pt x="94" y="1292"/>
                  </a:cubicBezTo>
                  <a:cubicBezTo>
                    <a:pt x="143" y="1352"/>
                    <a:pt x="217" y="1382"/>
                    <a:pt x="287" y="1382"/>
                  </a:cubicBezTo>
                  <a:cubicBezTo>
                    <a:pt x="347" y="1382"/>
                    <a:pt x="410" y="1362"/>
                    <a:pt x="457" y="1318"/>
                  </a:cubicBezTo>
                  <a:cubicBezTo>
                    <a:pt x="509" y="1273"/>
                    <a:pt x="1406" y="509"/>
                    <a:pt x="2412" y="509"/>
                  </a:cubicBezTo>
                  <a:cubicBezTo>
                    <a:pt x="2806" y="509"/>
                    <a:pt x="3217" y="626"/>
                    <a:pt x="3600" y="949"/>
                  </a:cubicBezTo>
                  <a:cubicBezTo>
                    <a:pt x="3648" y="988"/>
                    <a:pt x="3707" y="1008"/>
                    <a:pt x="3766" y="1008"/>
                  </a:cubicBezTo>
                  <a:cubicBezTo>
                    <a:pt x="3840" y="1008"/>
                    <a:pt x="3913" y="976"/>
                    <a:pt x="3963" y="915"/>
                  </a:cubicBezTo>
                  <a:cubicBezTo>
                    <a:pt x="4057" y="805"/>
                    <a:pt x="4043" y="645"/>
                    <a:pt x="3933" y="552"/>
                  </a:cubicBezTo>
                  <a:cubicBezTo>
                    <a:pt x="3456" y="151"/>
                    <a:pt x="2933" y="0"/>
                    <a:pt x="2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flipH="1">
              <a:off x="7254251" y="2831060"/>
              <a:ext cx="79499" cy="27411"/>
            </a:xfrm>
            <a:custGeom>
              <a:avLst/>
              <a:gdLst/>
              <a:ahLst/>
              <a:cxnLst/>
              <a:rect l="l" t="t" r="r" b="b"/>
              <a:pathLst>
                <a:path w="2996" h="1033" extrusionOk="0">
                  <a:moveTo>
                    <a:pt x="1623" y="1"/>
                  </a:moveTo>
                  <a:cubicBezTo>
                    <a:pt x="996" y="1"/>
                    <a:pt x="426" y="315"/>
                    <a:pt x="120" y="579"/>
                  </a:cubicBezTo>
                  <a:cubicBezTo>
                    <a:pt x="10" y="669"/>
                    <a:pt x="0" y="833"/>
                    <a:pt x="90" y="942"/>
                  </a:cubicBezTo>
                  <a:cubicBezTo>
                    <a:pt x="143" y="999"/>
                    <a:pt x="213" y="1032"/>
                    <a:pt x="287" y="1032"/>
                  </a:cubicBezTo>
                  <a:cubicBezTo>
                    <a:pt x="347" y="1032"/>
                    <a:pt x="407" y="1012"/>
                    <a:pt x="453" y="969"/>
                  </a:cubicBezTo>
                  <a:cubicBezTo>
                    <a:pt x="485" y="942"/>
                    <a:pt x="995" y="514"/>
                    <a:pt x="1613" y="514"/>
                  </a:cubicBezTo>
                  <a:cubicBezTo>
                    <a:pt x="1908" y="514"/>
                    <a:pt x="2229" y="612"/>
                    <a:pt x="2533" y="899"/>
                  </a:cubicBezTo>
                  <a:cubicBezTo>
                    <a:pt x="2583" y="946"/>
                    <a:pt x="2647" y="969"/>
                    <a:pt x="2711" y="969"/>
                  </a:cubicBezTo>
                  <a:cubicBezTo>
                    <a:pt x="2780" y="969"/>
                    <a:pt x="2848" y="943"/>
                    <a:pt x="2900" y="889"/>
                  </a:cubicBezTo>
                  <a:cubicBezTo>
                    <a:pt x="2996" y="786"/>
                    <a:pt x="2993" y="622"/>
                    <a:pt x="2886" y="522"/>
                  </a:cubicBezTo>
                  <a:cubicBezTo>
                    <a:pt x="2481" y="139"/>
                    <a:pt x="2039" y="1"/>
                    <a:pt x="16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flipH="1">
              <a:off x="7372218" y="2880706"/>
              <a:ext cx="209626" cy="147296"/>
            </a:xfrm>
            <a:custGeom>
              <a:avLst/>
              <a:gdLst/>
              <a:ahLst/>
              <a:cxnLst/>
              <a:rect l="l" t="t" r="r" b="b"/>
              <a:pathLst>
                <a:path w="7900" h="5551" extrusionOk="0">
                  <a:moveTo>
                    <a:pt x="5256" y="520"/>
                  </a:moveTo>
                  <a:cubicBezTo>
                    <a:pt x="6274" y="520"/>
                    <a:pt x="6990" y="583"/>
                    <a:pt x="7326" y="621"/>
                  </a:cubicBezTo>
                  <a:cubicBezTo>
                    <a:pt x="7314" y="1228"/>
                    <a:pt x="7206" y="2938"/>
                    <a:pt x="6443" y="3981"/>
                  </a:cubicBezTo>
                  <a:cubicBezTo>
                    <a:pt x="6170" y="4358"/>
                    <a:pt x="5244" y="5043"/>
                    <a:pt x="4073" y="5043"/>
                  </a:cubicBezTo>
                  <a:cubicBezTo>
                    <a:pt x="3545" y="5043"/>
                    <a:pt x="2967" y="4904"/>
                    <a:pt x="2377" y="4535"/>
                  </a:cubicBezTo>
                  <a:cubicBezTo>
                    <a:pt x="841" y="3575"/>
                    <a:pt x="827" y="1511"/>
                    <a:pt x="864" y="875"/>
                  </a:cubicBezTo>
                  <a:cubicBezTo>
                    <a:pt x="2630" y="598"/>
                    <a:pt x="4129" y="520"/>
                    <a:pt x="5256" y="520"/>
                  </a:cubicBezTo>
                  <a:close/>
                  <a:moveTo>
                    <a:pt x="5265" y="0"/>
                  </a:moveTo>
                  <a:cubicBezTo>
                    <a:pt x="4076" y="0"/>
                    <a:pt x="2483" y="87"/>
                    <a:pt x="584" y="398"/>
                  </a:cubicBezTo>
                  <a:lnTo>
                    <a:pt x="394" y="431"/>
                  </a:lnTo>
                  <a:lnTo>
                    <a:pt x="367" y="621"/>
                  </a:lnTo>
                  <a:cubicBezTo>
                    <a:pt x="354" y="745"/>
                    <a:pt x="1" y="3658"/>
                    <a:pt x="2104" y="4970"/>
                  </a:cubicBezTo>
                  <a:cubicBezTo>
                    <a:pt x="2771" y="5387"/>
                    <a:pt x="3444" y="5550"/>
                    <a:pt x="4067" y="5550"/>
                  </a:cubicBezTo>
                  <a:cubicBezTo>
                    <a:pt x="5357" y="5550"/>
                    <a:pt x="6443" y="4858"/>
                    <a:pt x="6860" y="4284"/>
                  </a:cubicBezTo>
                  <a:cubicBezTo>
                    <a:pt x="7900" y="2868"/>
                    <a:pt x="7846" y="488"/>
                    <a:pt x="7843" y="388"/>
                  </a:cubicBezTo>
                  <a:lnTo>
                    <a:pt x="7840" y="175"/>
                  </a:lnTo>
                  <a:lnTo>
                    <a:pt x="7626" y="141"/>
                  </a:lnTo>
                  <a:cubicBezTo>
                    <a:pt x="7564" y="130"/>
                    <a:pt x="6717" y="0"/>
                    <a:pt x="5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flipH="1">
              <a:off x="7206487" y="2870437"/>
              <a:ext cx="153187" cy="141299"/>
            </a:xfrm>
            <a:custGeom>
              <a:avLst/>
              <a:gdLst/>
              <a:ahLst/>
              <a:cxnLst/>
              <a:rect l="l" t="t" r="r" b="b"/>
              <a:pathLst>
                <a:path w="5773" h="5325" extrusionOk="0">
                  <a:moveTo>
                    <a:pt x="3797" y="520"/>
                  </a:moveTo>
                  <a:cubicBezTo>
                    <a:pt x="4478" y="520"/>
                    <a:pt x="4971" y="573"/>
                    <a:pt x="5229" y="608"/>
                  </a:cubicBezTo>
                  <a:cubicBezTo>
                    <a:pt x="5217" y="1195"/>
                    <a:pt x="5133" y="2838"/>
                    <a:pt x="4597" y="3831"/>
                  </a:cubicBezTo>
                  <a:cubicBezTo>
                    <a:pt x="4433" y="4131"/>
                    <a:pt x="3923" y="4654"/>
                    <a:pt x="3257" y="4782"/>
                  </a:cubicBezTo>
                  <a:cubicBezTo>
                    <a:pt x="3160" y="4800"/>
                    <a:pt x="3063" y="4809"/>
                    <a:pt x="2968" y="4809"/>
                  </a:cubicBezTo>
                  <a:cubicBezTo>
                    <a:pt x="2576" y="4809"/>
                    <a:pt x="2195" y="4656"/>
                    <a:pt x="1833" y="4351"/>
                  </a:cubicBezTo>
                  <a:cubicBezTo>
                    <a:pt x="744" y="3438"/>
                    <a:pt x="733" y="1458"/>
                    <a:pt x="757" y="838"/>
                  </a:cubicBezTo>
                  <a:cubicBezTo>
                    <a:pt x="1975" y="590"/>
                    <a:pt x="3011" y="520"/>
                    <a:pt x="3797" y="520"/>
                  </a:cubicBezTo>
                  <a:close/>
                  <a:moveTo>
                    <a:pt x="3802" y="1"/>
                  </a:moveTo>
                  <a:cubicBezTo>
                    <a:pt x="2947" y="1"/>
                    <a:pt x="1808" y="83"/>
                    <a:pt x="457" y="375"/>
                  </a:cubicBezTo>
                  <a:lnTo>
                    <a:pt x="270" y="415"/>
                  </a:lnTo>
                  <a:lnTo>
                    <a:pt x="253" y="605"/>
                  </a:lnTo>
                  <a:cubicBezTo>
                    <a:pt x="244" y="722"/>
                    <a:pt x="0" y="3485"/>
                    <a:pt x="1500" y="4745"/>
                  </a:cubicBezTo>
                  <a:cubicBezTo>
                    <a:pt x="1957" y="5128"/>
                    <a:pt x="2460" y="5325"/>
                    <a:pt x="2973" y="5325"/>
                  </a:cubicBezTo>
                  <a:cubicBezTo>
                    <a:pt x="3100" y="5325"/>
                    <a:pt x="3227" y="5311"/>
                    <a:pt x="3353" y="5288"/>
                  </a:cubicBezTo>
                  <a:cubicBezTo>
                    <a:pt x="4146" y="5138"/>
                    <a:pt x="4786" y="4554"/>
                    <a:pt x="5050" y="4078"/>
                  </a:cubicBezTo>
                  <a:cubicBezTo>
                    <a:pt x="5773" y="2742"/>
                    <a:pt x="5746" y="482"/>
                    <a:pt x="5746" y="385"/>
                  </a:cubicBezTo>
                  <a:lnTo>
                    <a:pt x="5743" y="182"/>
                  </a:lnTo>
                  <a:lnTo>
                    <a:pt x="5540" y="138"/>
                  </a:lnTo>
                  <a:cubicBezTo>
                    <a:pt x="5495" y="129"/>
                    <a:pt x="4870" y="1"/>
                    <a:pt x="38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flipH="1">
              <a:off x="7342584" y="2873515"/>
              <a:ext cx="44420" cy="20140"/>
            </a:xfrm>
            <a:custGeom>
              <a:avLst/>
              <a:gdLst/>
              <a:ahLst/>
              <a:cxnLst/>
              <a:rect l="l" t="t" r="r" b="b"/>
              <a:pathLst>
                <a:path w="1674" h="759" extrusionOk="0">
                  <a:moveTo>
                    <a:pt x="839" y="1"/>
                  </a:moveTo>
                  <a:cubicBezTo>
                    <a:pt x="740" y="1"/>
                    <a:pt x="645" y="16"/>
                    <a:pt x="554" y="46"/>
                  </a:cubicBezTo>
                  <a:cubicBezTo>
                    <a:pt x="157" y="176"/>
                    <a:pt x="17" y="539"/>
                    <a:pt x="0" y="579"/>
                  </a:cubicBezTo>
                  <a:lnTo>
                    <a:pt x="483" y="759"/>
                  </a:lnTo>
                  <a:cubicBezTo>
                    <a:pt x="487" y="756"/>
                    <a:pt x="554" y="586"/>
                    <a:pt x="720" y="532"/>
                  </a:cubicBezTo>
                  <a:cubicBezTo>
                    <a:pt x="755" y="522"/>
                    <a:pt x="794" y="516"/>
                    <a:pt x="835" y="516"/>
                  </a:cubicBezTo>
                  <a:cubicBezTo>
                    <a:pt x="986" y="516"/>
                    <a:pt x="1176" y="588"/>
                    <a:pt x="1394" y="729"/>
                  </a:cubicBezTo>
                  <a:lnTo>
                    <a:pt x="1674" y="296"/>
                  </a:lnTo>
                  <a:cubicBezTo>
                    <a:pt x="1372" y="99"/>
                    <a:pt x="1092" y="1"/>
                    <a:pt x="8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flipH="1">
              <a:off x="7562631" y="2846848"/>
              <a:ext cx="115613" cy="57263"/>
            </a:xfrm>
            <a:custGeom>
              <a:avLst/>
              <a:gdLst/>
              <a:ahLst/>
              <a:cxnLst/>
              <a:rect l="l" t="t" r="r" b="b"/>
              <a:pathLst>
                <a:path w="4357" h="2158" extrusionOk="0">
                  <a:moveTo>
                    <a:pt x="194" y="1"/>
                  </a:moveTo>
                  <a:lnTo>
                    <a:pt x="1" y="481"/>
                  </a:lnTo>
                  <a:lnTo>
                    <a:pt x="4164" y="2157"/>
                  </a:lnTo>
                  <a:lnTo>
                    <a:pt x="4357" y="1681"/>
                  </a:lnTo>
                  <a:lnTo>
                    <a:pt x="1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flipH="1">
              <a:off x="7639209" y="2833555"/>
              <a:ext cx="109510" cy="138831"/>
            </a:xfrm>
            <a:custGeom>
              <a:avLst/>
              <a:gdLst/>
              <a:ahLst/>
              <a:cxnLst/>
              <a:rect l="l" t="t" r="r" b="b"/>
              <a:pathLst>
                <a:path w="4127" h="5232" extrusionOk="0">
                  <a:moveTo>
                    <a:pt x="2570" y="0"/>
                  </a:moveTo>
                  <a:cubicBezTo>
                    <a:pt x="2317" y="0"/>
                    <a:pt x="2026" y="141"/>
                    <a:pt x="1693" y="492"/>
                  </a:cubicBezTo>
                  <a:cubicBezTo>
                    <a:pt x="1" y="2282"/>
                    <a:pt x="1517" y="4072"/>
                    <a:pt x="2321" y="4875"/>
                  </a:cubicBezTo>
                  <a:cubicBezTo>
                    <a:pt x="2589" y="5143"/>
                    <a:pt x="2880" y="5232"/>
                    <a:pt x="3147" y="5232"/>
                  </a:cubicBezTo>
                  <a:cubicBezTo>
                    <a:pt x="3682" y="5232"/>
                    <a:pt x="4127" y="4875"/>
                    <a:pt x="4127" y="4875"/>
                  </a:cubicBezTo>
                  <a:lnTo>
                    <a:pt x="4013" y="2372"/>
                  </a:lnTo>
                  <a:cubicBezTo>
                    <a:pt x="4013" y="2372"/>
                    <a:pt x="3608" y="0"/>
                    <a:pt x="25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flipH="1">
              <a:off x="7637086" y="2830105"/>
              <a:ext cx="108342" cy="145651"/>
            </a:xfrm>
            <a:custGeom>
              <a:avLst/>
              <a:gdLst/>
              <a:ahLst/>
              <a:cxnLst/>
              <a:rect l="l" t="t" r="r" b="b"/>
              <a:pathLst>
                <a:path w="4083" h="5489" extrusionOk="0">
                  <a:moveTo>
                    <a:pt x="2448" y="1"/>
                  </a:moveTo>
                  <a:cubicBezTo>
                    <a:pt x="2138" y="1"/>
                    <a:pt x="1812" y="178"/>
                    <a:pt x="1477" y="532"/>
                  </a:cubicBezTo>
                  <a:cubicBezTo>
                    <a:pt x="603" y="1455"/>
                    <a:pt x="0" y="2998"/>
                    <a:pt x="2106" y="5098"/>
                  </a:cubicBezTo>
                  <a:cubicBezTo>
                    <a:pt x="2403" y="5391"/>
                    <a:pt x="2723" y="5488"/>
                    <a:pt x="3017" y="5488"/>
                  </a:cubicBezTo>
                  <a:cubicBezTo>
                    <a:pt x="3592" y="5488"/>
                    <a:pt x="4076" y="5111"/>
                    <a:pt x="4083" y="5105"/>
                  </a:cubicBezTo>
                  <a:lnTo>
                    <a:pt x="3923" y="4905"/>
                  </a:lnTo>
                  <a:cubicBezTo>
                    <a:pt x="3896" y="4925"/>
                    <a:pt x="3501" y="5234"/>
                    <a:pt x="3029" y="5234"/>
                  </a:cubicBezTo>
                  <a:cubicBezTo>
                    <a:pt x="2788" y="5234"/>
                    <a:pt x="2528" y="5154"/>
                    <a:pt x="2286" y="4914"/>
                  </a:cubicBezTo>
                  <a:cubicBezTo>
                    <a:pt x="717" y="3348"/>
                    <a:pt x="506" y="1932"/>
                    <a:pt x="1663" y="709"/>
                  </a:cubicBezTo>
                  <a:cubicBezTo>
                    <a:pt x="1948" y="410"/>
                    <a:pt x="2211" y="259"/>
                    <a:pt x="2449" y="259"/>
                  </a:cubicBezTo>
                  <a:cubicBezTo>
                    <a:pt x="2503" y="259"/>
                    <a:pt x="2555" y="267"/>
                    <a:pt x="2606" y="282"/>
                  </a:cubicBezTo>
                  <a:cubicBezTo>
                    <a:pt x="3276" y="485"/>
                    <a:pt x="3669" y="1968"/>
                    <a:pt x="3763" y="2522"/>
                  </a:cubicBezTo>
                  <a:lnTo>
                    <a:pt x="4020" y="2478"/>
                  </a:lnTo>
                  <a:cubicBezTo>
                    <a:pt x="4003" y="2392"/>
                    <a:pt x="3640" y="325"/>
                    <a:pt x="2680" y="35"/>
                  </a:cubicBezTo>
                  <a:cubicBezTo>
                    <a:pt x="2604" y="12"/>
                    <a:pt x="2526" y="1"/>
                    <a:pt x="24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flipH="1">
              <a:off x="7522897" y="3376499"/>
              <a:ext cx="550760" cy="698454"/>
            </a:xfrm>
            <a:custGeom>
              <a:avLst/>
              <a:gdLst/>
              <a:ahLst/>
              <a:cxnLst/>
              <a:rect l="l" t="t" r="r" b="b"/>
              <a:pathLst>
                <a:path w="20756" h="26322" extrusionOk="0">
                  <a:moveTo>
                    <a:pt x="9550" y="1"/>
                  </a:moveTo>
                  <a:lnTo>
                    <a:pt x="1" y="6567"/>
                  </a:lnTo>
                  <a:cubicBezTo>
                    <a:pt x="1" y="6567"/>
                    <a:pt x="1001" y="9627"/>
                    <a:pt x="1308" y="10177"/>
                  </a:cubicBezTo>
                  <a:cubicBezTo>
                    <a:pt x="1614" y="10727"/>
                    <a:pt x="2997" y="16330"/>
                    <a:pt x="4691" y="20172"/>
                  </a:cubicBezTo>
                  <a:cubicBezTo>
                    <a:pt x="6383" y="24012"/>
                    <a:pt x="9537" y="26321"/>
                    <a:pt x="11993" y="26321"/>
                  </a:cubicBezTo>
                  <a:lnTo>
                    <a:pt x="11993" y="26321"/>
                  </a:lnTo>
                  <a:cubicBezTo>
                    <a:pt x="11999" y="26321"/>
                    <a:pt x="12004" y="26321"/>
                    <a:pt x="12010" y="26321"/>
                  </a:cubicBezTo>
                  <a:cubicBezTo>
                    <a:pt x="14455" y="26321"/>
                    <a:pt x="15685" y="26317"/>
                    <a:pt x="18219" y="22712"/>
                  </a:cubicBezTo>
                  <a:cubicBezTo>
                    <a:pt x="20756" y="19099"/>
                    <a:pt x="20756" y="13103"/>
                    <a:pt x="20756" y="13103"/>
                  </a:cubicBezTo>
                  <a:cubicBezTo>
                    <a:pt x="20756" y="13103"/>
                    <a:pt x="20669" y="12793"/>
                    <a:pt x="19982" y="11796"/>
                  </a:cubicBezTo>
                  <a:cubicBezTo>
                    <a:pt x="19292" y="10797"/>
                    <a:pt x="14910" y="7723"/>
                    <a:pt x="14910" y="7723"/>
                  </a:cubicBezTo>
                  <a:lnTo>
                    <a:pt x="12220" y="10950"/>
                  </a:lnTo>
                  <a:cubicBezTo>
                    <a:pt x="12220" y="10950"/>
                    <a:pt x="12296" y="10257"/>
                    <a:pt x="11760" y="6567"/>
                  </a:cubicBezTo>
                  <a:cubicBezTo>
                    <a:pt x="11400" y="4268"/>
                    <a:pt x="10653" y="2048"/>
                    <a:pt x="9550" y="1"/>
                  </a:cubicBezTo>
                  <a:close/>
                </a:path>
              </a:pathLst>
            </a:custGeom>
            <a:solidFill>
              <a:srgbClr val="E5A5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flipH="1">
              <a:off x="7519447" y="3374907"/>
              <a:ext cx="557474" cy="703496"/>
            </a:xfrm>
            <a:custGeom>
              <a:avLst/>
              <a:gdLst/>
              <a:ahLst/>
              <a:cxnLst/>
              <a:rect l="l" t="t" r="r" b="b"/>
              <a:pathLst>
                <a:path w="21009" h="26512" extrusionOk="0">
                  <a:moveTo>
                    <a:pt x="9786" y="1"/>
                  </a:moveTo>
                  <a:lnTo>
                    <a:pt x="9560" y="121"/>
                  </a:lnTo>
                  <a:cubicBezTo>
                    <a:pt x="10660" y="2161"/>
                    <a:pt x="11400" y="4357"/>
                    <a:pt x="11753" y="6643"/>
                  </a:cubicBezTo>
                  <a:cubicBezTo>
                    <a:pt x="12279" y="10243"/>
                    <a:pt x="12216" y="10967"/>
                    <a:pt x="12216" y="10996"/>
                  </a:cubicBezTo>
                  <a:lnTo>
                    <a:pt x="12166" y="11423"/>
                  </a:lnTo>
                  <a:lnTo>
                    <a:pt x="15056" y="7957"/>
                  </a:lnTo>
                  <a:cubicBezTo>
                    <a:pt x="15702" y="8417"/>
                    <a:pt x="19389" y="11043"/>
                    <a:pt x="19999" y="11930"/>
                  </a:cubicBezTo>
                  <a:cubicBezTo>
                    <a:pt x="20579" y="12770"/>
                    <a:pt x="20725" y="13116"/>
                    <a:pt x="20749" y="13183"/>
                  </a:cubicBezTo>
                  <a:cubicBezTo>
                    <a:pt x="20745" y="13573"/>
                    <a:pt x="20645" y="19266"/>
                    <a:pt x="18236" y="22698"/>
                  </a:cubicBezTo>
                  <a:cubicBezTo>
                    <a:pt x="15742" y="26248"/>
                    <a:pt x="14533" y="26252"/>
                    <a:pt x="12123" y="26252"/>
                  </a:cubicBezTo>
                  <a:lnTo>
                    <a:pt x="12116" y="26252"/>
                  </a:lnTo>
                  <a:cubicBezTo>
                    <a:pt x="9873" y="26252"/>
                    <a:pt x="6686" y="24166"/>
                    <a:pt x="4931" y="20179"/>
                  </a:cubicBezTo>
                  <a:cubicBezTo>
                    <a:pt x="3817" y="17646"/>
                    <a:pt x="2847" y="14387"/>
                    <a:pt x="2204" y="12227"/>
                  </a:cubicBezTo>
                  <a:cubicBezTo>
                    <a:pt x="1874" y="11110"/>
                    <a:pt x="1654" y="10373"/>
                    <a:pt x="1544" y="10173"/>
                  </a:cubicBezTo>
                  <a:cubicBezTo>
                    <a:pt x="1244" y="9640"/>
                    <a:pt x="254" y="6617"/>
                    <a:pt x="244" y="6587"/>
                  </a:cubicBezTo>
                  <a:lnTo>
                    <a:pt x="1" y="6667"/>
                  </a:lnTo>
                  <a:cubicBezTo>
                    <a:pt x="41" y="6791"/>
                    <a:pt x="1007" y="9747"/>
                    <a:pt x="1317" y="10300"/>
                  </a:cubicBezTo>
                  <a:cubicBezTo>
                    <a:pt x="1414" y="10473"/>
                    <a:pt x="1654" y="11280"/>
                    <a:pt x="1957" y="12303"/>
                  </a:cubicBezTo>
                  <a:cubicBezTo>
                    <a:pt x="2601" y="14463"/>
                    <a:pt x="3574" y="17733"/>
                    <a:pt x="4697" y="20282"/>
                  </a:cubicBezTo>
                  <a:cubicBezTo>
                    <a:pt x="6497" y="24372"/>
                    <a:pt x="9790" y="26512"/>
                    <a:pt x="12123" y="26512"/>
                  </a:cubicBezTo>
                  <a:lnTo>
                    <a:pt x="12130" y="26512"/>
                  </a:lnTo>
                  <a:cubicBezTo>
                    <a:pt x="14622" y="26512"/>
                    <a:pt x="15876" y="26508"/>
                    <a:pt x="18445" y="22846"/>
                  </a:cubicBezTo>
                  <a:cubicBezTo>
                    <a:pt x="20979" y="19242"/>
                    <a:pt x="21009" y="13223"/>
                    <a:pt x="21009" y="13163"/>
                  </a:cubicBezTo>
                  <a:lnTo>
                    <a:pt x="21002" y="13130"/>
                  </a:lnTo>
                  <a:cubicBezTo>
                    <a:pt x="20992" y="13096"/>
                    <a:pt x="20892" y="12770"/>
                    <a:pt x="20212" y="11783"/>
                  </a:cubicBezTo>
                  <a:cubicBezTo>
                    <a:pt x="19519" y="10777"/>
                    <a:pt x="15286" y="7803"/>
                    <a:pt x="15106" y="7680"/>
                  </a:cubicBezTo>
                  <a:lnTo>
                    <a:pt x="15010" y="7610"/>
                  </a:lnTo>
                  <a:lnTo>
                    <a:pt x="12470" y="10657"/>
                  </a:lnTo>
                  <a:cubicBezTo>
                    <a:pt x="12450" y="10147"/>
                    <a:pt x="12359" y="9010"/>
                    <a:pt x="12010" y="6607"/>
                  </a:cubicBezTo>
                  <a:cubicBezTo>
                    <a:pt x="11650" y="4288"/>
                    <a:pt x="10900" y="2064"/>
                    <a:pt x="97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flipH="1">
              <a:off x="7844719" y="3784914"/>
              <a:ext cx="23377" cy="25421"/>
            </a:xfrm>
            <a:custGeom>
              <a:avLst/>
              <a:gdLst/>
              <a:ahLst/>
              <a:cxnLst/>
              <a:rect l="l" t="t" r="r" b="b"/>
              <a:pathLst>
                <a:path w="881" h="958" extrusionOk="0">
                  <a:moveTo>
                    <a:pt x="683" y="1"/>
                  </a:moveTo>
                  <a:cubicBezTo>
                    <a:pt x="413" y="318"/>
                    <a:pt x="184" y="590"/>
                    <a:pt x="0" y="778"/>
                  </a:cubicBezTo>
                  <a:lnTo>
                    <a:pt x="184" y="958"/>
                  </a:lnTo>
                  <a:cubicBezTo>
                    <a:pt x="373" y="764"/>
                    <a:pt x="607" y="487"/>
                    <a:pt x="880" y="170"/>
                  </a:cubicBezTo>
                  <a:lnTo>
                    <a:pt x="796" y="67"/>
                  </a:lnTo>
                  <a:lnTo>
                    <a:pt x="6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flipH="1">
              <a:off x="7746753" y="3664926"/>
              <a:ext cx="77588" cy="93589"/>
            </a:xfrm>
            <a:custGeom>
              <a:avLst/>
              <a:gdLst/>
              <a:ahLst/>
              <a:cxnLst/>
              <a:rect l="l" t="t" r="r" b="b"/>
              <a:pathLst>
                <a:path w="2924" h="3527" extrusionOk="0">
                  <a:moveTo>
                    <a:pt x="2724" y="0"/>
                  </a:moveTo>
                  <a:cubicBezTo>
                    <a:pt x="2711" y="17"/>
                    <a:pt x="1274" y="1823"/>
                    <a:pt x="1" y="3363"/>
                  </a:cubicBezTo>
                  <a:lnTo>
                    <a:pt x="198" y="3526"/>
                  </a:lnTo>
                  <a:cubicBezTo>
                    <a:pt x="1474" y="1983"/>
                    <a:pt x="2911" y="180"/>
                    <a:pt x="2924" y="160"/>
                  </a:cubicBezTo>
                  <a:lnTo>
                    <a:pt x="27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flipH="1">
              <a:off x="7480290" y="3559187"/>
              <a:ext cx="273204" cy="225733"/>
            </a:xfrm>
            <a:custGeom>
              <a:avLst/>
              <a:gdLst/>
              <a:ahLst/>
              <a:cxnLst/>
              <a:rect l="l" t="t" r="r" b="b"/>
              <a:pathLst>
                <a:path w="10296" h="8507" extrusionOk="0">
                  <a:moveTo>
                    <a:pt x="3283" y="1"/>
                  </a:moveTo>
                  <a:cubicBezTo>
                    <a:pt x="2546" y="1"/>
                    <a:pt x="2123" y="463"/>
                    <a:pt x="1767" y="1229"/>
                  </a:cubicBezTo>
                  <a:cubicBezTo>
                    <a:pt x="1227" y="2385"/>
                    <a:pt x="1" y="2995"/>
                    <a:pt x="537" y="3685"/>
                  </a:cubicBezTo>
                  <a:cubicBezTo>
                    <a:pt x="2210" y="4168"/>
                    <a:pt x="3813" y="4865"/>
                    <a:pt x="5304" y="5762"/>
                  </a:cubicBezTo>
                  <a:cubicBezTo>
                    <a:pt x="7538" y="7084"/>
                    <a:pt x="8025" y="8507"/>
                    <a:pt x="8603" y="8507"/>
                  </a:cubicBezTo>
                  <a:cubicBezTo>
                    <a:pt x="8701" y="8507"/>
                    <a:pt x="8801" y="8466"/>
                    <a:pt x="8913" y="8377"/>
                  </a:cubicBezTo>
                  <a:cubicBezTo>
                    <a:pt x="9686" y="7762"/>
                    <a:pt x="10296" y="5838"/>
                    <a:pt x="9526" y="4765"/>
                  </a:cubicBezTo>
                  <a:cubicBezTo>
                    <a:pt x="8760" y="3695"/>
                    <a:pt x="6376" y="1155"/>
                    <a:pt x="4687" y="382"/>
                  </a:cubicBezTo>
                  <a:cubicBezTo>
                    <a:pt x="4116" y="121"/>
                    <a:pt x="3659" y="1"/>
                    <a:pt x="32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flipH="1">
              <a:off x="7476284" y="3555817"/>
              <a:ext cx="276150" cy="232579"/>
            </a:xfrm>
            <a:custGeom>
              <a:avLst/>
              <a:gdLst/>
              <a:ahLst/>
              <a:cxnLst/>
              <a:rect l="l" t="t" r="r" b="b"/>
              <a:pathLst>
                <a:path w="10407" h="8765" extrusionOk="0">
                  <a:moveTo>
                    <a:pt x="3249" y="257"/>
                  </a:moveTo>
                  <a:cubicBezTo>
                    <a:pt x="3603" y="257"/>
                    <a:pt x="4040" y="372"/>
                    <a:pt x="4593" y="625"/>
                  </a:cubicBezTo>
                  <a:cubicBezTo>
                    <a:pt x="6233" y="1379"/>
                    <a:pt x="8583" y="3852"/>
                    <a:pt x="9383" y="4969"/>
                  </a:cubicBezTo>
                  <a:cubicBezTo>
                    <a:pt x="10106" y="5975"/>
                    <a:pt x="9526" y="7821"/>
                    <a:pt x="8793" y="8401"/>
                  </a:cubicBezTo>
                  <a:cubicBezTo>
                    <a:pt x="8710" y="8468"/>
                    <a:pt x="8639" y="8503"/>
                    <a:pt x="8565" y="8503"/>
                  </a:cubicBezTo>
                  <a:cubicBezTo>
                    <a:pt x="8396" y="8503"/>
                    <a:pt x="8209" y="8320"/>
                    <a:pt x="7830" y="7892"/>
                  </a:cubicBezTo>
                  <a:cubicBezTo>
                    <a:pt x="7353" y="7358"/>
                    <a:pt x="6630" y="6549"/>
                    <a:pt x="5330" y="5778"/>
                  </a:cubicBezTo>
                  <a:cubicBezTo>
                    <a:pt x="3844" y="4885"/>
                    <a:pt x="2244" y="4185"/>
                    <a:pt x="577" y="3702"/>
                  </a:cubicBezTo>
                  <a:cubicBezTo>
                    <a:pt x="361" y="3389"/>
                    <a:pt x="590" y="3092"/>
                    <a:pt x="1034" y="2569"/>
                  </a:cubicBezTo>
                  <a:cubicBezTo>
                    <a:pt x="1314" y="2242"/>
                    <a:pt x="1627" y="1872"/>
                    <a:pt x="1844" y="1409"/>
                  </a:cubicBezTo>
                  <a:cubicBezTo>
                    <a:pt x="2173" y="702"/>
                    <a:pt x="2552" y="257"/>
                    <a:pt x="3249" y="257"/>
                  </a:cubicBezTo>
                  <a:close/>
                  <a:moveTo>
                    <a:pt x="3241" y="1"/>
                  </a:moveTo>
                  <a:cubicBezTo>
                    <a:pt x="2424" y="1"/>
                    <a:pt x="1973" y="525"/>
                    <a:pt x="1610" y="1302"/>
                  </a:cubicBezTo>
                  <a:cubicBezTo>
                    <a:pt x="1407" y="1732"/>
                    <a:pt x="1104" y="2085"/>
                    <a:pt x="837" y="2402"/>
                  </a:cubicBezTo>
                  <a:cubicBezTo>
                    <a:pt x="390" y="2929"/>
                    <a:pt x="1" y="3385"/>
                    <a:pt x="397" y="3892"/>
                  </a:cubicBezTo>
                  <a:lnTo>
                    <a:pt x="424" y="3925"/>
                  </a:lnTo>
                  <a:lnTo>
                    <a:pt x="464" y="3935"/>
                  </a:lnTo>
                  <a:cubicBezTo>
                    <a:pt x="2124" y="4415"/>
                    <a:pt x="3716" y="5109"/>
                    <a:pt x="5196" y="5998"/>
                  </a:cubicBezTo>
                  <a:cubicBezTo>
                    <a:pt x="6463" y="6749"/>
                    <a:pt x="7170" y="7541"/>
                    <a:pt x="7636" y="8064"/>
                  </a:cubicBezTo>
                  <a:cubicBezTo>
                    <a:pt x="7993" y="8461"/>
                    <a:pt x="8263" y="8764"/>
                    <a:pt x="8566" y="8764"/>
                  </a:cubicBezTo>
                  <a:cubicBezTo>
                    <a:pt x="8686" y="8764"/>
                    <a:pt x="8813" y="8715"/>
                    <a:pt x="8953" y="8604"/>
                  </a:cubicBezTo>
                  <a:cubicBezTo>
                    <a:pt x="9780" y="7952"/>
                    <a:pt x="10406" y="5952"/>
                    <a:pt x="9593" y="4818"/>
                  </a:cubicBezTo>
                  <a:cubicBezTo>
                    <a:pt x="8780" y="3682"/>
                    <a:pt x="6383" y="1162"/>
                    <a:pt x="4700" y="392"/>
                  </a:cubicBezTo>
                  <a:cubicBezTo>
                    <a:pt x="4109" y="121"/>
                    <a:pt x="3633" y="1"/>
                    <a:pt x="32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flipH="1">
              <a:off x="7729401" y="3823840"/>
              <a:ext cx="15496" cy="58483"/>
            </a:xfrm>
            <a:custGeom>
              <a:avLst/>
              <a:gdLst/>
              <a:ahLst/>
              <a:cxnLst/>
              <a:rect l="l" t="t" r="r" b="b"/>
              <a:pathLst>
                <a:path w="584" h="2204" extrusionOk="0">
                  <a:moveTo>
                    <a:pt x="260" y="0"/>
                  </a:moveTo>
                  <a:lnTo>
                    <a:pt x="0" y="7"/>
                  </a:lnTo>
                  <a:cubicBezTo>
                    <a:pt x="20" y="750"/>
                    <a:pt x="133" y="1487"/>
                    <a:pt x="337" y="2203"/>
                  </a:cubicBezTo>
                  <a:lnTo>
                    <a:pt x="583" y="2133"/>
                  </a:lnTo>
                  <a:cubicBezTo>
                    <a:pt x="386" y="1437"/>
                    <a:pt x="277" y="720"/>
                    <a:pt x="2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flipH="1">
              <a:off x="7735770" y="3656753"/>
              <a:ext cx="11702" cy="132436"/>
            </a:xfrm>
            <a:custGeom>
              <a:avLst/>
              <a:gdLst/>
              <a:ahLst/>
              <a:cxnLst/>
              <a:rect l="l" t="t" r="r" b="b"/>
              <a:pathLst>
                <a:path w="441" h="4991" extrusionOk="0">
                  <a:moveTo>
                    <a:pt x="183" y="1"/>
                  </a:moveTo>
                  <a:cubicBezTo>
                    <a:pt x="180" y="25"/>
                    <a:pt x="0" y="2611"/>
                    <a:pt x="37" y="4991"/>
                  </a:cubicBezTo>
                  <a:lnTo>
                    <a:pt x="297" y="4988"/>
                  </a:lnTo>
                  <a:cubicBezTo>
                    <a:pt x="257" y="2617"/>
                    <a:pt x="437" y="45"/>
                    <a:pt x="440" y="18"/>
                  </a:cubicBezTo>
                  <a:lnTo>
                    <a:pt x="1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flipH="1">
              <a:off x="7636106" y="3691089"/>
              <a:ext cx="37176" cy="116223"/>
            </a:xfrm>
            <a:custGeom>
              <a:avLst/>
              <a:gdLst/>
              <a:ahLst/>
              <a:cxnLst/>
              <a:rect l="l" t="t" r="r" b="b"/>
              <a:pathLst>
                <a:path w="1401" h="4380" extrusionOk="0">
                  <a:moveTo>
                    <a:pt x="254" y="0"/>
                  </a:moveTo>
                  <a:lnTo>
                    <a:pt x="1" y="44"/>
                  </a:lnTo>
                  <a:cubicBezTo>
                    <a:pt x="24" y="167"/>
                    <a:pt x="550" y="3077"/>
                    <a:pt x="1167" y="4380"/>
                  </a:cubicBezTo>
                  <a:lnTo>
                    <a:pt x="1401" y="4270"/>
                  </a:lnTo>
                  <a:cubicBezTo>
                    <a:pt x="797" y="2997"/>
                    <a:pt x="261" y="31"/>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flipH="1">
              <a:off x="6876421" y="3886620"/>
              <a:ext cx="379451" cy="146181"/>
            </a:xfrm>
            <a:custGeom>
              <a:avLst/>
              <a:gdLst/>
              <a:ahLst/>
              <a:cxnLst/>
              <a:rect l="l" t="t" r="r" b="b"/>
              <a:pathLst>
                <a:path w="14300" h="5509" extrusionOk="0">
                  <a:moveTo>
                    <a:pt x="3795" y="0"/>
                  </a:moveTo>
                  <a:cubicBezTo>
                    <a:pt x="3357" y="0"/>
                    <a:pt x="2954" y="32"/>
                    <a:pt x="2614" y="107"/>
                  </a:cubicBezTo>
                  <a:cubicBezTo>
                    <a:pt x="2614" y="107"/>
                    <a:pt x="1" y="4721"/>
                    <a:pt x="385" y="5267"/>
                  </a:cubicBezTo>
                  <a:cubicBezTo>
                    <a:pt x="513" y="5448"/>
                    <a:pt x="1546" y="5508"/>
                    <a:pt x="2866" y="5508"/>
                  </a:cubicBezTo>
                  <a:cubicBezTo>
                    <a:pt x="5508" y="5508"/>
                    <a:pt x="9300" y="5267"/>
                    <a:pt x="9300" y="5267"/>
                  </a:cubicBezTo>
                  <a:lnTo>
                    <a:pt x="9760" y="3421"/>
                  </a:lnTo>
                  <a:cubicBezTo>
                    <a:pt x="9760" y="3421"/>
                    <a:pt x="11530" y="4113"/>
                    <a:pt x="12913" y="4113"/>
                  </a:cubicBezTo>
                  <a:cubicBezTo>
                    <a:pt x="14299" y="4113"/>
                    <a:pt x="13219" y="3727"/>
                    <a:pt x="12759" y="3267"/>
                  </a:cubicBezTo>
                  <a:cubicBezTo>
                    <a:pt x="12296" y="2807"/>
                    <a:pt x="9607" y="1117"/>
                    <a:pt x="9377" y="961"/>
                  </a:cubicBezTo>
                  <a:cubicBezTo>
                    <a:pt x="9182" y="832"/>
                    <a:pt x="6033" y="0"/>
                    <a:pt x="37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flipH="1">
              <a:off x="6890405" y="3883276"/>
              <a:ext cx="368730" cy="152921"/>
            </a:xfrm>
            <a:custGeom>
              <a:avLst/>
              <a:gdLst/>
              <a:ahLst/>
              <a:cxnLst/>
              <a:rect l="l" t="t" r="r" b="b"/>
              <a:pathLst>
                <a:path w="13896" h="5763" extrusionOk="0">
                  <a:moveTo>
                    <a:pt x="3929" y="253"/>
                  </a:moveTo>
                  <a:cubicBezTo>
                    <a:pt x="6150" y="253"/>
                    <a:pt x="9252" y="1092"/>
                    <a:pt x="9427" y="1197"/>
                  </a:cubicBezTo>
                  <a:cubicBezTo>
                    <a:pt x="9467" y="1220"/>
                    <a:pt x="9567" y="1283"/>
                    <a:pt x="9713" y="1376"/>
                  </a:cubicBezTo>
                  <a:cubicBezTo>
                    <a:pt x="10450" y="1850"/>
                    <a:pt x="12413" y="3107"/>
                    <a:pt x="12790" y="3483"/>
                  </a:cubicBezTo>
                  <a:cubicBezTo>
                    <a:pt x="12926" y="3619"/>
                    <a:pt x="13106" y="3747"/>
                    <a:pt x="13266" y="3856"/>
                  </a:cubicBezTo>
                  <a:cubicBezTo>
                    <a:pt x="13366" y="3927"/>
                    <a:pt x="13493" y="4013"/>
                    <a:pt x="13556" y="4073"/>
                  </a:cubicBezTo>
                  <a:cubicBezTo>
                    <a:pt x="13486" y="4090"/>
                    <a:pt x="13342" y="4110"/>
                    <a:pt x="13036" y="4110"/>
                  </a:cubicBezTo>
                  <a:cubicBezTo>
                    <a:pt x="11693" y="4110"/>
                    <a:pt x="9947" y="3433"/>
                    <a:pt x="9930" y="3427"/>
                  </a:cubicBezTo>
                  <a:lnTo>
                    <a:pt x="9793" y="3373"/>
                  </a:lnTo>
                  <a:lnTo>
                    <a:pt x="9323" y="5270"/>
                  </a:lnTo>
                  <a:cubicBezTo>
                    <a:pt x="7061" y="5412"/>
                    <a:pt x="4680" y="5506"/>
                    <a:pt x="2977" y="5506"/>
                  </a:cubicBezTo>
                  <a:cubicBezTo>
                    <a:pt x="1659" y="5506"/>
                    <a:pt x="748" y="5450"/>
                    <a:pt x="614" y="5316"/>
                  </a:cubicBezTo>
                  <a:cubicBezTo>
                    <a:pt x="408" y="5027"/>
                    <a:pt x="1594" y="2520"/>
                    <a:pt x="2820" y="347"/>
                  </a:cubicBezTo>
                  <a:cubicBezTo>
                    <a:pt x="3145" y="281"/>
                    <a:pt x="3522" y="253"/>
                    <a:pt x="3929" y="253"/>
                  </a:cubicBezTo>
                  <a:close/>
                  <a:moveTo>
                    <a:pt x="3897" y="0"/>
                  </a:moveTo>
                  <a:cubicBezTo>
                    <a:pt x="3454" y="0"/>
                    <a:pt x="3049" y="32"/>
                    <a:pt x="2711" y="107"/>
                  </a:cubicBezTo>
                  <a:lnTo>
                    <a:pt x="2654" y="120"/>
                  </a:lnTo>
                  <a:lnTo>
                    <a:pt x="2628" y="170"/>
                  </a:lnTo>
                  <a:cubicBezTo>
                    <a:pt x="2004" y="1270"/>
                    <a:pt x="1" y="4899"/>
                    <a:pt x="401" y="5466"/>
                  </a:cubicBezTo>
                  <a:cubicBezTo>
                    <a:pt x="561" y="5690"/>
                    <a:pt x="1714" y="5762"/>
                    <a:pt x="3171" y="5762"/>
                  </a:cubicBezTo>
                  <a:cubicBezTo>
                    <a:pt x="5357" y="5762"/>
                    <a:pt x="8223" y="5596"/>
                    <a:pt x="9433" y="5519"/>
                  </a:cubicBezTo>
                  <a:lnTo>
                    <a:pt x="9527" y="5513"/>
                  </a:lnTo>
                  <a:lnTo>
                    <a:pt x="9973" y="3719"/>
                  </a:lnTo>
                  <a:cubicBezTo>
                    <a:pt x="10420" y="3883"/>
                    <a:pt x="11853" y="4367"/>
                    <a:pt x="13036" y="4367"/>
                  </a:cubicBezTo>
                  <a:cubicBezTo>
                    <a:pt x="13586" y="4367"/>
                    <a:pt x="13790" y="4316"/>
                    <a:pt x="13839" y="4156"/>
                  </a:cubicBezTo>
                  <a:cubicBezTo>
                    <a:pt x="13896" y="3979"/>
                    <a:pt x="13702" y="3847"/>
                    <a:pt x="13413" y="3647"/>
                  </a:cubicBezTo>
                  <a:cubicBezTo>
                    <a:pt x="13262" y="3539"/>
                    <a:pt x="13093" y="3419"/>
                    <a:pt x="12973" y="3303"/>
                  </a:cubicBezTo>
                  <a:cubicBezTo>
                    <a:pt x="12619" y="2950"/>
                    <a:pt x="11119" y="1973"/>
                    <a:pt x="9850" y="1160"/>
                  </a:cubicBezTo>
                  <a:cubicBezTo>
                    <a:pt x="9707" y="1070"/>
                    <a:pt x="9607" y="1007"/>
                    <a:pt x="9570" y="980"/>
                  </a:cubicBezTo>
                  <a:cubicBezTo>
                    <a:pt x="9320" y="813"/>
                    <a:pt x="6133" y="0"/>
                    <a:pt x="38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flipH="1">
              <a:off x="6988484" y="3873034"/>
              <a:ext cx="54689" cy="162208"/>
            </a:xfrm>
            <a:custGeom>
              <a:avLst/>
              <a:gdLst/>
              <a:ahLst/>
              <a:cxnLst/>
              <a:rect l="l" t="t" r="r" b="b"/>
              <a:pathLst>
                <a:path w="2061" h="6113" extrusionOk="0">
                  <a:moveTo>
                    <a:pt x="798" y="1"/>
                  </a:moveTo>
                  <a:cubicBezTo>
                    <a:pt x="460" y="1"/>
                    <a:pt x="168" y="89"/>
                    <a:pt x="168" y="89"/>
                  </a:cubicBezTo>
                  <a:lnTo>
                    <a:pt x="1" y="213"/>
                  </a:lnTo>
                  <a:cubicBezTo>
                    <a:pt x="1" y="213"/>
                    <a:pt x="578" y="4662"/>
                    <a:pt x="828" y="5482"/>
                  </a:cubicBezTo>
                  <a:cubicBezTo>
                    <a:pt x="952" y="5898"/>
                    <a:pt x="1160" y="6112"/>
                    <a:pt x="1352" y="6112"/>
                  </a:cubicBezTo>
                  <a:cubicBezTo>
                    <a:pt x="1539" y="6112"/>
                    <a:pt x="1712" y="5906"/>
                    <a:pt x="1774" y="5482"/>
                  </a:cubicBezTo>
                  <a:cubicBezTo>
                    <a:pt x="1897" y="4629"/>
                    <a:pt x="2061" y="1286"/>
                    <a:pt x="1731" y="503"/>
                  </a:cubicBezTo>
                  <a:cubicBezTo>
                    <a:pt x="1561" y="99"/>
                    <a:pt x="1154" y="1"/>
                    <a:pt x="7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flipH="1">
              <a:off x="6985035" y="3869585"/>
              <a:ext cx="61773" cy="169108"/>
            </a:xfrm>
            <a:custGeom>
              <a:avLst/>
              <a:gdLst/>
              <a:ahLst/>
              <a:cxnLst/>
              <a:rect l="l" t="t" r="r" b="b"/>
              <a:pathLst>
                <a:path w="2328" h="6373" extrusionOk="0">
                  <a:moveTo>
                    <a:pt x="930" y="261"/>
                  </a:moveTo>
                  <a:cubicBezTo>
                    <a:pt x="1250" y="261"/>
                    <a:pt x="1607" y="345"/>
                    <a:pt x="1748" y="683"/>
                  </a:cubicBezTo>
                  <a:cubicBezTo>
                    <a:pt x="2068" y="1436"/>
                    <a:pt x="1905" y="4752"/>
                    <a:pt x="1781" y="5595"/>
                  </a:cubicBezTo>
                  <a:cubicBezTo>
                    <a:pt x="1728" y="5966"/>
                    <a:pt x="1594" y="6106"/>
                    <a:pt x="1498" y="6112"/>
                  </a:cubicBezTo>
                  <a:cubicBezTo>
                    <a:pt x="1494" y="6112"/>
                    <a:pt x="1490" y="6113"/>
                    <a:pt x="1487" y="6113"/>
                  </a:cubicBezTo>
                  <a:cubicBezTo>
                    <a:pt x="1367" y="6113"/>
                    <a:pt x="1198" y="5947"/>
                    <a:pt x="1088" y="5575"/>
                  </a:cubicBezTo>
                  <a:cubicBezTo>
                    <a:pt x="861" y="4832"/>
                    <a:pt x="351" y="986"/>
                    <a:pt x="275" y="399"/>
                  </a:cubicBezTo>
                  <a:lnTo>
                    <a:pt x="361" y="336"/>
                  </a:lnTo>
                  <a:cubicBezTo>
                    <a:pt x="430" y="318"/>
                    <a:pt x="667" y="261"/>
                    <a:pt x="930" y="261"/>
                  </a:cubicBezTo>
                  <a:close/>
                  <a:moveTo>
                    <a:pt x="938" y="0"/>
                  </a:moveTo>
                  <a:cubicBezTo>
                    <a:pt x="590" y="0"/>
                    <a:pt x="291" y="88"/>
                    <a:pt x="265" y="96"/>
                  </a:cubicBezTo>
                  <a:lnTo>
                    <a:pt x="1" y="286"/>
                  </a:lnTo>
                  <a:lnTo>
                    <a:pt x="11" y="359"/>
                  </a:lnTo>
                  <a:cubicBezTo>
                    <a:pt x="35" y="543"/>
                    <a:pt x="591" y="4829"/>
                    <a:pt x="841" y="5652"/>
                  </a:cubicBezTo>
                  <a:cubicBezTo>
                    <a:pt x="974" y="6098"/>
                    <a:pt x="1221" y="6372"/>
                    <a:pt x="1488" y="6372"/>
                  </a:cubicBezTo>
                  <a:lnTo>
                    <a:pt x="1518" y="6372"/>
                  </a:lnTo>
                  <a:cubicBezTo>
                    <a:pt x="1641" y="6362"/>
                    <a:pt x="1945" y="6272"/>
                    <a:pt x="2038" y="5632"/>
                  </a:cubicBezTo>
                  <a:cubicBezTo>
                    <a:pt x="2165" y="4746"/>
                    <a:pt x="2328" y="1389"/>
                    <a:pt x="1988" y="583"/>
                  </a:cubicBezTo>
                  <a:cubicBezTo>
                    <a:pt x="1791" y="113"/>
                    <a:pt x="1333" y="0"/>
                    <a:pt x="9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flipH="1">
              <a:off x="7009604" y="3863827"/>
              <a:ext cx="98020" cy="182269"/>
            </a:xfrm>
            <a:custGeom>
              <a:avLst/>
              <a:gdLst/>
              <a:ahLst/>
              <a:cxnLst/>
              <a:rect l="l" t="t" r="r" b="b"/>
              <a:pathLst>
                <a:path w="3694" h="6869" extrusionOk="0">
                  <a:moveTo>
                    <a:pt x="1922" y="0"/>
                  </a:moveTo>
                  <a:cubicBezTo>
                    <a:pt x="1173" y="0"/>
                    <a:pt x="0" y="806"/>
                    <a:pt x="0" y="806"/>
                  </a:cubicBezTo>
                  <a:cubicBezTo>
                    <a:pt x="0" y="806"/>
                    <a:pt x="704" y="3033"/>
                    <a:pt x="990" y="3733"/>
                  </a:cubicBezTo>
                  <a:cubicBezTo>
                    <a:pt x="1277" y="4429"/>
                    <a:pt x="2223" y="6323"/>
                    <a:pt x="2553" y="6695"/>
                  </a:cubicBezTo>
                  <a:cubicBezTo>
                    <a:pt x="2662" y="6817"/>
                    <a:pt x="2828" y="6868"/>
                    <a:pt x="2997" y="6868"/>
                  </a:cubicBezTo>
                  <a:cubicBezTo>
                    <a:pt x="3341" y="6868"/>
                    <a:pt x="3694" y="6657"/>
                    <a:pt x="3586" y="6409"/>
                  </a:cubicBezTo>
                  <a:cubicBezTo>
                    <a:pt x="3423" y="6035"/>
                    <a:pt x="2927" y="846"/>
                    <a:pt x="2390" y="190"/>
                  </a:cubicBezTo>
                  <a:cubicBezTo>
                    <a:pt x="2280" y="54"/>
                    <a:pt x="2115" y="0"/>
                    <a:pt x="19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flipH="1">
              <a:off x="7007216" y="3860430"/>
              <a:ext cx="104389" cy="189141"/>
            </a:xfrm>
            <a:custGeom>
              <a:avLst/>
              <a:gdLst/>
              <a:ahLst/>
              <a:cxnLst/>
              <a:rect l="l" t="t" r="r" b="b"/>
              <a:pathLst>
                <a:path w="3934" h="7128" extrusionOk="0">
                  <a:moveTo>
                    <a:pt x="2073" y="257"/>
                  </a:moveTo>
                  <a:cubicBezTo>
                    <a:pt x="2230" y="257"/>
                    <a:pt x="2358" y="298"/>
                    <a:pt x="2440" y="398"/>
                  </a:cubicBezTo>
                  <a:cubicBezTo>
                    <a:pt x="2777" y="808"/>
                    <a:pt x="3133" y="3384"/>
                    <a:pt x="3347" y="4924"/>
                  </a:cubicBezTo>
                  <a:cubicBezTo>
                    <a:pt x="3483" y="5928"/>
                    <a:pt x="3560" y="6454"/>
                    <a:pt x="3616" y="6587"/>
                  </a:cubicBezTo>
                  <a:cubicBezTo>
                    <a:pt x="3650" y="6663"/>
                    <a:pt x="3583" y="6727"/>
                    <a:pt x="3520" y="6767"/>
                  </a:cubicBezTo>
                  <a:cubicBezTo>
                    <a:pt x="3419" y="6831"/>
                    <a:pt x="3282" y="6867"/>
                    <a:pt x="3150" y="6867"/>
                  </a:cubicBezTo>
                  <a:cubicBezTo>
                    <a:pt x="3012" y="6867"/>
                    <a:pt x="2880" y="6827"/>
                    <a:pt x="2800" y="6737"/>
                  </a:cubicBezTo>
                  <a:cubicBezTo>
                    <a:pt x="2487" y="6383"/>
                    <a:pt x="1547" y="4508"/>
                    <a:pt x="1260" y="3811"/>
                  </a:cubicBezTo>
                  <a:cubicBezTo>
                    <a:pt x="1014" y="3204"/>
                    <a:pt x="440" y="1414"/>
                    <a:pt x="303" y="988"/>
                  </a:cubicBezTo>
                  <a:cubicBezTo>
                    <a:pt x="704" y="726"/>
                    <a:pt x="1546" y="257"/>
                    <a:pt x="2073" y="257"/>
                  </a:cubicBezTo>
                  <a:close/>
                  <a:moveTo>
                    <a:pt x="2072" y="0"/>
                  </a:moveTo>
                  <a:cubicBezTo>
                    <a:pt x="1311" y="0"/>
                    <a:pt x="230" y="723"/>
                    <a:pt x="77" y="828"/>
                  </a:cubicBezTo>
                  <a:lnTo>
                    <a:pt x="0" y="884"/>
                  </a:lnTo>
                  <a:lnTo>
                    <a:pt x="27" y="974"/>
                  </a:lnTo>
                  <a:cubicBezTo>
                    <a:pt x="57" y="1064"/>
                    <a:pt x="737" y="3214"/>
                    <a:pt x="1023" y="3908"/>
                  </a:cubicBezTo>
                  <a:cubicBezTo>
                    <a:pt x="1310" y="4614"/>
                    <a:pt x="2267" y="6523"/>
                    <a:pt x="2607" y="6907"/>
                  </a:cubicBezTo>
                  <a:cubicBezTo>
                    <a:pt x="2743" y="7060"/>
                    <a:pt x="2943" y="7127"/>
                    <a:pt x="3150" y="7127"/>
                  </a:cubicBezTo>
                  <a:cubicBezTo>
                    <a:pt x="3333" y="7127"/>
                    <a:pt x="3516" y="7074"/>
                    <a:pt x="3656" y="6983"/>
                  </a:cubicBezTo>
                  <a:cubicBezTo>
                    <a:pt x="3856" y="6857"/>
                    <a:pt x="3933" y="6663"/>
                    <a:pt x="3853" y="6483"/>
                  </a:cubicBezTo>
                  <a:cubicBezTo>
                    <a:pt x="3807" y="6377"/>
                    <a:pt x="3707" y="5654"/>
                    <a:pt x="3600" y="4891"/>
                  </a:cubicBezTo>
                  <a:cubicBezTo>
                    <a:pt x="3296" y="2681"/>
                    <a:pt x="2993" y="664"/>
                    <a:pt x="2640" y="235"/>
                  </a:cubicBezTo>
                  <a:cubicBezTo>
                    <a:pt x="2502" y="66"/>
                    <a:pt x="2302"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flipH="1">
              <a:off x="7046565" y="3853903"/>
              <a:ext cx="158255" cy="188929"/>
            </a:xfrm>
            <a:custGeom>
              <a:avLst/>
              <a:gdLst/>
              <a:ahLst/>
              <a:cxnLst/>
              <a:rect l="l" t="t" r="r" b="b"/>
              <a:pathLst>
                <a:path w="5964" h="7120" extrusionOk="0">
                  <a:moveTo>
                    <a:pt x="2416" y="1"/>
                  </a:moveTo>
                  <a:cubicBezTo>
                    <a:pt x="2242" y="1"/>
                    <a:pt x="2066" y="47"/>
                    <a:pt x="1893" y="154"/>
                  </a:cubicBezTo>
                  <a:cubicBezTo>
                    <a:pt x="1030" y="687"/>
                    <a:pt x="1" y="2580"/>
                    <a:pt x="1" y="2580"/>
                  </a:cubicBezTo>
                  <a:lnTo>
                    <a:pt x="2390" y="2787"/>
                  </a:lnTo>
                  <a:cubicBezTo>
                    <a:pt x="2390" y="2787"/>
                    <a:pt x="3296" y="5014"/>
                    <a:pt x="3667" y="5586"/>
                  </a:cubicBezTo>
                  <a:cubicBezTo>
                    <a:pt x="4016" y="6132"/>
                    <a:pt x="5187" y="7119"/>
                    <a:pt x="5583" y="7119"/>
                  </a:cubicBezTo>
                  <a:cubicBezTo>
                    <a:pt x="5606" y="7119"/>
                    <a:pt x="5626" y="7116"/>
                    <a:pt x="5643" y="7109"/>
                  </a:cubicBezTo>
                  <a:cubicBezTo>
                    <a:pt x="5963" y="6986"/>
                    <a:pt x="5400" y="5917"/>
                    <a:pt x="5190" y="4970"/>
                  </a:cubicBezTo>
                  <a:cubicBezTo>
                    <a:pt x="4983" y="4023"/>
                    <a:pt x="4616" y="2090"/>
                    <a:pt x="4160" y="1347"/>
                  </a:cubicBezTo>
                  <a:cubicBezTo>
                    <a:pt x="3792" y="752"/>
                    <a:pt x="3116" y="1"/>
                    <a:pt x="24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flipH="1">
              <a:off x="7045265" y="3850454"/>
              <a:ext cx="162553" cy="195749"/>
            </a:xfrm>
            <a:custGeom>
              <a:avLst/>
              <a:gdLst/>
              <a:ahLst/>
              <a:cxnLst/>
              <a:rect l="l" t="t" r="r" b="b"/>
              <a:pathLst>
                <a:path w="6126" h="7377" extrusionOk="0">
                  <a:moveTo>
                    <a:pt x="2529" y="1"/>
                  </a:moveTo>
                  <a:cubicBezTo>
                    <a:pt x="2332" y="1"/>
                    <a:pt x="2134" y="54"/>
                    <a:pt x="1940" y="174"/>
                  </a:cubicBezTo>
                  <a:cubicBezTo>
                    <a:pt x="1057" y="717"/>
                    <a:pt x="43" y="2570"/>
                    <a:pt x="0" y="2650"/>
                  </a:cubicBezTo>
                  <a:lnTo>
                    <a:pt x="226" y="2773"/>
                  </a:lnTo>
                  <a:cubicBezTo>
                    <a:pt x="237" y="2753"/>
                    <a:pt x="1250" y="900"/>
                    <a:pt x="2077" y="391"/>
                  </a:cubicBezTo>
                  <a:cubicBezTo>
                    <a:pt x="2223" y="301"/>
                    <a:pt x="2372" y="261"/>
                    <a:pt x="2522" y="261"/>
                  </a:cubicBezTo>
                  <a:cubicBezTo>
                    <a:pt x="3177" y="261"/>
                    <a:pt x="3832" y="1010"/>
                    <a:pt x="4163" y="1544"/>
                  </a:cubicBezTo>
                  <a:cubicBezTo>
                    <a:pt x="4546" y="2167"/>
                    <a:pt x="4869" y="3684"/>
                    <a:pt x="5083" y="4687"/>
                  </a:cubicBezTo>
                  <a:cubicBezTo>
                    <a:pt x="5116" y="4850"/>
                    <a:pt x="5149" y="4996"/>
                    <a:pt x="5176" y="5127"/>
                  </a:cubicBezTo>
                  <a:cubicBezTo>
                    <a:pt x="5253" y="5473"/>
                    <a:pt x="5376" y="5836"/>
                    <a:pt x="5486" y="6156"/>
                  </a:cubicBezTo>
                  <a:cubicBezTo>
                    <a:pt x="5606" y="6507"/>
                    <a:pt x="5786" y="7039"/>
                    <a:pt x="5709" y="7119"/>
                  </a:cubicBezTo>
                  <a:cubicBezTo>
                    <a:pt x="5701" y="7122"/>
                    <a:pt x="5693" y="7123"/>
                    <a:pt x="5682" y="7123"/>
                  </a:cubicBezTo>
                  <a:cubicBezTo>
                    <a:pt x="5410" y="7123"/>
                    <a:pt x="4265" y="6231"/>
                    <a:pt x="3886" y="5647"/>
                  </a:cubicBezTo>
                  <a:cubicBezTo>
                    <a:pt x="3526" y="5090"/>
                    <a:pt x="2633" y="2890"/>
                    <a:pt x="2623" y="2870"/>
                  </a:cubicBezTo>
                  <a:lnTo>
                    <a:pt x="2383" y="2967"/>
                  </a:lnTo>
                  <a:cubicBezTo>
                    <a:pt x="2420" y="3057"/>
                    <a:pt x="3296" y="5210"/>
                    <a:pt x="3673" y="5787"/>
                  </a:cubicBezTo>
                  <a:cubicBezTo>
                    <a:pt x="3976" y="6264"/>
                    <a:pt x="5183" y="7376"/>
                    <a:pt x="5706" y="7376"/>
                  </a:cubicBezTo>
                  <a:cubicBezTo>
                    <a:pt x="5743" y="7376"/>
                    <a:pt x="5776" y="7370"/>
                    <a:pt x="5803" y="7359"/>
                  </a:cubicBezTo>
                  <a:cubicBezTo>
                    <a:pt x="6126" y="7236"/>
                    <a:pt x="5959" y="6747"/>
                    <a:pt x="5729" y="6073"/>
                  </a:cubicBezTo>
                  <a:cubicBezTo>
                    <a:pt x="5623" y="5760"/>
                    <a:pt x="5503" y="5404"/>
                    <a:pt x="5429" y="5073"/>
                  </a:cubicBezTo>
                  <a:cubicBezTo>
                    <a:pt x="5399" y="4944"/>
                    <a:pt x="5369" y="4793"/>
                    <a:pt x="5336" y="4633"/>
                  </a:cubicBezTo>
                  <a:cubicBezTo>
                    <a:pt x="5119" y="3613"/>
                    <a:pt x="4789" y="2070"/>
                    <a:pt x="4383" y="1410"/>
                  </a:cubicBezTo>
                  <a:cubicBezTo>
                    <a:pt x="3939" y="692"/>
                    <a:pt x="3242" y="1"/>
                    <a:pt x="25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flipH="1">
              <a:off x="7129087" y="3955396"/>
              <a:ext cx="147720" cy="101682"/>
            </a:xfrm>
            <a:custGeom>
              <a:avLst/>
              <a:gdLst/>
              <a:ahLst/>
              <a:cxnLst/>
              <a:rect l="l" t="t" r="r" b="b"/>
              <a:pathLst>
                <a:path w="5567" h="3832" extrusionOk="0">
                  <a:moveTo>
                    <a:pt x="1445" y="1"/>
                  </a:moveTo>
                  <a:cubicBezTo>
                    <a:pt x="1195" y="1"/>
                    <a:pt x="951" y="95"/>
                    <a:pt x="743" y="322"/>
                  </a:cubicBezTo>
                  <a:cubicBezTo>
                    <a:pt x="250" y="858"/>
                    <a:pt x="0" y="1515"/>
                    <a:pt x="743" y="2215"/>
                  </a:cubicBezTo>
                  <a:cubicBezTo>
                    <a:pt x="1487" y="2915"/>
                    <a:pt x="3250" y="3832"/>
                    <a:pt x="4406" y="3832"/>
                  </a:cubicBezTo>
                  <a:cubicBezTo>
                    <a:pt x="5566" y="3832"/>
                    <a:pt x="5353" y="3255"/>
                    <a:pt x="5063" y="2924"/>
                  </a:cubicBezTo>
                  <a:cubicBezTo>
                    <a:pt x="4869" y="2704"/>
                    <a:pt x="4649" y="2508"/>
                    <a:pt x="4406" y="2338"/>
                  </a:cubicBezTo>
                  <a:cubicBezTo>
                    <a:pt x="4406" y="2338"/>
                    <a:pt x="2923" y="898"/>
                    <a:pt x="2430" y="442"/>
                  </a:cubicBezTo>
                  <a:cubicBezTo>
                    <a:pt x="2143" y="179"/>
                    <a:pt x="1788" y="1"/>
                    <a:pt x="1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flipH="1">
              <a:off x="7130413" y="3952027"/>
              <a:ext cx="147216" cy="108502"/>
            </a:xfrm>
            <a:custGeom>
              <a:avLst/>
              <a:gdLst/>
              <a:ahLst/>
              <a:cxnLst/>
              <a:rect l="l" t="t" r="r" b="b"/>
              <a:pathLst>
                <a:path w="5548" h="4089" extrusionOk="0">
                  <a:moveTo>
                    <a:pt x="1474" y="259"/>
                  </a:moveTo>
                  <a:cubicBezTo>
                    <a:pt x="1798" y="259"/>
                    <a:pt x="2128" y="439"/>
                    <a:pt x="2374" y="665"/>
                  </a:cubicBezTo>
                  <a:cubicBezTo>
                    <a:pt x="2861" y="1112"/>
                    <a:pt x="4334" y="2542"/>
                    <a:pt x="4348" y="2559"/>
                  </a:cubicBezTo>
                  <a:lnTo>
                    <a:pt x="4364" y="2572"/>
                  </a:lnTo>
                  <a:cubicBezTo>
                    <a:pt x="4597" y="2735"/>
                    <a:pt x="4811" y="2925"/>
                    <a:pt x="4997" y="3139"/>
                  </a:cubicBezTo>
                  <a:cubicBezTo>
                    <a:pt x="5117" y="3275"/>
                    <a:pt x="5237" y="3482"/>
                    <a:pt x="5177" y="3611"/>
                  </a:cubicBezTo>
                  <a:cubicBezTo>
                    <a:pt x="5140" y="3695"/>
                    <a:pt x="4997" y="3828"/>
                    <a:pt x="4437" y="3828"/>
                  </a:cubicBezTo>
                  <a:cubicBezTo>
                    <a:pt x="3281" y="3828"/>
                    <a:pt x="1548" y="2891"/>
                    <a:pt x="861" y="2248"/>
                  </a:cubicBezTo>
                  <a:cubicBezTo>
                    <a:pt x="288" y="1708"/>
                    <a:pt x="291" y="1165"/>
                    <a:pt x="868" y="536"/>
                  </a:cubicBezTo>
                  <a:cubicBezTo>
                    <a:pt x="1051" y="336"/>
                    <a:pt x="1261" y="259"/>
                    <a:pt x="1474" y="259"/>
                  </a:cubicBezTo>
                  <a:close/>
                  <a:moveTo>
                    <a:pt x="1471" y="1"/>
                  </a:moveTo>
                  <a:cubicBezTo>
                    <a:pt x="1189" y="1"/>
                    <a:pt x="912" y="107"/>
                    <a:pt x="678" y="362"/>
                  </a:cubicBezTo>
                  <a:cubicBezTo>
                    <a:pt x="1" y="1099"/>
                    <a:pt x="5" y="1796"/>
                    <a:pt x="685" y="2436"/>
                  </a:cubicBezTo>
                  <a:cubicBezTo>
                    <a:pt x="1418" y="3125"/>
                    <a:pt x="3201" y="4088"/>
                    <a:pt x="4437" y="4088"/>
                  </a:cubicBezTo>
                  <a:cubicBezTo>
                    <a:pt x="4974" y="4088"/>
                    <a:pt x="5304" y="3962"/>
                    <a:pt x="5414" y="3719"/>
                  </a:cubicBezTo>
                  <a:cubicBezTo>
                    <a:pt x="5548" y="3419"/>
                    <a:pt x="5304" y="3095"/>
                    <a:pt x="5191" y="2968"/>
                  </a:cubicBezTo>
                  <a:cubicBezTo>
                    <a:pt x="4994" y="2742"/>
                    <a:pt x="4768" y="2539"/>
                    <a:pt x="4520" y="2365"/>
                  </a:cubicBezTo>
                  <a:cubicBezTo>
                    <a:pt x="4408" y="2256"/>
                    <a:pt x="3021" y="908"/>
                    <a:pt x="2548" y="476"/>
                  </a:cubicBezTo>
                  <a:cubicBezTo>
                    <a:pt x="2241" y="194"/>
                    <a:pt x="1852" y="1"/>
                    <a:pt x="14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flipH="1">
              <a:off x="6115362" y="4084565"/>
              <a:ext cx="1433925" cy="40970"/>
            </a:xfrm>
            <a:custGeom>
              <a:avLst/>
              <a:gdLst/>
              <a:ahLst/>
              <a:cxnLst/>
              <a:rect l="l" t="t" r="r" b="b"/>
              <a:pathLst>
                <a:path w="54039" h="1544" extrusionOk="0">
                  <a:moveTo>
                    <a:pt x="0" y="0"/>
                  </a:moveTo>
                  <a:lnTo>
                    <a:pt x="0" y="1543"/>
                  </a:lnTo>
                  <a:lnTo>
                    <a:pt x="54038" y="1543"/>
                  </a:lnTo>
                  <a:lnTo>
                    <a:pt x="540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flipH="1">
              <a:off x="6112019" y="4081089"/>
              <a:ext cx="1440718" cy="47869"/>
            </a:xfrm>
            <a:custGeom>
              <a:avLst/>
              <a:gdLst/>
              <a:ahLst/>
              <a:cxnLst/>
              <a:rect l="l" t="t" r="r" b="b"/>
              <a:pathLst>
                <a:path w="54295" h="1804" extrusionOk="0">
                  <a:moveTo>
                    <a:pt x="54038" y="261"/>
                  </a:moveTo>
                  <a:lnTo>
                    <a:pt x="54038" y="1547"/>
                  </a:lnTo>
                  <a:lnTo>
                    <a:pt x="260" y="1547"/>
                  </a:lnTo>
                  <a:lnTo>
                    <a:pt x="260" y="261"/>
                  </a:lnTo>
                  <a:close/>
                  <a:moveTo>
                    <a:pt x="130" y="1"/>
                  </a:moveTo>
                  <a:cubicBezTo>
                    <a:pt x="60" y="1"/>
                    <a:pt x="0" y="61"/>
                    <a:pt x="0" y="131"/>
                  </a:cubicBezTo>
                  <a:lnTo>
                    <a:pt x="0" y="1674"/>
                  </a:lnTo>
                  <a:cubicBezTo>
                    <a:pt x="0" y="1747"/>
                    <a:pt x="60" y="1804"/>
                    <a:pt x="130" y="1804"/>
                  </a:cubicBezTo>
                  <a:lnTo>
                    <a:pt x="54168" y="1804"/>
                  </a:lnTo>
                  <a:cubicBezTo>
                    <a:pt x="54238" y="1804"/>
                    <a:pt x="54295" y="1747"/>
                    <a:pt x="54295" y="1674"/>
                  </a:cubicBezTo>
                  <a:lnTo>
                    <a:pt x="54295" y="131"/>
                  </a:lnTo>
                  <a:cubicBezTo>
                    <a:pt x="54295" y="61"/>
                    <a:pt x="54238" y="1"/>
                    <a:pt x="541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1"/>
            <p:cNvSpPr/>
            <p:nvPr/>
          </p:nvSpPr>
          <p:spPr>
            <a:xfrm flipH="1">
              <a:off x="7045945" y="4084565"/>
              <a:ext cx="503342" cy="40970"/>
            </a:xfrm>
            <a:custGeom>
              <a:avLst/>
              <a:gdLst/>
              <a:ahLst/>
              <a:cxnLst/>
              <a:rect l="l" t="t" r="r" b="b"/>
              <a:pathLst>
                <a:path w="18969" h="1544" extrusionOk="0">
                  <a:moveTo>
                    <a:pt x="0" y="0"/>
                  </a:moveTo>
                  <a:lnTo>
                    <a:pt x="0" y="1543"/>
                  </a:lnTo>
                  <a:lnTo>
                    <a:pt x="18968" y="1543"/>
                  </a:lnTo>
                  <a:lnTo>
                    <a:pt x="189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flipH="1">
              <a:off x="7042522" y="4081089"/>
              <a:ext cx="510215" cy="47869"/>
            </a:xfrm>
            <a:custGeom>
              <a:avLst/>
              <a:gdLst/>
              <a:ahLst/>
              <a:cxnLst/>
              <a:rect l="l" t="t" r="r" b="b"/>
              <a:pathLst>
                <a:path w="19228" h="1804" extrusionOk="0">
                  <a:moveTo>
                    <a:pt x="18972" y="261"/>
                  </a:moveTo>
                  <a:lnTo>
                    <a:pt x="18972" y="1547"/>
                  </a:lnTo>
                  <a:lnTo>
                    <a:pt x="260" y="1547"/>
                  </a:lnTo>
                  <a:lnTo>
                    <a:pt x="260" y="261"/>
                  </a:lnTo>
                  <a:close/>
                  <a:moveTo>
                    <a:pt x="130" y="1"/>
                  </a:moveTo>
                  <a:cubicBezTo>
                    <a:pt x="60" y="1"/>
                    <a:pt x="0" y="61"/>
                    <a:pt x="0" y="131"/>
                  </a:cubicBezTo>
                  <a:lnTo>
                    <a:pt x="0" y="1674"/>
                  </a:lnTo>
                  <a:cubicBezTo>
                    <a:pt x="0" y="1747"/>
                    <a:pt x="60" y="1804"/>
                    <a:pt x="130" y="1804"/>
                  </a:cubicBezTo>
                  <a:lnTo>
                    <a:pt x="19098" y="1804"/>
                  </a:lnTo>
                  <a:cubicBezTo>
                    <a:pt x="19172" y="1804"/>
                    <a:pt x="19228" y="1747"/>
                    <a:pt x="19228" y="1674"/>
                  </a:cubicBezTo>
                  <a:lnTo>
                    <a:pt x="19228" y="131"/>
                  </a:lnTo>
                  <a:cubicBezTo>
                    <a:pt x="19228" y="61"/>
                    <a:pt x="19172" y="1"/>
                    <a:pt x="190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flipH="1">
              <a:off x="6098844" y="3411816"/>
              <a:ext cx="987633" cy="672609"/>
            </a:xfrm>
            <a:custGeom>
              <a:avLst/>
              <a:gdLst/>
              <a:ahLst/>
              <a:cxnLst/>
              <a:rect l="l" t="t" r="r" b="b"/>
              <a:pathLst>
                <a:path w="37220" h="25348" extrusionOk="0">
                  <a:moveTo>
                    <a:pt x="4212" y="0"/>
                  </a:moveTo>
                  <a:cubicBezTo>
                    <a:pt x="3080" y="23"/>
                    <a:pt x="2140" y="886"/>
                    <a:pt x="2026" y="2013"/>
                  </a:cubicBezTo>
                  <a:lnTo>
                    <a:pt x="0" y="25347"/>
                  </a:lnTo>
                  <a:lnTo>
                    <a:pt x="35083" y="25347"/>
                  </a:lnTo>
                  <a:lnTo>
                    <a:pt x="37109" y="2013"/>
                  </a:lnTo>
                  <a:cubicBezTo>
                    <a:pt x="37219" y="1017"/>
                    <a:pt x="36496" y="120"/>
                    <a:pt x="35499" y="10"/>
                  </a:cubicBezTo>
                  <a:cubicBezTo>
                    <a:pt x="35423" y="3"/>
                    <a:pt x="35346" y="0"/>
                    <a:pt x="35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flipH="1">
              <a:off x="6096801" y="3408393"/>
              <a:ext cx="993232" cy="679482"/>
            </a:xfrm>
            <a:custGeom>
              <a:avLst/>
              <a:gdLst/>
              <a:ahLst/>
              <a:cxnLst/>
              <a:rect l="l" t="t" r="r" b="b"/>
              <a:pathLst>
                <a:path w="37431" h="25607" extrusionOk="0">
                  <a:moveTo>
                    <a:pt x="35460" y="258"/>
                  </a:moveTo>
                  <a:cubicBezTo>
                    <a:pt x="35515" y="258"/>
                    <a:pt x="35567" y="261"/>
                    <a:pt x="35620" y="269"/>
                  </a:cubicBezTo>
                  <a:cubicBezTo>
                    <a:pt x="36066" y="315"/>
                    <a:pt x="36470" y="539"/>
                    <a:pt x="36753" y="889"/>
                  </a:cubicBezTo>
                  <a:cubicBezTo>
                    <a:pt x="37037" y="1239"/>
                    <a:pt x="37163" y="1682"/>
                    <a:pt x="37117" y="2132"/>
                  </a:cubicBezTo>
                  <a:lnTo>
                    <a:pt x="35100" y="25350"/>
                  </a:lnTo>
                  <a:lnTo>
                    <a:pt x="274" y="25350"/>
                  </a:lnTo>
                  <a:lnTo>
                    <a:pt x="2287" y="2155"/>
                  </a:lnTo>
                  <a:cubicBezTo>
                    <a:pt x="2397" y="1095"/>
                    <a:pt x="3280" y="279"/>
                    <a:pt x="4346" y="259"/>
                  </a:cubicBezTo>
                  <a:lnTo>
                    <a:pt x="35406" y="259"/>
                  </a:lnTo>
                  <a:cubicBezTo>
                    <a:pt x="35424" y="258"/>
                    <a:pt x="35442" y="258"/>
                    <a:pt x="35460" y="258"/>
                  </a:cubicBezTo>
                  <a:close/>
                  <a:moveTo>
                    <a:pt x="35464" y="1"/>
                  </a:moveTo>
                  <a:cubicBezTo>
                    <a:pt x="35445" y="1"/>
                    <a:pt x="35425" y="1"/>
                    <a:pt x="35406" y="2"/>
                  </a:cubicBezTo>
                  <a:lnTo>
                    <a:pt x="4343" y="2"/>
                  </a:lnTo>
                  <a:cubicBezTo>
                    <a:pt x="3147" y="22"/>
                    <a:pt x="2150" y="939"/>
                    <a:pt x="2030" y="2132"/>
                  </a:cubicBezTo>
                  <a:lnTo>
                    <a:pt x="4" y="25466"/>
                  </a:lnTo>
                  <a:cubicBezTo>
                    <a:pt x="1" y="25503"/>
                    <a:pt x="14" y="25539"/>
                    <a:pt x="37" y="25566"/>
                  </a:cubicBezTo>
                  <a:cubicBezTo>
                    <a:pt x="61" y="25593"/>
                    <a:pt x="97" y="25606"/>
                    <a:pt x="134" y="25606"/>
                  </a:cubicBezTo>
                  <a:lnTo>
                    <a:pt x="35217" y="25606"/>
                  </a:lnTo>
                  <a:cubicBezTo>
                    <a:pt x="35283" y="25606"/>
                    <a:pt x="35340" y="25556"/>
                    <a:pt x="35346" y="25490"/>
                  </a:cubicBezTo>
                  <a:lnTo>
                    <a:pt x="37373" y="2158"/>
                  </a:lnTo>
                  <a:cubicBezTo>
                    <a:pt x="37430" y="1639"/>
                    <a:pt x="37280" y="1132"/>
                    <a:pt x="36953" y="729"/>
                  </a:cubicBezTo>
                  <a:cubicBezTo>
                    <a:pt x="36626" y="322"/>
                    <a:pt x="36163" y="69"/>
                    <a:pt x="35646" y="12"/>
                  </a:cubicBezTo>
                  <a:cubicBezTo>
                    <a:pt x="35586" y="4"/>
                    <a:pt x="35524" y="1"/>
                    <a:pt x="354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flipH="1">
              <a:off x="6080987" y="3411816"/>
              <a:ext cx="987739" cy="672609"/>
            </a:xfrm>
            <a:custGeom>
              <a:avLst/>
              <a:gdLst/>
              <a:ahLst/>
              <a:cxnLst/>
              <a:rect l="l" t="t" r="r" b="b"/>
              <a:pathLst>
                <a:path w="37224" h="25348" extrusionOk="0">
                  <a:moveTo>
                    <a:pt x="4217" y="0"/>
                  </a:moveTo>
                  <a:cubicBezTo>
                    <a:pt x="3084" y="23"/>
                    <a:pt x="2144" y="886"/>
                    <a:pt x="2031" y="2013"/>
                  </a:cubicBezTo>
                  <a:lnTo>
                    <a:pt x="1" y="25347"/>
                  </a:lnTo>
                  <a:lnTo>
                    <a:pt x="35087" y="25347"/>
                  </a:lnTo>
                  <a:lnTo>
                    <a:pt x="37113" y="2013"/>
                  </a:lnTo>
                  <a:cubicBezTo>
                    <a:pt x="37223" y="1017"/>
                    <a:pt x="36500" y="120"/>
                    <a:pt x="35503" y="10"/>
                  </a:cubicBezTo>
                  <a:cubicBezTo>
                    <a:pt x="35427" y="3"/>
                    <a:pt x="35350" y="0"/>
                    <a:pt x="35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flipH="1">
              <a:off x="6077457" y="3408393"/>
              <a:ext cx="994691" cy="679482"/>
            </a:xfrm>
            <a:custGeom>
              <a:avLst/>
              <a:gdLst/>
              <a:ahLst/>
              <a:cxnLst/>
              <a:rect l="l" t="t" r="r" b="b"/>
              <a:pathLst>
                <a:path w="37486" h="25607" extrusionOk="0">
                  <a:moveTo>
                    <a:pt x="35460" y="258"/>
                  </a:moveTo>
                  <a:cubicBezTo>
                    <a:pt x="35514" y="258"/>
                    <a:pt x="35566" y="261"/>
                    <a:pt x="35619" y="269"/>
                  </a:cubicBezTo>
                  <a:cubicBezTo>
                    <a:pt x="36543" y="369"/>
                    <a:pt x="37216" y="1202"/>
                    <a:pt x="37116" y="2132"/>
                  </a:cubicBezTo>
                  <a:lnTo>
                    <a:pt x="35099" y="25350"/>
                  </a:lnTo>
                  <a:lnTo>
                    <a:pt x="273" y="25350"/>
                  </a:lnTo>
                  <a:lnTo>
                    <a:pt x="2286" y="2155"/>
                  </a:lnTo>
                  <a:cubicBezTo>
                    <a:pt x="2393" y="1095"/>
                    <a:pt x="3280" y="279"/>
                    <a:pt x="4346" y="259"/>
                  </a:cubicBezTo>
                  <a:lnTo>
                    <a:pt x="35406" y="259"/>
                  </a:lnTo>
                  <a:cubicBezTo>
                    <a:pt x="35424" y="258"/>
                    <a:pt x="35442" y="258"/>
                    <a:pt x="35460" y="258"/>
                  </a:cubicBezTo>
                  <a:close/>
                  <a:moveTo>
                    <a:pt x="35464" y="1"/>
                  </a:moveTo>
                  <a:cubicBezTo>
                    <a:pt x="35444" y="1"/>
                    <a:pt x="35425" y="1"/>
                    <a:pt x="35406" y="2"/>
                  </a:cubicBezTo>
                  <a:lnTo>
                    <a:pt x="4343" y="2"/>
                  </a:lnTo>
                  <a:cubicBezTo>
                    <a:pt x="3146" y="22"/>
                    <a:pt x="2149" y="939"/>
                    <a:pt x="2029" y="2132"/>
                  </a:cubicBezTo>
                  <a:lnTo>
                    <a:pt x="3" y="25466"/>
                  </a:lnTo>
                  <a:cubicBezTo>
                    <a:pt x="0" y="25503"/>
                    <a:pt x="13" y="25539"/>
                    <a:pt x="36" y="25566"/>
                  </a:cubicBezTo>
                  <a:cubicBezTo>
                    <a:pt x="60" y="25593"/>
                    <a:pt x="96" y="25606"/>
                    <a:pt x="130" y="25606"/>
                  </a:cubicBezTo>
                  <a:lnTo>
                    <a:pt x="35216" y="25606"/>
                  </a:lnTo>
                  <a:cubicBezTo>
                    <a:pt x="35283" y="25606"/>
                    <a:pt x="35339" y="25556"/>
                    <a:pt x="35346" y="25490"/>
                  </a:cubicBezTo>
                  <a:lnTo>
                    <a:pt x="37372" y="2158"/>
                  </a:lnTo>
                  <a:cubicBezTo>
                    <a:pt x="37486" y="1089"/>
                    <a:pt x="36712" y="129"/>
                    <a:pt x="35646" y="12"/>
                  </a:cubicBezTo>
                  <a:cubicBezTo>
                    <a:pt x="35586" y="4"/>
                    <a:pt x="35523" y="1"/>
                    <a:pt x="354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flipH="1">
              <a:off x="6479874" y="3670206"/>
              <a:ext cx="117470" cy="116781"/>
            </a:xfrm>
            <a:custGeom>
              <a:avLst/>
              <a:gdLst/>
              <a:ahLst/>
              <a:cxnLst/>
              <a:rect l="l" t="t" r="r" b="b"/>
              <a:pathLst>
                <a:path w="4427" h="4401" extrusionOk="0">
                  <a:moveTo>
                    <a:pt x="2435" y="1"/>
                  </a:moveTo>
                  <a:cubicBezTo>
                    <a:pt x="2425" y="1"/>
                    <a:pt x="2414" y="1"/>
                    <a:pt x="2404" y="1"/>
                  </a:cubicBezTo>
                  <a:cubicBezTo>
                    <a:pt x="1167" y="24"/>
                    <a:pt x="140" y="971"/>
                    <a:pt x="14" y="2201"/>
                  </a:cubicBezTo>
                  <a:cubicBezTo>
                    <a:pt x="4" y="2284"/>
                    <a:pt x="0" y="2367"/>
                    <a:pt x="4" y="2450"/>
                  </a:cubicBezTo>
                  <a:cubicBezTo>
                    <a:pt x="24" y="3535"/>
                    <a:pt x="907" y="4401"/>
                    <a:pt x="1987" y="4401"/>
                  </a:cubicBezTo>
                  <a:cubicBezTo>
                    <a:pt x="1999" y="4401"/>
                    <a:pt x="2012" y="4401"/>
                    <a:pt x="2024" y="4401"/>
                  </a:cubicBezTo>
                  <a:cubicBezTo>
                    <a:pt x="3264" y="4381"/>
                    <a:pt x="4290" y="3434"/>
                    <a:pt x="4413" y="2201"/>
                  </a:cubicBezTo>
                  <a:cubicBezTo>
                    <a:pt x="4424" y="2121"/>
                    <a:pt x="4427" y="2038"/>
                    <a:pt x="4424" y="1954"/>
                  </a:cubicBezTo>
                  <a:cubicBezTo>
                    <a:pt x="4407" y="868"/>
                    <a:pt x="3517" y="1"/>
                    <a:pt x="24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flipH="1">
              <a:off x="6476424" y="3666836"/>
              <a:ext cx="124290" cy="123600"/>
            </a:xfrm>
            <a:custGeom>
              <a:avLst/>
              <a:gdLst/>
              <a:ahLst/>
              <a:cxnLst/>
              <a:rect l="l" t="t" r="r" b="b"/>
              <a:pathLst>
                <a:path w="4684" h="4658" extrusionOk="0">
                  <a:moveTo>
                    <a:pt x="2567" y="258"/>
                  </a:moveTo>
                  <a:cubicBezTo>
                    <a:pt x="3577" y="258"/>
                    <a:pt x="4403" y="1068"/>
                    <a:pt x="4423" y="2081"/>
                  </a:cubicBezTo>
                  <a:cubicBezTo>
                    <a:pt x="4423" y="2161"/>
                    <a:pt x="4420" y="2237"/>
                    <a:pt x="4414" y="2314"/>
                  </a:cubicBezTo>
                  <a:cubicBezTo>
                    <a:pt x="4294" y="3481"/>
                    <a:pt x="3320" y="4377"/>
                    <a:pt x="2147" y="4400"/>
                  </a:cubicBezTo>
                  <a:cubicBezTo>
                    <a:pt x="2140" y="4401"/>
                    <a:pt x="2134" y="4401"/>
                    <a:pt x="2128" y="4401"/>
                  </a:cubicBezTo>
                  <a:cubicBezTo>
                    <a:pt x="1120" y="4401"/>
                    <a:pt x="277" y="3594"/>
                    <a:pt x="261" y="2574"/>
                  </a:cubicBezTo>
                  <a:cubicBezTo>
                    <a:pt x="258" y="2497"/>
                    <a:pt x="261" y="2421"/>
                    <a:pt x="271" y="2341"/>
                  </a:cubicBezTo>
                  <a:cubicBezTo>
                    <a:pt x="387" y="1174"/>
                    <a:pt x="1361" y="278"/>
                    <a:pt x="2534" y="258"/>
                  </a:cubicBezTo>
                  <a:close/>
                  <a:moveTo>
                    <a:pt x="2555" y="1"/>
                  </a:moveTo>
                  <a:cubicBezTo>
                    <a:pt x="2547" y="1"/>
                    <a:pt x="2539" y="1"/>
                    <a:pt x="2531" y="1"/>
                  </a:cubicBezTo>
                  <a:cubicBezTo>
                    <a:pt x="1227" y="25"/>
                    <a:pt x="144" y="1018"/>
                    <a:pt x="14" y="2314"/>
                  </a:cubicBezTo>
                  <a:cubicBezTo>
                    <a:pt x="4" y="2405"/>
                    <a:pt x="1" y="2491"/>
                    <a:pt x="1" y="2581"/>
                  </a:cubicBezTo>
                  <a:cubicBezTo>
                    <a:pt x="21" y="3734"/>
                    <a:pt x="967" y="4657"/>
                    <a:pt x="2114" y="4657"/>
                  </a:cubicBezTo>
                  <a:lnTo>
                    <a:pt x="2154" y="4657"/>
                  </a:lnTo>
                  <a:cubicBezTo>
                    <a:pt x="3457" y="4634"/>
                    <a:pt x="4537" y="3637"/>
                    <a:pt x="4671" y="2345"/>
                  </a:cubicBezTo>
                  <a:cubicBezTo>
                    <a:pt x="4677" y="2254"/>
                    <a:pt x="4683" y="2165"/>
                    <a:pt x="4680" y="2077"/>
                  </a:cubicBezTo>
                  <a:cubicBezTo>
                    <a:pt x="4660" y="919"/>
                    <a:pt x="3710" y="1"/>
                    <a:pt x="2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31">
            <a:hlinkClick r:id="rId3" action="ppaction://hlinksldjump"/>
          </p:cNvPr>
          <p:cNvSpPr txBox="1"/>
          <p:nvPr/>
        </p:nvSpPr>
        <p:spPr>
          <a:xfrm>
            <a:off x="8433374" y="40062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01</a:t>
            </a:r>
            <a:endParaRPr b="1">
              <a:solidFill>
                <a:srgbClr val="F0EAD8"/>
              </a:solidFill>
              <a:latin typeface="DM Sans"/>
              <a:ea typeface="DM Sans"/>
              <a:cs typeface="DM Sans"/>
              <a:sym typeface="DM Sans"/>
            </a:endParaRPr>
          </a:p>
        </p:txBody>
      </p:sp>
      <p:cxnSp>
        <p:nvCxnSpPr>
          <p:cNvPr id="339" name="Google Shape;339;p31"/>
          <p:cNvCxnSpPr/>
          <p:nvPr/>
        </p:nvCxnSpPr>
        <p:spPr>
          <a:xfrm rot="10800000">
            <a:off x="8428900" y="672571"/>
            <a:ext cx="367500" cy="0"/>
          </a:xfrm>
          <a:prstGeom prst="straightConnector1">
            <a:avLst/>
          </a:prstGeom>
          <a:noFill/>
          <a:ln w="19050" cap="flat" cmpd="sng">
            <a:solidFill>
              <a:srgbClr val="F0EAD8"/>
            </a:solidFill>
            <a:prstDash val="solid"/>
            <a:round/>
            <a:headEnd type="none" w="med" len="med"/>
            <a:tailEnd type="none" w="med" len="med"/>
          </a:ln>
        </p:spPr>
      </p:cxnSp>
      <p:sp>
        <p:nvSpPr>
          <p:cNvPr id="340" name="Google Shape;340;p31"/>
          <p:cNvSpPr txBox="1"/>
          <p:nvPr/>
        </p:nvSpPr>
        <p:spPr>
          <a:xfrm>
            <a:off x="8433374" y="743246"/>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02</a:t>
            </a:r>
            <a:endParaRPr b="1">
              <a:solidFill>
                <a:srgbClr val="F0EAD8"/>
              </a:solidFill>
              <a:latin typeface="DM Sans"/>
              <a:ea typeface="DM Sans"/>
              <a:cs typeface="DM Sans"/>
              <a:sym typeface="DM Sans"/>
            </a:endParaRPr>
          </a:p>
        </p:txBody>
      </p:sp>
      <p:cxnSp>
        <p:nvCxnSpPr>
          <p:cNvPr id="341" name="Google Shape;341;p31"/>
          <p:cNvCxnSpPr/>
          <p:nvPr/>
        </p:nvCxnSpPr>
        <p:spPr>
          <a:xfrm rot="10800000">
            <a:off x="8428900" y="1015196"/>
            <a:ext cx="367500" cy="0"/>
          </a:xfrm>
          <a:prstGeom prst="straightConnector1">
            <a:avLst/>
          </a:prstGeom>
          <a:noFill/>
          <a:ln w="19050" cap="flat" cmpd="sng">
            <a:solidFill>
              <a:srgbClr val="F0EAD8"/>
            </a:solidFill>
            <a:prstDash val="solid"/>
            <a:round/>
            <a:headEnd type="none" w="med" len="med"/>
            <a:tailEnd type="none" w="med" len="med"/>
          </a:ln>
        </p:spPr>
      </p:cxnSp>
      <p:sp>
        <p:nvSpPr>
          <p:cNvPr id="342" name="Google Shape;342;p31"/>
          <p:cNvSpPr txBox="1"/>
          <p:nvPr/>
        </p:nvSpPr>
        <p:spPr>
          <a:xfrm>
            <a:off x="8433374" y="10932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03</a:t>
            </a:r>
            <a:endParaRPr b="1">
              <a:solidFill>
                <a:srgbClr val="F0EAD8"/>
              </a:solidFill>
              <a:latin typeface="DM Sans"/>
              <a:ea typeface="DM Sans"/>
              <a:cs typeface="DM Sans"/>
              <a:sym typeface="DM Sans"/>
            </a:endParaRPr>
          </a:p>
        </p:txBody>
      </p:sp>
      <p:cxnSp>
        <p:nvCxnSpPr>
          <p:cNvPr id="343" name="Google Shape;343;p31"/>
          <p:cNvCxnSpPr/>
          <p:nvPr/>
        </p:nvCxnSpPr>
        <p:spPr>
          <a:xfrm rot="10800000">
            <a:off x="8428900" y="1365221"/>
            <a:ext cx="367500" cy="0"/>
          </a:xfrm>
          <a:prstGeom prst="straightConnector1">
            <a:avLst/>
          </a:prstGeom>
          <a:noFill/>
          <a:ln w="19050" cap="flat" cmpd="sng">
            <a:solidFill>
              <a:srgbClr val="F0EAD8"/>
            </a:solidFill>
            <a:prstDash val="solid"/>
            <a:round/>
            <a:headEnd type="none" w="med" len="med"/>
            <a:tailEnd type="none" w="med" len="med"/>
          </a:ln>
        </p:spPr>
      </p:cxnSp>
      <p:sp>
        <p:nvSpPr>
          <p:cNvPr id="344" name="Google Shape;344;p31"/>
          <p:cNvSpPr txBox="1"/>
          <p:nvPr/>
        </p:nvSpPr>
        <p:spPr>
          <a:xfrm>
            <a:off x="8433374" y="14311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04</a:t>
            </a:r>
            <a:endParaRPr b="1">
              <a:solidFill>
                <a:srgbClr val="F0EAD8"/>
              </a:solidFill>
              <a:latin typeface="DM Sans"/>
              <a:ea typeface="DM Sans"/>
              <a:cs typeface="DM Sans"/>
              <a:sym typeface="DM Sans"/>
            </a:endParaRPr>
          </a:p>
        </p:txBody>
      </p:sp>
      <p:cxnSp>
        <p:nvCxnSpPr>
          <p:cNvPr id="345" name="Google Shape;345;p31"/>
          <p:cNvCxnSpPr/>
          <p:nvPr/>
        </p:nvCxnSpPr>
        <p:spPr>
          <a:xfrm rot="10800000">
            <a:off x="8428900" y="1703121"/>
            <a:ext cx="367500" cy="0"/>
          </a:xfrm>
          <a:prstGeom prst="straightConnector1">
            <a:avLst/>
          </a:prstGeom>
          <a:noFill/>
          <a:ln w="19050" cap="flat" cmpd="sng">
            <a:solidFill>
              <a:srgbClr val="F0EAD8"/>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Shape 349"/>
        <p:cNvGrpSpPr/>
        <p:nvPr/>
      </p:nvGrpSpPr>
      <p:grpSpPr>
        <a:xfrm>
          <a:off x="0" y="0"/>
          <a:ext cx="0" cy="0"/>
          <a:chOff x="0" y="0"/>
          <a:chExt cx="0" cy="0"/>
        </a:xfrm>
      </p:grpSpPr>
      <p:sp>
        <p:nvSpPr>
          <p:cNvPr id="350" name="Google Shape;350;p32"/>
          <p:cNvSpPr/>
          <p:nvPr/>
        </p:nvSpPr>
        <p:spPr>
          <a:xfrm>
            <a:off x="606850" y="476600"/>
            <a:ext cx="7571100" cy="509700"/>
          </a:xfrm>
          <a:prstGeom prst="roundRect">
            <a:avLst>
              <a:gd name="adj" fmla="val 16667"/>
            </a:avLst>
          </a:prstGeom>
          <a:solidFill>
            <a:schemeClr val="bg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txBox="1">
            <a:spLocks noGrp="1"/>
          </p:cNvSpPr>
          <p:nvPr>
            <p:ph type="title"/>
          </p:nvPr>
        </p:nvSpPr>
        <p:spPr>
          <a:xfrm>
            <a:off x="720000" y="583850"/>
            <a:ext cx="6643800" cy="2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02. </a:t>
            </a:r>
            <a:r>
              <a:rPr lang="en-US" sz="4000" dirty="0"/>
              <a:t>Attendee’s</a:t>
            </a:r>
            <a:r>
              <a:rPr lang="en" sz="4000" dirty="0"/>
              <a:t> Table</a:t>
            </a:r>
            <a:endParaRPr sz="4000" dirty="0"/>
          </a:p>
        </p:txBody>
      </p:sp>
      <p:sp>
        <p:nvSpPr>
          <p:cNvPr id="352" name="Google Shape;352;p32"/>
          <p:cNvSpPr txBox="1">
            <a:spLocks noGrp="1"/>
          </p:cNvSpPr>
          <p:nvPr>
            <p:ph type="body" idx="1"/>
          </p:nvPr>
        </p:nvSpPr>
        <p:spPr>
          <a:xfrm>
            <a:off x="720000" y="1727100"/>
            <a:ext cx="7494900" cy="34164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q"/>
            </a:pPr>
            <a:r>
              <a:rPr lang="en-US" sz="1600" b="1" dirty="0"/>
              <a:t>One</a:t>
            </a:r>
            <a:r>
              <a:rPr lang="en-US" sz="1600" b="1" dirty="0">
                <a:solidFill>
                  <a:schemeClr val="dk2"/>
                </a:solidFill>
              </a:rPr>
              <a:t>-to-One with Events Table: </a:t>
            </a:r>
            <a:r>
              <a:rPr lang="en-US" sz="1600" dirty="0">
                <a:solidFill>
                  <a:schemeClr val="dk2"/>
                </a:solidFill>
              </a:rPr>
              <a:t>Each Attendee is registered for one Event  (‘</a:t>
            </a:r>
            <a:r>
              <a:rPr lang="en-US" sz="1600" dirty="0" err="1"/>
              <a:t>Attendee</a:t>
            </a:r>
            <a:r>
              <a:rPr lang="en-US" sz="1600" dirty="0" err="1">
                <a:solidFill>
                  <a:schemeClr val="dk2"/>
                </a:solidFill>
              </a:rPr>
              <a:t>ID</a:t>
            </a:r>
            <a:r>
              <a:rPr lang="en-US" sz="1600" dirty="0">
                <a:solidFill>
                  <a:schemeClr val="dk2"/>
                </a:solidFill>
              </a:rPr>
              <a:t>’)</a:t>
            </a:r>
          </a:p>
          <a:p>
            <a:pPr marL="285750" lvl="0" indent="-285750" algn="l" rtl="0">
              <a:lnSpc>
                <a:spcPct val="150000"/>
              </a:lnSpc>
              <a:spcBef>
                <a:spcPts val="0"/>
              </a:spcBef>
              <a:spcAft>
                <a:spcPts val="0"/>
              </a:spcAft>
              <a:buFont typeface="Wingdings" panose="05000000000000000000" pitchFamily="2" charset="2"/>
              <a:buChar char="q"/>
            </a:pPr>
            <a:endParaRPr lang="en-US" sz="1600" dirty="0">
              <a:solidFill>
                <a:schemeClr val="dk2"/>
              </a:solidFill>
            </a:endParaRPr>
          </a:p>
        </p:txBody>
      </p:sp>
      <p:sp>
        <p:nvSpPr>
          <p:cNvPr id="353" name="Google Shape;353;p32"/>
          <p:cNvSpPr txBox="1"/>
          <p:nvPr/>
        </p:nvSpPr>
        <p:spPr>
          <a:xfrm>
            <a:off x="8433374" y="40062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01</a:t>
            </a:r>
            <a:endParaRPr b="1">
              <a:solidFill>
                <a:srgbClr val="F0EAD8"/>
              </a:solidFill>
              <a:latin typeface="DM Sans"/>
              <a:ea typeface="DM Sans"/>
              <a:cs typeface="DM Sans"/>
              <a:sym typeface="DM Sans"/>
            </a:endParaRPr>
          </a:p>
        </p:txBody>
      </p:sp>
      <p:cxnSp>
        <p:nvCxnSpPr>
          <p:cNvPr id="354" name="Google Shape;354;p32"/>
          <p:cNvCxnSpPr/>
          <p:nvPr/>
        </p:nvCxnSpPr>
        <p:spPr>
          <a:xfrm rot="10800000">
            <a:off x="8428900" y="672571"/>
            <a:ext cx="367500" cy="0"/>
          </a:xfrm>
          <a:prstGeom prst="straightConnector1">
            <a:avLst/>
          </a:prstGeom>
          <a:noFill/>
          <a:ln w="19050" cap="flat" cmpd="sng">
            <a:solidFill>
              <a:srgbClr val="F0EAD8"/>
            </a:solidFill>
            <a:prstDash val="solid"/>
            <a:round/>
            <a:headEnd type="none" w="med" len="med"/>
            <a:tailEnd type="none" w="med" len="med"/>
          </a:ln>
        </p:spPr>
      </p:cxnSp>
      <p:sp>
        <p:nvSpPr>
          <p:cNvPr id="355" name="Google Shape;355;p32"/>
          <p:cNvSpPr txBox="1"/>
          <p:nvPr/>
        </p:nvSpPr>
        <p:spPr>
          <a:xfrm>
            <a:off x="8433374" y="743246"/>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02</a:t>
            </a:r>
            <a:endParaRPr b="1">
              <a:solidFill>
                <a:srgbClr val="F0EAD8"/>
              </a:solidFill>
              <a:latin typeface="DM Sans"/>
              <a:ea typeface="DM Sans"/>
              <a:cs typeface="DM Sans"/>
              <a:sym typeface="DM Sans"/>
            </a:endParaRPr>
          </a:p>
        </p:txBody>
      </p:sp>
      <p:cxnSp>
        <p:nvCxnSpPr>
          <p:cNvPr id="356" name="Google Shape;356;p32"/>
          <p:cNvCxnSpPr/>
          <p:nvPr/>
        </p:nvCxnSpPr>
        <p:spPr>
          <a:xfrm rot="10800000">
            <a:off x="8428900" y="1015196"/>
            <a:ext cx="367500" cy="0"/>
          </a:xfrm>
          <a:prstGeom prst="straightConnector1">
            <a:avLst/>
          </a:prstGeom>
          <a:noFill/>
          <a:ln w="19050" cap="flat" cmpd="sng">
            <a:solidFill>
              <a:srgbClr val="F0EAD8"/>
            </a:solidFill>
            <a:prstDash val="solid"/>
            <a:round/>
            <a:headEnd type="none" w="med" len="med"/>
            <a:tailEnd type="none" w="med" len="med"/>
          </a:ln>
        </p:spPr>
      </p:cxnSp>
      <p:sp>
        <p:nvSpPr>
          <p:cNvPr id="357" name="Google Shape;357;p32"/>
          <p:cNvSpPr txBox="1"/>
          <p:nvPr/>
        </p:nvSpPr>
        <p:spPr>
          <a:xfrm>
            <a:off x="8433374" y="10932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03</a:t>
            </a:r>
            <a:endParaRPr b="1">
              <a:solidFill>
                <a:srgbClr val="F0EAD8"/>
              </a:solidFill>
              <a:latin typeface="DM Sans"/>
              <a:ea typeface="DM Sans"/>
              <a:cs typeface="DM Sans"/>
              <a:sym typeface="DM Sans"/>
            </a:endParaRPr>
          </a:p>
        </p:txBody>
      </p:sp>
      <p:cxnSp>
        <p:nvCxnSpPr>
          <p:cNvPr id="358" name="Google Shape;358;p32"/>
          <p:cNvCxnSpPr/>
          <p:nvPr/>
        </p:nvCxnSpPr>
        <p:spPr>
          <a:xfrm rot="10800000">
            <a:off x="8428900" y="1365221"/>
            <a:ext cx="367500" cy="0"/>
          </a:xfrm>
          <a:prstGeom prst="straightConnector1">
            <a:avLst/>
          </a:prstGeom>
          <a:noFill/>
          <a:ln w="19050" cap="flat" cmpd="sng">
            <a:solidFill>
              <a:srgbClr val="F0EAD8"/>
            </a:solidFill>
            <a:prstDash val="solid"/>
            <a:round/>
            <a:headEnd type="none" w="med" len="med"/>
            <a:tailEnd type="none" w="med" len="med"/>
          </a:ln>
        </p:spPr>
      </p:cxnSp>
      <p:sp>
        <p:nvSpPr>
          <p:cNvPr id="359" name="Google Shape;359;p32"/>
          <p:cNvSpPr txBox="1"/>
          <p:nvPr/>
        </p:nvSpPr>
        <p:spPr>
          <a:xfrm>
            <a:off x="8433374" y="14311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04</a:t>
            </a:r>
            <a:endParaRPr b="1">
              <a:solidFill>
                <a:srgbClr val="F0EAD8"/>
              </a:solidFill>
              <a:latin typeface="DM Sans"/>
              <a:ea typeface="DM Sans"/>
              <a:cs typeface="DM Sans"/>
              <a:sym typeface="DM Sans"/>
            </a:endParaRPr>
          </a:p>
        </p:txBody>
      </p:sp>
      <p:cxnSp>
        <p:nvCxnSpPr>
          <p:cNvPr id="360" name="Google Shape;360;p32"/>
          <p:cNvCxnSpPr/>
          <p:nvPr/>
        </p:nvCxnSpPr>
        <p:spPr>
          <a:xfrm rot="10800000">
            <a:off x="8428900" y="1703121"/>
            <a:ext cx="367500" cy="0"/>
          </a:xfrm>
          <a:prstGeom prst="straightConnector1">
            <a:avLst/>
          </a:prstGeom>
          <a:noFill/>
          <a:ln w="19050" cap="flat" cmpd="sng">
            <a:solidFill>
              <a:srgbClr val="F0EAD8"/>
            </a:solidFill>
            <a:prstDash val="solid"/>
            <a:round/>
            <a:headEnd type="none" w="med" len="med"/>
            <a:tailEnd type="none" w="med" len="med"/>
          </a:ln>
        </p:spPr>
      </p:cxnSp>
      <p:pic>
        <p:nvPicPr>
          <p:cNvPr id="2" name="Picture 1">
            <a:extLst>
              <a:ext uri="{FF2B5EF4-FFF2-40B4-BE49-F238E27FC236}">
                <a16:creationId xmlns:a16="http://schemas.microsoft.com/office/drawing/2014/main" id="{03E1D841-01F5-45B2-AF31-B0DCBCDF3F3F}"/>
              </a:ext>
            </a:extLst>
          </p:cNvPr>
          <p:cNvPicPr>
            <a:picLocks noChangeAspect="1"/>
          </p:cNvPicPr>
          <p:nvPr/>
        </p:nvPicPr>
        <p:blipFill>
          <a:blip r:embed="rId3"/>
          <a:stretch>
            <a:fillRect/>
          </a:stretch>
        </p:blipFill>
        <p:spPr>
          <a:xfrm>
            <a:off x="6553542" y="3290252"/>
            <a:ext cx="1364358" cy="1376648"/>
          </a:xfrm>
          <a:prstGeom prst="rect">
            <a:avLst/>
          </a:prstGeom>
        </p:spPr>
      </p:pic>
    </p:spTree>
    <p:extLst>
      <p:ext uri="{BB962C8B-B14F-4D97-AF65-F5344CB8AC3E}">
        <p14:creationId xmlns:p14="http://schemas.microsoft.com/office/powerpoint/2010/main" val="554568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Shape 349"/>
        <p:cNvGrpSpPr/>
        <p:nvPr/>
      </p:nvGrpSpPr>
      <p:grpSpPr>
        <a:xfrm>
          <a:off x="0" y="0"/>
          <a:ext cx="0" cy="0"/>
          <a:chOff x="0" y="0"/>
          <a:chExt cx="0" cy="0"/>
        </a:xfrm>
      </p:grpSpPr>
      <p:sp>
        <p:nvSpPr>
          <p:cNvPr id="350" name="Google Shape;350;p32"/>
          <p:cNvSpPr/>
          <p:nvPr/>
        </p:nvSpPr>
        <p:spPr>
          <a:xfrm>
            <a:off x="606850" y="476600"/>
            <a:ext cx="7571100" cy="509700"/>
          </a:xfrm>
          <a:prstGeom prst="roundRect">
            <a:avLst>
              <a:gd name="adj" fmla="val 16667"/>
            </a:avLst>
          </a:prstGeom>
          <a:solidFill>
            <a:schemeClr val="bg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txBox="1">
            <a:spLocks noGrp="1"/>
          </p:cNvSpPr>
          <p:nvPr>
            <p:ph type="title"/>
          </p:nvPr>
        </p:nvSpPr>
        <p:spPr>
          <a:xfrm>
            <a:off x="720000" y="583850"/>
            <a:ext cx="6643800" cy="2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03. </a:t>
            </a:r>
            <a:r>
              <a:rPr lang="en-US" sz="4000" dirty="0"/>
              <a:t>Venue’</a:t>
            </a:r>
            <a:r>
              <a:rPr lang="en" sz="4000" dirty="0"/>
              <a:t>s Table</a:t>
            </a:r>
            <a:endParaRPr sz="4000" dirty="0"/>
          </a:p>
        </p:txBody>
      </p:sp>
      <p:sp>
        <p:nvSpPr>
          <p:cNvPr id="352" name="Google Shape;352;p32"/>
          <p:cNvSpPr txBox="1">
            <a:spLocks noGrp="1"/>
          </p:cNvSpPr>
          <p:nvPr>
            <p:ph type="body" idx="1"/>
          </p:nvPr>
        </p:nvSpPr>
        <p:spPr>
          <a:xfrm>
            <a:off x="720000" y="1727100"/>
            <a:ext cx="7494900" cy="34164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q"/>
            </a:pPr>
            <a:r>
              <a:rPr lang="en-US" sz="1600" b="1" dirty="0">
                <a:solidFill>
                  <a:schemeClr val="dk2"/>
                </a:solidFill>
              </a:rPr>
              <a:t>One-to-Many with Events Table:  </a:t>
            </a:r>
            <a:r>
              <a:rPr lang="en-US" sz="1600" dirty="0">
                <a:solidFill>
                  <a:schemeClr val="dk2"/>
                </a:solidFill>
              </a:rPr>
              <a:t>A Venue can host multiple Events (‘</a:t>
            </a:r>
            <a:r>
              <a:rPr lang="en-US" sz="1600" dirty="0" err="1">
                <a:solidFill>
                  <a:schemeClr val="dk2"/>
                </a:solidFill>
              </a:rPr>
              <a:t>VenueID</a:t>
            </a:r>
            <a:r>
              <a:rPr lang="en-US" sz="1600" dirty="0">
                <a:solidFill>
                  <a:schemeClr val="dk2"/>
                </a:solidFill>
              </a:rPr>
              <a:t>’)</a:t>
            </a:r>
          </a:p>
          <a:p>
            <a:pPr marL="285750" lvl="0" indent="-285750" algn="l" rtl="0">
              <a:lnSpc>
                <a:spcPct val="150000"/>
              </a:lnSpc>
              <a:spcBef>
                <a:spcPts val="0"/>
              </a:spcBef>
              <a:spcAft>
                <a:spcPts val="0"/>
              </a:spcAft>
              <a:buFont typeface="Wingdings" panose="05000000000000000000" pitchFamily="2" charset="2"/>
              <a:buChar char="q"/>
            </a:pPr>
            <a:endParaRPr lang="en-US" sz="1600" dirty="0">
              <a:solidFill>
                <a:schemeClr val="dk2"/>
              </a:solidFill>
            </a:endParaRPr>
          </a:p>
        </p:txBody>
      </p:sp>
      <p:sp>
        <p:nvSpPr>
          <p:cNvPr id="353" name="Google Shape;353;p32"/>
          <p:cNvSpPr txBox="1"/>
          <p:nvPr/>
        </p:nvSpPr>
        <p:spPr>
          <a:xfrm>
            <a:off x="8433374" y="40062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01</a:t>
            </a:r>
            <a:endParaRPr b="1">
              <a:solidFill>
                <a:srgbClr val="F0EAD8"/>
              </a:solidFill>
              <a:latin typeface="DM Sans"/>
              <a:ea typeface="DM Sans"/>
              <a:cs typeface="DM Sans"/>
              <a:sym typeface="DM Sans"/>
            </a:endParaRPr>
          </a:p>
        </p:txBody>
      </p:sp>
      <p:cxnSp>
        <p:nvCxnSpPr>
          <p:cNvPr id="354" name="Google Shape;354;p32"/>
          <p:cNvCxnSpPr/>
          <p:nvPr/>
        </p:nvCxnSpPr>
        <p:spPr>
          <a:xfrm rot="10800000">
            <a:off x="8428900" y="672571"/>
            <a:ext cx="367500" cy="0"/>
          </a:xfrm>
          <a:prstGeom prst="straightConnector1">
            <a:avLst/>
          </a:prstGeom>
          <a:noFill/>
          <a:ln w="19050" cap="flat" cmpd="sng">
            <a:solidFill>
              <a:srgbClr val="F0EAD8"/>
            </a:solidFill>
            <a:prstDash val="solid"/>
            <a:round/>
            <a:headEnd type="none" w="med" len="med"/>
            <a:tailEnd type="none" w="med" len="med"/>
          </a:ln>
        </p:spPr>
      </p:cxnSp>
      <p:sp>
        <p:nvSpPr>
          <p:cNvPr id="355" name="Google Shape;355;p32"/>
          <p:cNvSpPr txBox="1"/>
          <p:nvPr/>
        </p:nvSpPr>
        <p:spPr>
          <a:xfrm>
            <a:off x="8433374" y="743246"/>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02</a:t>
            </a:r>
            <a:endParaRPr b="1">
              <a:solidFill>
                <a:srgbClr val="F0EAD8"/>
              </a:solidFill>
              <a:latin typeface="DM Sans"/>
              <a:ea typeface="DM Sans"/>
              <a:cs typeface="DM Sans"/>
              <a:sym typeface="DM Sans"/>
            </a:endParaRPr>
          </a:p>
        </p:txBody>
      </p:sp>
      <p:cxnSp>
        <p:nvCxnSpPr>
          <p:cNvPr id="356" name="Google Shape;356;p32"/>
          <p:cNvCxnSpPr/>
          <p:nvPr/>
        </p:nvCxnSpPr>
        <p:spPr>
          <a:xfrm rot="10800000">
            <a:off x="8428900" y="1015196"/>
            <a:ext cx="367500" cy="0"/>
          </a:xfrm>
          <a:prstGeom prst="straightConnector1">
            <a:avLst/>
          </a:prstGeom>
          <a:noFill/>
          <a:ln w="19050" cap="flat" cmpd="sng">
            <a:solidFill>
              <a:srgbClr val="F0EAD8"/>
            </a:solidFill>
            <a:prstDash val="solid"/>
            <a:round/>
            <a:headEnd type="none" w="med" len="med"/>
            <a:tailEnd type="none" w="med" len="med"/>
          </a:ln>
        </p:spPr>
      </p:cxnSp>
      <p:sp>
        <p:nvSpPr>
          <p:cNvPr id="357" name="Google Shape;357;p32"/>
          <p:cNvSpPr txBox="1"/>
          <p:nvPr/>
        </p:nvSpPr>
        <p:spPr>
          <a:xfrm>
            <a:off x="8433374" y="10932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03</a:t>
            </a:r>
            <a:endParaRPr b="1">
              <a:solidFill>
                <a:srgbClr val="F0EAD8"/>
              </a:solidFill>
              <a:latin typeface="DM Sans"/>
              <a:ea typeface="DM Sans"/>
              <a:cs typeface="DM Sans"/>
              <a:sym typeface="DM Sans"/>
            </a:endParaRPr>
          </a:p>
        </p:txBody>
      </p:sp>
      <p:cxnSp>
        <p:nvCxnSpPr>
          <p:cNvPr id="358" name="Google Shape;358;p32"/>
          <p:cNvCxnSpPr/>
          <p:nvPr/>
        </p:nvCxnSpPr>
        <p:spPr>
          <a:xfrm rot="10800000">
            <a:off x="8428900" y="1365221"/>
            <a:ext cx="367500" cy="0"/>
          </a:xfrm>
          <a:prstGeom prst="straightConnector1">
            <a:avLst/>
          </a:prstGeom>
          <a:noFill/>
          <a:ln w="19050" cap="flat" cmpd="sng">
            <a:solidFill>
              <a:srgbClr val="F0EAD8"/>
            </a:solidFill>
            <a:prstDash val="solid"/>
            <a:round/>
            <a:headEnd type="none" w="med" len="med"/>
            <a:tailEnd type="none" w="med" len="med"/>
          </a:ln>
        </p:spPr>
      </p:cxnSp>
      <p:sp>
        <p:nvSpPr>
          <p:cNvPr id="359" name="Google Shape;359;p32"/>
          <p:cNvSpPr txBox="1"/>
          <p:nvPr/>
        </p:nvSpPr>
        <p:spPr>
          <a:xfrm>
            <a:off x="8433374" y="14311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04</a:t>
            </a:r>
            <a:endParaRPr b="1">
              <a:solidFill>
                <a:srgbClr val="F0EAD8"/>
              </a:solidFill>
              <a:latin typeface="DM Sans"/>
              <a:ea typeface="DM Sans"/>
              <a:cs typeface="DM Sans"/>
              <a:sym typeface="DM Sans"/>
            </a:endParaRPr>
          </a:p>
        </p:txBody>
      </p:sp>
      <p:cxnSp>
        <p:nvCxnSpPr>
          <p:cNvPr id="360" name="Google Shape;360;p32"/>
          <p:cNvCxnSpPr/>
          <p:nvPr/>
        </p:nvCxnSpPr>
        <p:spPr>
          <a:xfrm rot="10800000">
            <a:off x="8428900" y="1703121"/>
            <a:ext cx="367500" cy="0"/>
          </a:xfrm>
          <a:prstGeom prst="straightConnector1">
            <a:avLst/>
          </a:prstGeom>
          <a:noFill/>
          <a:ln w="19050" cap="flat" cmpd="sng">
            <a:solidFill>
              <a:srgbClr val="F0EAD8"/>
            </a:solidFill>
            <a:prstDash val="solid"/>
            <a:round/>
            <a:headEnd type="none" w="med" len="med"/>
            <a:tailEnd type="none" w="med" len="med"/>
          </a:ln>
        </p:spPr>
      </p:cxnSp>
      <p:pic>
        <p:nvPicPr>
          <p:cNvPr id="2" name="Picture 1">
            <a:extLst>
              <a:ext uri="{FF2B5EF4-FFF2-40B4-BE49-F238E27FC236}">
                <a16:creationId xmlns:a16="http://schemas.microsoft.com/office/drawing/2014/main" id="{BDBA5D53-E0B8-4E4A-A3D1-99CD94A304E4}"/>
              </a:ext>
            </a:extLst>
          </p:cNvPr>
          <p:cNvPicPr>
            <a:picLocks noChangeAspect="1"/>
          </p:cNvPicPr>
          <p:nvPr/>
        </p:nvPicPr>
        <p:blipFill>
          <a:blip r:embed="rId3"/>
          <a:stretch>
            <a:fillRect/>
          </a:stretch>
        </p:blipFill>
        <p:spPr>
          <a:xfrm>
            <a:off x="6609600" y="3252450"/>
            <a:ext cx="1443300" cy="1443300"/>
          </a:xfrm>
          <a:prstGeom prst="rect">
            <a:avLst/>
          </a:prstGeom>
        </p:spPr>
      </p:pic>
    </p:spTree>
    <p:extLst>
      <p:ext uri="{BB962C8B-B14F-4D97-AF65-F5344CB8AC3E}">
        <p14:creationId xmlns:p14="http://schemas.microsoft.com/office/powerpoint/2010/main" val="1302919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Shape 349"/>
        <p:cNvGrpSpPr/>
        <p:nvPr/>
      </p:nvGrpSpPr>
      <p:grpSpPr>
        <a:xfrm>
          <a:off x="0" y="0"/>
          <a:ext cx="0" cy="0"/>
          <a:chOff x="0" y="0"/>
          <a:chExt cx="0" cy="0"/>
        </a:xfrm>
      </p:grpSpPr>
      <p:sp>
        <p:nvSpPr>
          <p:cNvPr id="350" name="Google Shape;350;p32"/>
          <p:cNvSpPr/>
          <p:nvPr/>
        </p:nvSpPr>
        <p:spPr>
          <a:xfrm>
            <a:off x="606850" y="476600"/>
            <a:ext cx="7571100" cy="509700"/>
          </a:xfrm>
          <a:prstGeom prst="roundRect">
            <a:avLst>
              <a:gd name="adj" fmla="val 16667"/>
            </a:avLst>
          </a:prstGeom>
          <a:solidFill>
            <a:schemeClr val="bg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txBox="1">
            <a:spLocks noGrp="1"/>
          </p:cNvSpPr>
          <p:nvPr>
            <p:ph type="title"/>
          </p:nvPr>
        </p:nvSpPr>
        <p:spPr>
          <a:xfrm>
            <a:off x="720000" y="583850"/>
            <a:ext cx="6643800" cy="2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04. </a:t>
            </a:r>
            <a:r>
              <a:rPr lang="en-US" sz="4000" dirty="0"/>
              <a:t>Organizer’s</a:t>
            </a:r>
            <a:r>
              <a:rPr lang="en" sz="4000" dirty="0"/>
              <a:t> Table</a:t>
            </a:r>
            <a:endParaRPr sz="4000" dirty="0"/>
          </a:p>
        </p:txBody>
      </p:sp>
      <p:sp>
        <p:nvSpPr>
          <p:cNvPr id="352" name="Google Shape;352;p32"/>
          <p:cNvSpPr txBox="1">
            <a:spLocks noGrp="1"/>
          </p:cNvSpPr>
          <p:nvPr>
            <p:ph type="body" idx="1"/>
          </p:nvPr>
        </p:nvSpPr>
        <p:spPr>
          <a:xfrm>
            <a:off x="720000" y="1727100"/>
            <a:ext cx="7494900" cy="34164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q"/>
            </a:pPr>
            <a:r>
              <a:rPr lang="en-US" sz="1600" b="1" dirty="0">
                <a:solidFill>
                  <a:schemeClr val="dk2"/>
                </a:solidFill>
              </a:rPr>
              <a:t>One-to-Many with Organizers Table:  </a:t>
            </a:r>
            <a:r>
              <a:rPr lang="en-US" sz="1600" dirty="0">
                <a:solidFill>
                  <a:schemeClr val="dk2"/>
                </a:solidFill>
              </a:rPr>
              <a:t>An Organizer can manage multiple Events  (‘</a:t>
            </a:r>
            <a:r>
              <a:rPr lang="en-US" sz="1600" dirty="0" err="1">
                <a:solidFill>
                  <a:schemeClr val="dk2"/>
                </a:solidFill>
              </a:rPr>
              <a:t>OrganizerID</a:t>
            </a:r>
            <a:r>
              <a:rPr lang="en-US" sz="1600" dirty="0">
                <a:solidFill>
                  <a:schemeClr val="dk2"/>
                </a:solidFill>
              </a:rPr>
              <a:t>’)</a:t>
            </a:r>
          </a:p>
          <a:p>
            <a:pPr marL="285750" lvl="0" indent="-285750" algn="l" rtl="0">
              <a:lnSpc>
                <a:spcPct val="150000"/>
              </a:lnSpc>
              <a:spcBef>
                <a:spcPts val="0"/>
              </a:spcBef>
              <a:spcAft>
                <a:spcPts val="0"/>
              </a:spcAft>
              <a:buFont typeface="Wingdings" panose="05000000000000000000" pitchFamily="2" charset="2"/>
              <a:buChar char="q"/>
            </a:pPr>
            <a:endParaRPr lang="en-US" sz="1600" dirty="0">
              <a:solidFill>
                <a:schemeClr val="dk2"/>
              </a:solidFill>
            </a:endParaRPr>
          </a:p>
        </p:txBody>
      </p:sp>
      <p:sp>
        <p:nvSpPr>
          <p:cNvPr id="353" name="Google Shape;353;p32"/>
          <p:cNvSpPr txBox="1"/>
          <p:nvPr/>
        </p:nvSpPr>
        <p:spPr>
          <a:xfrm>
            <a:off x="8433374" y="40062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01</a:t>
            </a:r>
            <a:endParaRPr b="1">
              <a:solidFill>
                <a:srgbClr val="F0EAD8"/>
              </a:solidFill>
              <a:latin typeface="DM Sans"/>
              <a:ea typeface="DM Sans"/>
              <a:cs typeface="DM Sans"/>
              <a:sym typeface="DM Sans"/>
            </a:endParaRPr>
          </a:p>
        </p:txBody>
      </p:sp>
      <p:cxnSp>
        <p:nvCxnSpPr>
          <p:cNvPr id="354" name="Google Shape;354;p32"/>
          <p:cNvCxnSpPr/>
          <p:nvPr/>
        </p:nvCxnSpPr>
        <p:spPr>
          <a:xfrm rot="10800000">
            <a:off x="8428900" y="672571"/>
            <a:ext cx="367500" cy="0"/>
          </a:xfrm>
          <a:prstGeom prst="straightConnector1">
            <a:avLst/>
          </a:prstGeom>
          <a:noFill/>
          <a:ln w="19050" cap="flat" cmpd="sng">
            <a:solidFill>
              <a:srgbClr val="F0EAD8"/>
            </a:solidFill>
            <a:prstDash val="solid"/>
            <a:round/>
            <a:headEnd type="none" w="med" len="med"/>
            <a:tailEnd type="none" w="med" len="med"/>
          </a:ln>
        </p:spPr>
      </p:cxnSp>
      <p:sp>
        <p:nvSpPr>
          <p:cNvPr id="355" name="Google Shape;355;p32"/>
          <p:cNvSpPr txBox="1"/>
          <p:nvPr/>
        </p:nvSpPr>
        <p:spPr>
          <a:xfrm>
            <a:off x="8433374" y="743246"/>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02</a:t>
            </a:r>
            <a:endParaRPr b="1">
              <a:solidFill>
                <a:srgbClr val="F0EAD8"/>
              </a:solidFill>
              <a:latin typeface="DM Sans"/>
              <a:ea typeface="DM Sans"/>
              <a:cs typeface="DM Sans"/>
              <a:sym typeface="DM Sans"/>
            </a:endParaRPr>
          </a:p>
        </p:txBody>
      </p:sp>
      <p:cxnSp>
        <p:nvCxnSpPr>
          <p:cNvPr id="356" name="Google Shape;356;p32"/>
          <p:cNvCxnSpPr/>
          <p:nvPr/>
        </p:nvCxnSpPr>
        <p:spPr>
          <a:xfrm rot="10800000">
            <a:off x="8428900" y="1015196"/>
            <a:ext cx="367500" cy="0"/>
          </a:xfrm>
          <a:prstGeom prst="straightConnector1">
            <a:avLst/>
          </a:prstGeom>
          <a:noFill/>
          <a:ln w="19050" cap="flat" cmpd="sng">
            <a:solidFill>
              <a:srgbClr val="F0EAD8"/>
            </a:solidFill>
            <a:prstDash val="solid"/>
            <a:round/>
            <a:headEnd type="none" w="med" len="med"/>
            <a:tailEnd type="none" w="med" len="med"/>
          </a:ln>
        </p:spPr>
      </p:cxnSp>
      <p:sp>
        <p:nvSpPr>
          <p:cNvPr id="357" name="Google Shape;357;p32"/>
          <p:cNvSpPr txBox="1"/>
          <p:nvPr/>
        </p:nvSpPr>
        <p:spPr>
          <a:xfrm>
            <a:off x="8433374" y="10932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03</a:t>
            </a:r>
            <a:endParaRPr b="1">
              <a:solidFill>
                <a:srgbClr val="F0EAD8"/>
              </a:solidFill>
              <a:latin typeface="DM Sans"/>
              <a:ea typeface="DM Sans"/>
              <a:cs typeface="DM Sans"/>
              <a:sym typeface="DM Sans"/>
            </a:endParaRPr>
          </a:p>
        </p:txBody>
      </p:sp>
      <p:cxnSp>
        <p:nvCxnSpPr>
          <p:cNvPr id="358" name="Google Shape;358;p32"/>
          <p:cNvCxnSpPr/>
          <p:nvPr/>
        </p:nvCxnSpPr>
        <p:spPr>
          <a:xfrm rot="10800000">
            <a:off x="8428900" y="1365221"/>
            <a:ext cx="367500" cy="0"/>
          </a:xfrm>
          <a:prstGeom prst="straightConnector1">
            <a:avLst/>
          </a:prstGeom>
          <a:noFill/>
          <a:ln w="19050" cap="flat" cmpd="sng">
            <a:solidFill>
              <a:srgbClr val="F0EAD8"/>
            </a:solidFill>
            <a:prstDash val="solid"/>
            <a:round/>
            <a:headEnd type="none" w="med" len="med"/>
            <a:tailEnd type="none" w="med" len="med"/>
          </a:ln>
        </p:spPr>
      </p:cxnSp>
      <p:sp>
        <p:nvSpPr>
          <p:cNvPr id="359" name="Google Shape;359;p32"/>
          <p:cNvSpPr txBox="1"/>
          <p:nvPr/>
        </p:nvSpPr>
        <p:spPr>
          <a:xfrm>
            <a:off x="8433374" y="14311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04</a:t>
            </a:r>
            <a:endParaRPr b="1">
              <a:solidFill>
                <a:srgbClr val="F0EAD8"/>
              </a:solidFill>
              <a:latin typeface="DM Sans"/>
              <a:ea typeface="DM Sans"/>
              <a:cs typeface="DM Sans"/>
              <a:sym typeface="DM Sans"/>
            </a:endParaRPr>
          </a:p>
        </p:txBody>
      </p:sp>
      <p:cxnSp>
        <p:nvCxnSpPr>
          <p:cNvPr id="360" name="Google Shape;360;p32"/>
          <p:cNvCxnSpPr/>
          <p:nvPr/>
        </p:nvCxnSpPr>
        <p:spPr>
          <a:xfrm rot="10800000">
            <a:off x="8428900" y="1703121"/>
            <a:ext cx="367500" cy="0"/>
          </a:xfrm>
          <a:prstGeom prst="straightConnector1">
            <a:avLst/>
          </a:prstGeom>
          <a:noFill/>
          <a:ln w="19050" cap="flat" cmpd="sng">
            <a:solidFill>
              <a:srgbClr val="F0EAD8"/>
            </a:solidFill>
            <a:prstDash val="solid"/>
            <a:round/>
            <a:headEnd type="none" w="med" len="med"/>
            <a:tailEnd type="none" w="med" len="med"/>
          </a:ln>
        </p:spPr>
      </p:cxnSp>
      <p:pic>
        <p:nvPicPr>
          <p:cNvPr id="4" name="Picture 3">
            <a:extLst>
              <a:ext uri="{FF2B5EF4-FFF2-40B4-BE49-F238E27FC236}">
                <a16:creationId xmlns:a16="http://schemas.microsoft.com/office/drawing/2014/main" id="{DF39EC9C-0A00-4DDC-AB15-ADD144B2DF2F}"/>
              </a:ext>
            </a:extLst>
          </p:cNvPr>
          <p:cNvPicPr>
            <a:picLocks noChangeAspect="1"/>
          </p:cNvPicPr>
          <p:nvPr/>
        </p:nvPicPr>
        <p:blipFill>
          <a:blip r:embed="rId3"/>
          <a:stretch>
            <a:fillRect/>
          </a:stretch>
        </p:blipFill>
        <p:spPr>
          <a:xfrm>
            <a:off x="6577242" y="3459642"/>
            <a:ext cx="1407558" cy="1407558"/>
          </a:xfrm>
          <a:prstGeom prst="rect">
            <a:avLst/>
          </a:prstGeom>
        </p:spPr>
      </p:pic>
    </p:spTree>
    <p:extLst>
      <p:ext uri="{BB962C8B-B14F-4D97-AF65-F5344CB8AC3E}">
        <p14:creationId xmlns:p14="http://schemas.microsoft.com/office/powerpoint/2010/main" val="1615053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Shape 494"/>
        <p:cNvGrpSpPr/>
        <p:nvPr/>
      </p:nvGrpSpPr>
      <p:grpSpPr>
        <a:xfrm>
          <a:off x="0" y="0"/>
          <a:ext cx="0" cy="0"/>
          <a:chOff x="0" y="0"/>
          <a:chExt cx="0" cy="0"/>
        </a:xfrm>
      </p:grpSpPr>
      <p:sp>
        <p:nvSpPr>
          <p:cNvPr id="498" name="Google Shape;498;p36"/>
          <p:cNvSpPr txBox="1">
            <a:spLocks noGrp="1"/>
          </p:cNvSpPr>
          <p:nvPr>
            <p:ph type="title"/>
          </p:nvPr>
        </p:nvSpPr>
        <p:spPr>
          <a:xfrm>
            <a:off x="2993900" y="-1707"/>
            <a:ext cx="5435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2"/>
                </a:solidFill>
              </a:rPr>
              <a:t>EDR Diagram </a:t>
            </a:r>
            <a:endParaRPr dirty="0">
              <a:solidFill>
                <a:schemeClr val="bg2"/>
              </a:solidFill>
            </a:endParaRPr>
          </a:p>
        </p:txBody>
      </p:sp>
      <p:cxnSp>
        <p:nvCxnSpPr>
          <p:cNvPr id="626" name="Google Shape;626;p36"/>
          <p:cNvCxnSpPr>
            <a:cxnSpLocks/>
          </p:cNvCxnSpPr>
          <p:nvPr/>
        </p:nvCxnSpPr>
        <p:spPr>
          <a:xfrm flipH="1">
            <a:off x="3102608" y="675542"/>
            <a:ext cx="2812192" cy="36065"/>
          </a:xfrm>
          <a:prstGeom prst="straightConnector1">
            <a:avLst/>
          </a:prstGeom>
          <a:noFill/>
          <a:ln w="19050" cap="flat" cmpd="sng">
            <a:solidFill>
              <a:schemeClr val="dk2"/>
            </a:solidFill>
            <a:prstDash val="solid"/>
            <a:round/>
            <a:headEnd type="none" w="med" len="med"/>
            <a:tailEnd type="none" w="med" len="med"/>
          </a:ln>
        </p:spPr>
      </p:cxnSp>
      <p:pic>
        <p:nvPicPr>
          <p:cNvPr id="3" name="Picture 2">
            <a:extLst>
              <a:ext uri="{FF2B5EF4-FFF2-40B4-BE49-F238E27FC236}">
                <a16:creationId xmlns:a16="http://schemas.microsoft.com/office/drawing/2014/main" id="{BAA03205-0670-4919-907B-FB34233EFE24}"/>
              </a:ext>
            </a:extLst>
          </p:cNvPr>
          <p:cNvPicPr>
            <a:picLocks noChangeAspect="1"/>
          </p:cNvPicPr>
          <p:nvPr/>
        </p:nvPicPr>
        <p:blipFill>
          <a:blip r:embed="rId3"/>
          <a:stretch>
            <a:fillRect/>
          </a:stretch>
        </p:blipFill>
        <p:spPr>
          <a:xfrm>
            <a:off x="835200" y="745721"/>
            <a:ext cx="7560000" cy="4278978"/>
          </a:xfrm>
          <a:prstGeom prst="rect">
            <a:avLst/>
          </a:prstGeom>
        </p:spPr>
      </p:pic>
    </p:spTree>
    <p:extLst>
      <p:ext uri="{BB962C8B-B14F-4D97-AF65-F5344CB8AC3E}">
        <p14:creationId xmlns:p14="http://schemas.microsoft.com/office/powerpoint/2010/main" val="3295209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Shape 494"/>
        <p:cNvGrpSpPr/>
        <p:nvPr/>
      </p:nvGrpSpPr>
      <p:grpSpPr>
        <a:xfrm>
          <a:off x="0" y="0"/>
          <a:ext cx="0" cy="0"/>
          <a:chOff x="0" y="0"/>
          <a:chExt cx="0" cy="0"/>
        </a:xfrm>
      </p:grpSpPr>
      <p:sp>
        <p:nvSpPr>
          <p:cNvPr id="498" name="Google Shape;498;p36"/>
          <p:cNvSpPr txBox="1">
            <a:spLocks noGrp="1"/>
          </p:cNvSpPr>
          <p:nvPr>
            <p:ph type="title"/>
          </p:nvPr>
        </p:nvSpPr>
        <p:spPr>
          <a:xfrm>
            <a:off x="478800" y="2304388"/>
            <a:ext cx="5435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2"/>
                </a:solidFill>
              </a:rPr>
              <a:t>Event </a:t>
            </a:r>
            <a:r>
              <a:rPr lang="en-US" dirty="0">
                <a:solidFill>
                  <a:schemeClr val="bg2"/>
                </a:solidFill>
              </a:rPr>
              <a:t>Management</a:t>
            </a:r>
            <a:r>
              <a:rPr lang="en" dirty="0">
                <a:solidFill>
                  <a:schemeClr val="bg2"/>
                </a:solidFill>
              </a:rPr>
              <a:t> Interface</a:t>
            </a:r>
            <a:endParaRPr dirty="0">
              <a:solidFill>
                <a:schemeClr val="bg2"/>
              </a:solidFill>
            </a:endParaRPr>
          </a:p>
        </p:txBody>
      </p:sp>
      <p:sp>
        <p:nvSpPr>
          <p:cNvPr id="499" name="Google Shape;499;p36"/>
          <p:cNvSpPr/>
          <p:nvPr/>
        </p:nvSpPr>
        <p:spPr>
          <a:xfrm>
            <a:off x="5558971" y="767665"/>
            <a:ext cx="2939326" cy="295131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6" name="Google Shape;626;p36"/>
          <p:cNvCxnSpPr>
            <a:cxnSpLocks/>
          </p:cNvCxnSpPr>
          <p:nvPr/>
        </p:nvCxnSpPr>
        <p:spPr>
          <a:xfrm flipH="1">
            <a:off x="546154" y="3361537"/>
            <a:ext cx="4334276" cy="37723"/>
          </a:xfrm>
          <a:prstGeom prst="straightConnector1">
            <a:avLst/>
          </a:prstGeom>
          <a:noFill/>
          <a:ln w="19050" cap="flat" cmpd="sng">
            <a:solidFill>
              <a:schemeClr val="dk2"/>
            </a:solidFill>
            <a:prstDash val="solid"/>
            <a:round/>
            <a:headEnd type="none" w="med" len="med"/>
            <a:tailEnd type="none" w="med" len="med"/>
          </a:ln>
        </p:spPr>
      </p:cxnSp>
      <p:sp>
        <p:nvSpPr>
          <p:cNvPr id="627" name="Google Shape;627;p36">
            <a:hlinkClick r:id="rId3" action="ppaction://hlinksldjump"/>
          </p:cNvPr>
          <p:cNvSpPr txBox="1"/>
          <p:nvPr/>
        </p:nvSpPr>
        <p:spPr>
          <a:xfrm>
            <a:off x="8433374" y="40062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01</a:t>
            </a:r>
            <a:endParaRPr b="1">
              <a:solidFill>
                <a:srgbClr val="F0EAD8"/>
              </a:solidFill>
              <a:latin typeface="DM Sans"/>
              <a:ea typeface="DM Sans"/>
              <a:cs typeface="DM Sans"/>
              <a:sym typeface="DM Sans"/>
            </a:endParaRPr>
          </a:p>
        </p:txBody>
      </p:sp>
      <p:cxnSp>
        <p:nvCxnSpPr>
          <p:cNvPr id="628" name="Google Shape;628;p36"/>
          <p:cNvCxnSpPr/>
          <p:nvPr/>
        </p:nvCxnSpPr>
        <p:spPr>
          <a:xfrm rot="10800000">
            <a:off x="8428900" y="672571"/>
            <a:ext cx="367500" cy="0"/>
          </a:xfrm>
          <a:prstGeom prst="straightConnector1">
            <a:avLst/>
          </a:prstGeom>
          <a:noFill/>
          <a:ln w="19050" cap="flat" cmpd="sng">
            <a:solidFill>
              <a:srgbClr val="F0EAD8"/>
            </a:solidFill>
            <a:prstDash val="solid"/>
            <a:round/>
            <a:headEnd type="none" w="med" len="med"/>
            <a:tailEnd type="none" w="med" len="med"/>
          </a:ln>
        </p:spPr>
      </p:cxnSp>
      <p:sp>
        <p:nvSpPr>
          <p:cNvPr id="629" name="Google Shape;629;p36"/>
          <p:cNvSpPr txBox="1"/>
          <p:nvPr/>
        </p:nvSpPr>
        <p:spPr>
          <a:xfrm>
            <a:off x="8433374" y="743246"/>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02</a:t>
            </a:r>
            <a:endParaRPr b="1">
              <a:solidFill>
                <a:srgbClr val="F0EAD8"/>
              </a:solidFill>
              <a:latin typeface="DM Sans"/>
              <a:ea typeface="DM Sans"/>
              <a:cs typeface="DM Sans"/>
              <a:sym typeface="DM Sans"/>
            </a:endParaRPr>
          </a:p>
        </p:txBody>
      </p:sp>
      <p:cxnSp>
        <p:nvCxnSpPr>
          <p:cNvPr id="630" name="Google Shape;630;p36"/>
          <p:cNvCxnSpPr/>
          <p:nvPr/>
        </p:nvCxnSpPr>
        <p:spPr>
          <a:xfrm rot="10800000">
            <a:off x="8428900" y="1015196"/>
            <a:ext cx="367500" cy="0"/>
          </a:xfrm>
          <a:prstGeom prst="straightConnector1">
            <a:avLst/>
          </a:prstGeom>
          <a:noFill/>
          <a:ln w="19050" cap="flat" cmpd="sng">
            <a:solidFill>
              <a:srgbClr val="F0EAD8"/>
            </a:solidFill>
            <a:prstDash val="solid"/>
            <a:round/>
            <a:headEnd type="none" w="med" len="med"/>
            <a:tailEnd type="none" w="med" len="med"/>
          </a:ln>
        </p:spPr>
      </p:cxnSp>
      <p:sp>
        <p:nvSpPr>
          <p:cNvPr id="631" name="Google Shape;631;p36"/>
          <p:cNvSpPr txBox="1"/>
          <p:nvPr/>
        </p:nvSpPr>
        <p:spPr>
          <a:xfrm>
            <a:off x="8433374" y="10932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03</a:t>
            </a:r>
            <a:endParaRPr b="1">
              <a:solidFill>
                <a:srgbClr val="F0EAD8"/>
              </a:solidFill>
              <a:latin typeface="DM Sans"/>
              <a:ea typeface="DM Sans"/>
              <a:cs typeface="DM Sans"/>
              <a:sym typeface="DM Sans"/>
            </a:endParaRPr>
          </a:p>
        </p:txBody>
      </p:sp>
      <p:cxnSp>
        <p:nvCxnSpPr>
          <p:cNvPr id="632" name="Google Shape;632;p36"/>
          <p:cNvCxnSpPr/>
          <p:nvPr/>
        </p:nvCxnSpPr>
        <p:spPr>
          <a:xfrm rot="10800000">
            <a:off x="8428900" y="1365221"/>
            <a:ext cx="367500" cy="0"/>
          </a:xfrm>
          <a:prstGeom prst="straightConnector1">
            <a:avLst/>
          </a:prstGeom>
          <a:noFill/>
          <a:ln w="19050" cap="flat" cmpd="sng">
            <a:solidFill>
              <a:srgbClr val="F0EAD8"/>
            </a:solidFill>
            <a:prstDash val="solid"/>
            <a:round/>
            <a:headEnd type="none" w="med" len="med"/>
            <a:tailEnd type="none" w="med" len="med"/>
          </a:ln>
        </p:spPr>
      </p:cxnSp>
      <p:sp>
        <p:nvSpPr>
          <p:cNvPr id="633" name="Google Shape;633;p36"/>
          <p:cNvSpPr txBox="1"/>
          <p:nvPr/>
        </p:nvSpPr>
        <p:spPr>
          <a:xfrm>
            <a:off x="8433374" y="14311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04</a:t>
            </a:r>
            <a:endParaRPr b="1">
              <a:solidFill>
                <a:srgbClr val="F0EAD8"/>
              </a:solidFill>
              <a:latin typeface="DM Sans"/>
              <a:ea typeface="DM Sans"/>
              <a:cs typeface="DM Sans"/>
              <a:sym typeface="DM Sans"/>
            </a:endParaRPr>
          </a:p>
        </p:txBody>
      </p:sp>
      <p:cxnSp>
        <p:nvCxnSpPr>
          <p:cNvPr id="634" name="Google Shape;634;p36"/>
          <p:cNvCxnSpPr/>
          <p:nvPr/>
        </p:nvCxnSpPr>
        <p:spPr>
          <a:xfrm rot="10800000">
            <a:off x="8428900" y="1703121"/>
            <a:ext cx="367500" cy="0"/>
          </a:xfrm>
          <a:prstGeom prst="straightConnector1">
            <a:avLst/>
          </a:prstGeom>
          <a:noFill/>
          <a:ln w="19050" cap="flat" cmpd="sng">
            <a:solidFill>
              <a:srgbClr val="F0EAD8"/>
            </a:solidFill>
            <a:prstDash val="solid"/>
            <a:round/>
            <a:headEnd type="none" w="med" len="med"/>
            <a:tailEnd type="none" w="med" len="med"/>
          </a:ln>
        </p:spPr>
      </p:cxnSp>
      <p:pic>
        <p:nvPicPr>
          <p:cNvPr id="3" name="Picture 2">
            <a:extLst>
              <a:ext uri="{FF2B5EF4-FFF2-40B4-BE49-F238E27FC236}">
                <a16:creationId xmlns:a16="http://schemas.microsoft.com/office/drawing/2014/main" id="{5A62370D-74A1-4261-90D9-0DAF4F09F1BF}"/>
              </a:ext>
            </a:extLst>
          </p:cNvPr>
          <p:cNvPicPr>
            <a:picLocks noChangeAspect="1"/>
          </p:cNvPicPr>
          <p:nvPr/>
        </p:nvPicPr>
        <p:blipFill>
          <a:blip r:embed="rId4"/>
          <a:stretch>
            <a:fillRect/>
          </a:stretch>
        </p:blipFill>
        <p:spPr>
          <a:xfrm>
            <a:off x="5502513" y="944522"/>
            <a:ext cx="3115326" cy="3109229"/>
          </a:xfrm>
          <a:prstGeom prst="rect">
            <a:avLst/>
          </a:prstGeom>
        </p:spPr>
      </p:pic>
    </p:spTree>
    <p:extLst>
      <p:ext uri="{BB962C8B-B14F-4D97-AF65-F5344CB8AC3E}">
        <p14:creationId xmlns:p14="http://schemas.microsoft.com/office/powerpoint/2010/main" val="1237407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Shape 494"/>
        <p:cNvGrpSpPr/>
        <p:nvPr/>
      </p:nvGrpSpPr>
      <p:grpSpPr>
        <a:xfrm>
          <a:off x="0" y="0"/>
          <a:ext cx="0" cy="0"/>
          <a:chOff x="0" y="0"/>
          <a:chExt cx="0" cy="0"/>
        </a:xfrm>
      </p:grpSpPr>
      <p:sp>
        <p:nvSpPr>
          <p:cNvPr id="498" name="Google Shape;498;p36"/>
          <p:cNvSpPr txBox="1">
            <a:spLocks noGrp="1"/>
          </p:cNvSpPr>
          <p:nvPr>
            <p:ph type="title"/>
          </p:nvPr>
        </p:nvSpPr>
        <p:spPr>
          <a:xfrm>
            <a:off x="352800" y="-1707"/>
            <a:ext cx="8076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chemeClr val="bg2"/>
                </a:solidFill>
              </a:rPr>
              <a:t>Event </a:t>
            </a:r>
            <a:r>
              <a:rPr lang="en-US" sz="2800" dirty="0">
                <a:solidFill>
                  <a:schemeClr val="bg2"/>
                </a:solidFill>
              </a:rPr>
              <a:t>Management</a:t>
            </a:r>
            <a:r>
              <a:rPr lang="en" sz="2800" dirty="0">
                <a:solidFill>
                  <a:schemeClr val="bg2"/>
                </a:solidFill>
              </a:rPr>
              <a:t> Interface</a:t>
            </a:r>
            <a:endParaRPr sz="2800" dirty="0">
              <a:solidFill>
                <a:schemeClr val="bg2"/>
              </a:solidFill>
            </a:endParaRPr>
          </a:p>
        </p:txBody>
      </p:sp>
      <p:cxnSp>
        <p:nvCxnSpPr>
          <p:cNvPr id="626" name="Google Shape;626;p36"/>
          <p:cNvCxnSpPr>
            <a:cxnSpLocks/>
          </p:cNvCxnSpPr>
          <p:nvPr/>
        </p:nvCxnSpPr>
        <p:spPr>
          <a:xfrm flipH="1">
            <a:off x="442384" y="673200"/>
            <a:ext cx="4996800" cy="27542"/>
          </a:xfrm>
          <a:prstGeom prst="straightConnector1">
            <a:avLst/>
          </a:prstGeom>
          <a:noFill/>
          <a:ln w="19050" cap="flat" cmpd="sng">
            <a:solidFill>
              <a:schemeClr val="dk2"/>
            </a:solidFill>
            <a:prstDash val="solid"/>
            <a:round/>
            <a:headEnd type="none" w="med" len="med"/>
            <a:tailEnd type="none" w="med" len="med"/>
          </a:ln>
        </p:spPr>
      </p:cxnSp>
      <p:sp>
        <p:nvSpPr>
          <p:cNvPr id="6" name="TextBox 5">
            <a:extLst>
              <a:ext uri="{FF2B5EF4-FFF2-40B4-BE49-F238E27FC236}">
                <a16:creationId xmlns:a16="http://schemas.microsoft.com/office/drawing/2014/main" id="{73BE1490-6C23-4B7E-ABB6-8F20C93E9CA4}"/>
              </a:ext>
            </a:extLst>
          </p:cNvPr>
          <p:cNvSpPr txBox="1"/>
          <p:nvPr/>
        </p:nvSpPr>
        <p:spPr>
          <a:xfrm>
            <a:off x="408600" y="1437693"/>
            <a:ext cx="5302800" cy="3108543"/>
          </a:xfrm>
          <a:prstGeom prst="rect">
            <a:avLst/>
          </a:prstGeom>
          <a:noFill/>
        </p:spPr>
        <p:txBody>
          <a:bodyPr wrap="square">
            <a:spAutoFit/>
          </a:bodyPr>
          <a:lstStyle/>
          <a:p>
            <a:r>
              <a:rPr lang="en-US" dirty="0">
                <a:solidFill>
                  <a:schemeClr val="bg2"/>
                </a:solidFill>
              </a:rPr>
              <a:t>Welcome to </a:t>
            </a:r>
            <a:r>
              <a:rPr lang="en-US" b="1" dirty="0">
                <a:solidFill>
                  <a:schemeClr val="bg2"/>
                </a:solidFill>
              </a:rPr>
              <a:t>XYZ,</a:t>
            </a:r>
            <a:r>
              <a:rPr lang="en-US" dirty="0">
                <a:solidFill>
                  <a:schemeClr val="bg2"/>
                </a:solidFill>
              </a:rPr>
              <a:t> your ultimate solution for seamless event management. Whether you're organizing a small gathering or a large corporate gala, </a:t>
            </a:r>
            <a:r>
              <a:rPr lang="en-US" b="1" dirty="0">
                <a:solidFill>
                  <a:schemeClr val="bg2"/>
                </a:solidFill>
              </a:rPr>
              <a:t>XYZ</a:t>
            </a:r>
            <a:r>
              <a:rPr lang="en-US" dirty="0">
                <a:solidFill>
                  <a:schemeClr val="bg2"/>
                </a:solidFill>
              </a:rPr>
              <a:t> offers the tools you need to plan, manage, and execute your events with ease. Get started today. </a:t>
            </a:r>
          </a:p>
          <a:p>
            <a:endParaRPr lang="en-US" dirty="0">
              <a:solidFill>
                <a:schemeClr val="bg2"/>
              </a:solidFill>
            </a:endParaRPr>
          </a:p>
          <a:p>
            <a:r>
              <a:rPr lang="en-US" b="1" dirty="0">
                <a:solidFill>
                  <a:schemeClr val="bg2"/>
                </a:solidFill>
              </a:rPr>
              <a:t>Log In</a:t>
            </a:r>
            <a:r>
              <a:rPr lang="en-US" dirty="0">
                <a:solidFill>
                  <a:schemeClr val="bg2"/>
                </a:solidFill>
              </a:rPr>
              <a:t>: Already have an account? Log in to access your personalized dashboard and manage your events.</a:t>
            </a:r>
          </a:p>
          <a:p>
            <a:endParaRPr lang="en-US" dirty="0">
              <a:solidFill>
                <a:schemeClr val="bg2"/>
              </a:solidFill>
            </a:endParaRPr>
          </a:p>
          <a:p>
            <a:r>
              <a:rPr lang="en-US" b="1" dirty="0">
                <a:solidFill>
                  <a:schemeClr val="bg2"/>
                </a:solidFill>
              </a:rPr>
              <a:t>Sign Up</a:t>
            </a:r>
            <a:r>
              <a:rPr lang="en-US" dirty="0">
                <a:solidFill>
                  <a:schemeClr val="bg2"/>
                </a:solidFill>
              </a:rPr>
              <a:t>: New here? Sign up to create an account and start organizing your events effortlessly.</a:t>
            </a:r>
          </a:p>
          <a:p>
            <a:endParaRPr lang="en-US" dirty="0">
              <a:solidFill>
                <a:schemeClr val="bg2"/>
              </a:solidFill>
            </a:endParaRPr>
          </a:p>
          <a:p>
            <a:r>
              <a:rPr lang="en-US" b="1" dirty="0">
                <a:solidFill>
                  <a:schemeClr val="bg2"/>
                </a:solidFill>
              </a:rPr>
              <a:t>Free Trial</a:t>
            </a:r>
            <a:r>
              <a:rPr lang="en-US" dirty="0">
                <a:solidFill>
                  <a:schemeClr val="bg2"/>
                </a:solidFill>
              </a:rPr>
              <a:t>: Not ready to commit? Try our free trial to explore XYZ powerful features and see how we can help you create memorable events.</a:t>
            </a:r>
          </a:p>
        </p:txBody>
      </p:sp>
      <p:pic>
        <p:nvPicPr>
          <p:cNvPr id="4" name="Picture 3">
            <a:extLst>
              <a:ext uri="{FF2B5EF4-FFF2-40B4-BE49-F238E27FC236}">
                <a16:creationId xmlns:a16="http://schemas.microsoft.com/office/drawing/2014/main" id="{E566DD03-B338-4BB6-8805-A070DB23E089}"/>
              </a:ext>
            </a:extLst>
          </p:cNvPr>
          <p:cNvPicPr>
            <a:picLocks noChangeAspect="1"/>
          </p:cNvPicPr>
          <p:nvPr/>
        </p:nvPicPr>
        <p:blipFill>
          <a:blip r:embed="rId3"/>
          <a:stretch>
            <a:fillRect/>
          </a:stretch>
        </p:blipFill>
        <p:spPr>
          <a:xfrm>
            <a:off x="6610031" y="328892"/>
            <a:ext cx="2091585" cy="4422207"/>
          </a:xfrm>
          <a:prstGeom prst="rect">
            <a:avLst/>
          </a:prstGeom>
        </p:spPr>
      </p:pic>
    </p:spTree>
    <p:extLst>
      <p:ext uri="{BB962C8B-B14F-4D97-AF65-F5344CB8AC3E}">
        <p14:creationId xmlns:p14="http://schemas.microsoft.com/office/powerpoint/2010/main" val="1743585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Shape 494"/>
        <p:cNvGrpSpPr/>
        <p:nvPr/>
      </p:nvGrpSpPr>
      <p:grpSpPr>
        <a:xfrm>
          <a:off x="0" y="0"/>
          <a:ext cx="0" cy="0"/>
          <a:chOff x="0" y="0"/>
          <a:chExt cx="0" cy="0"/>
        </a:xfrm>
      </p:grpSpPr>
      <p:sp>
        <p:nvSpPr>
          <p:cNvPr id="498" name="Google Shape;498;p36"/>
          <p:cNvSpPr txBox="1">
            <a:spLocks noGrp="1"/>
          </p:cNvSpPr>
          <p:nvPr>
            <p:ph type="title"/>
          </p:nvPr>
        </p:nvSpPr>
        <p:spPr>
          <a:xfrm>
            <a:off x="352800" y="-1707"/>
            <a:ext cx="8076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chemeClr val="bg2"/>
                </a:solidFill>
              </a:rPr>
              <a:t>Event </a:t>
            </a:r>
            <a:r>
              <a:rPr lang="en-US" sz="2800" dirty="0">
                <a:solidFill>
                  <a:schemeClr val="bg2"/>
                </a:solidFill>
              </a:rPr>
              <a:t>Management</a:t>
            </a:r>
            <a:r>
              <a:rPr lang="en" sz="2800" dirty="0">
                <a:solidFill>
                  <a:schemeClr val="bg2"/>
                </a:solidFill>
              </a:rPr>
              <a:t> Interface</a:t>
            </a:r>
            <a:endParaRPr sz="2800" dirty="0">
              <a:solidFill>
                <a:schemeClr val="bg2"/>
              </a:solidFill>
            </a:endParaRPr>
          </a:p>
        </p:txBody>
      </p:sp>
      <p:cxnSp>
        <p:nvCxnSpPr>
          <p:cNvPr id="626" name="Google Shape;626;p36"/>
          <p:cNvCxnSpPr>
            <a:cxnSpLocks/>
          </p:cNvCxnSpPr>
          <p:nvPr/>
        </p:nvCxnSpPr>
        <p:spPr>
          <a:xfrm flipH="1">
            <a:off x="442384" y="673200"/>
            <a:ext cx="4996800" cy="27542"/>
          </a:xfrm>
          <a:prstGeom prst="straightConnector1">
            <a:avLst/>
          </a:prstGeom>
          <a:noFill/>
          <a:ln w="19050" cap="flat" cmpd="sng">
            <a:solidFill>
              <a:schemeClr val="dk2"/>
            </a:solidFill>
            <a:prstDash val="solid"/>
            <a:round/>
            <a:headEnd type="none" w="med" len="med"/>
            <a:tailEnd type="none" w="med" len="med"/>
          </a:ln>
        </p:spPr>
      </p:cxnSp>
      <p:sp>
        <p:nvSpPr>
          <p:cNvPr id="6" name="TextBox 5">
            <a:extLst>
              <a:ext uri="{FF2B5EF4-FFF2-40B4-BE49-F238E27FC236}">
                <a16:creationId xmlns:a16="http://schemas.microsoft.com/office/drawing/2014/main" id="{73BE1490-6C23-4B7E-ABB6-8F20C93E9CA4}"/>
              </a:ext>
            </a:extLst>
          </p:cNvPr>
          <p:cNvSpPr txBox="1"/>
          <p:nvPr/>
        </p:nvSpPr>
        <p:spPr>
          <a:xfrm>
            <a:off x="408600" y="1437693"/>
            <a:ext cx="5302800" cy="2893100"/>
          </a:xfrm>
          <a:prstGeom prst="rect">
            <a:avLst/>
          </a:prstGeom>
          <a:noFill/>
        </p:spPr>
        <p:txBody>
          <a:bodyPr wrap="square">
            <a:spAutoFit/>
          </a:bodyPr>
          <a:lstStyle/>
          <a:p>
            <a:r>
              <a:rPr lang="en-US" dirty="0">
                <a:solidFill>
                  <a:schemeClr val="bg2"/>
                </a:solidFill>
              </a:rPr>
              <a:t>Create Your XYZ Account:</a:t>
            </a:r>
          </a:p>
          <a:p>
            <a:endParaRPr lang="en-US" dirty="0">
              <a:solidFill>
                <a:schemeClr val="bg2"/>
              </a:solidFill>
            </a:endParaRPr>
          </a:p>
          <a:p>
            <a:r>
              <a:rPr lang="en-US" dirty="0">
                <a:solidFill>
                  <a:schemeClr val="bg2"/>
                </a:solidFill>
              </a:rPr>
              <a:t>Join XYZ to start organizing your events with ease. Fill in the details below to get started.</a:t>
            </a:r>
          </a:p>
          <a:p>
            <a:endParaRPr lang="en-US" dirty="0">
              <a:solidFill>
                <a:schemeClr val="bg2"/>
              </a:solidFill>
            </a:endParaRPr>
          </a:p>
          <a:p>
            <a:r>
              <a:rPr lang="en-US" b="1" dirty="0">
                <a:solidFill>
                  <a:schemeClr val="bg2"/>
                </a:solidFill>
              </a:rPr>
              <a:t>Name:</a:t>
            </a:r>
          </a:p>
          <a:p>
            <a:r>
              <a:rPr lang="en-US" dirty="0">
                <a:solidFill>
                  <a:schemeClr val="bg2"/>
                </a:solidFill>
              </a:rPr>
              <a:t>Enter your full name.</a:t>
            </a:r>
          </a:p>
          <a:p>
            <a:endParaRPr lang="en-US" dirty="0">
              <a:solidFill>
                <a:schemeClr val="bg2"/>
              </a:solidFill>
            </a:endParaRPr>
          </a:p>
          <a:p>
            <a:r>
              <a:rPr lang="en-US" b="1" dirty="0">
                <a:solidFill>
                  <a:schemeClr val="bg2"/>
                </a:solidFill>
              </a:rPr>
              <a:t>Email:</a:t>
            </a:r>
          </a:p>
          <a:p>
            <a:r>
              <a:rPr lang="en-US" dirty="0">
                <a:solidFill>
                  <a:schemeClr val="bg2"/>
                </a:solidFill>
              </a:rPr>
              <a:t>Enter a valid email address.</a:t>
            </a:r>
          </a:p>
          <a:p>
            <a:endParaRPr lang="en-US" dirty="0">
              <a:solidFill>
                <a:schemeClr val="bg2"/>
              </a:solidFill>
            </a:endParaRPr>
          </a:p>
          <a:p>
            <a:r>
              <a:rPr lang="en-US" b="1" dirty="0">
                <a:solidFill>
                  <a:schemeClr val="bg2"/>
                </a:solidFill>
              </a:rPr>
              <a:t>Password:</a:t>
            </a:r>
          </a:p>
          <a:p>
            <a:r>
              <a:rPr lang="en-US" dirty="0">
                <a:solidFill>
                  <a:schemeClr val="bg2"/>
                </a:solidFill>
              </a:rPr>
              <a:t>Create a strong password.</a:t>
            </a:r>
          </a:p>
        </p:txBody>
      </p:sp>
      <p:pic>
        <p:nvPicPr>
          <p:cNvPr id="2" name="Picture 1">
            <a:extLst>
              <a:ext uri="{FF2B5EF4-FFF2-40B4-BE49-F238E27FC236}">
                <a16:creationId xmlns:a16="http://schemas.microsoft.com/office/drawing/2014/main" id="{08AC824F-2F08-4C67-8D7E-E844A5EE158A}"/>
              </a:ext>
            </a:extLst>
          </p:cNvPr>
          <p:cNvPicPr>
            <a:picLocks noChangeAspect="1"/>
          </p:cNvPicPr>
          <p:nvPr/>
        </p:nvPicPr>
        <p:blipFill>
          <a:blip r:embed="rId3"/>
          <a:stretch>
            <a:fillRect/>
          </a:stretch>
        </p:blipFill>
        <p:spPr>
          <a:xfrm>
            <a:off x="6515822" y="230400"/>
            <a:ext cx="2250840" cy="4640400"/>
          </a:xfrm>
          <a:prstGeom prst="rect">
            <a:avLst/>
          </a:prstGeom>
        </p:spPr>
      </p:pic>
    </p:spTree>
    <p:extLst>
      <p:ext uri="{BB962C8B-B14F-4D97-AF65-F5344CB8AC3E}">
        <p14:creationId xmlns:p14="http://schemas.microsoft.com/office/powerpoint/2010/main" val="532373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Shape 494"/>
        <p:cNvGrpSpPr/>
        <p:nvPr/>
      </p:nvGrpSpPr>
      <p:grpSpPr>
        <a:xfrm>
          <a:off x="0" y="0"/>
          <a:ext cx="0" cy="0"/>
          <a:chOff x="0" y="0"/>
          <a:chExt cx="0" cy="0"/>
        </a:xfrm>
      </p:grpSpPr>
      <p:sp>
        <p:nvSpPr>
          <p:cNvPr id="498" name="Google Shape;498;p36"/>
          <p:cNvSpPr txBox="1">
            <a:spLocks noGrp="1"/>
          </p:cNvSpPr>
          <p:nvPr>
            <p:ph type="title"/>
          </p:nvPr>
        </p:nvSpPr>
        <p:spPr>
          <a:xfrm>
            <a:off x="352800" y="-1707"/>
            <a:ext cx="8076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chemeClr val="bg2"/>
                </a:solidFill>
              </a:rPr>
              <a:t>Event </a:t>
            </a:r>
            <a:r>
              <a:rPr lang="en-US" sz="2800" dirty="0">
                <a:solidFill>
                  <a:schemeClr val="bg2"/>
                </a:solidFill>
              </a:rPr>
              <a:t>Management</a:t>
            </a:r>
            <a:r>
              <a:rPr lang="en" sz="2800" dirty="0">
                <a:solidFill>
                  <a:schemeClr val="bg2"/>
                </a:solidFill>
              </a:rPr>
              <a:t> Interface</a:t>
            </a:r>
            <a:endParaRPr sz="2800" dirty="0">
              <a:solidFill>
                <a:schemeClr val="bg2"/>
              </a:solidFill>
            </a:endParaRPr>
          </a:p>
        </p:txBody>
      </p:sp>
      <p:cxnSp>
        <p:nvCxnSpPr>
          <p:cNvPr id="626" name="Google Shape;626;p36"/>
          <p:cNvCxnSpPr>
            <a:cxnSpLocks/>
          </p:cNvCxnSpPr>
          <p:nvPr/>
        </p:nvCxnSpPr>
        <p:spPr>
          <a:xfrm flipH="1">
            <a:off x="442384" y="673200"/>
            <a:ext cx="4996800" cy="27542"/>
          </a:xfrm>
          <a:prstGeom prst="straightConnector1">
            <a:avLst/>
          </a:prstGeom>
          <a:noFill/>
          <a:ln w="19050" cap="flat" cmpd="sng">
            <a:solidFill>
              <a:schemeClr val="dk2"/>
            </a:solidFill>
            <a:prstDash val="solid"/>
            <a:round/>
            <a:headEnd type="none" w="med" len="med"/>
            <a:tailEnd type="none" w="med" len="med"/>
          </a:ln>
        </p:spPr>
      </p:cxnSp>
      <p:sp>
        <p:nvSpPr>
          <p:cNvPr id="6" name="TextBox 5">
            <a:extLst>
              <a:ext uri="{FF2B5EF4-FFF2-40B4-BE49-F238E27FC236}">
                <a16:creationId xmlns:a16="http://schemas.microsoft.com/office/drawing/2014/main" id="{73BE1490-6C23-4B7E-ABB6-8F20C93E9CA4}"/>
              </a:ext>
            </a:extLst>
          </p:cNvPr>
          <p:cNvSpPr txBox="1"/>
          <p:nvPr/>
        </p:nvSpPr>
        <p:spPr>
          <a:xfrm>
            <a:off x="408600" y="1437693"/>
            <a:ext cx="5302800" cy="2708434"/>
          </a:xfrm>
          <a:prstGeom prst="rect">
            <a:avLst/>
          </a:prstGeom>
          <a:noFill/>
        </p:spPr>
        <p:txBody>
          <a:bodyPr wrap="square">
            <a:spAutoFit/>
          </a:bodyPr>
          <a:lstStyle/>
          <a:p>
            <a:r>
              <a:rPr lang="en-US" sz="1600" b="1" dirty="0">
                <a:solidFill>
                  <a:schemeClr val="bg2"/>
                </a:solidFill>
              </a:rPr>
              <a:t>Log-In Page</a:t>
            </a:r>
          </a:p>
          <a:p>
            <a:endParaRPr lang="en-US" b="1" dirty="0">
              <a:solidFill>
                <a:schemeClr val="bg2"/>
              </a:solidFill>
            </a:endParaRPr>
          </a:p>
          <a:p>
            <a:r>
              <a:rPr lang="en-US" dirty="0">
                <a:solidFill>
                  <a:schemeClr val="bg2"/>
                </a:solidFill>
              </a:rPr>
              <a:t>Welcome Back to XYZ:</a:t>
            </a:r>
          </a:p>
          <a:p>
            <a:endParaRPr lang="en-US" dirty="0">
              <a:solidFill>
                <a:schemeClr val="bg2"/>
              </a:solidFill>
            </a:endParaRPr>
          </a:p>
          <a:p>
            <a:r>
              <a:rPr lang="en-US" dirty="0">
                <a:solidFill>
                  <a:schemeClr val="bg2"/>
                </a:solidFill>
              </a:rPr>
              <a:t>Log in to your account to access your personalized dashboard and manage your events seamlessly.</a:t>
            </a:r>
          </a:p>
          <a:p>
            <a:endParaRPr lang="en-US" dirty="0">
              <a:solidFill>
                <a:schemeClr val="bg2"/>
              </a:solidFill>
            </a:endParaRPr>
          </a:p>
          <a:p>
            <a:r>
              <a:rPr lang="en-US" b="1" dirty="0">
                <a:solidFill>
                  <a:schemeClr val="bg2"/>
                </a:solidFill>
              </a:rPr>
              <a:t>Email:</a:t>
            </a:r>
          </a:p>
          <a:p>
            <a:r>
              <a:rPr lang="en-US" dirty="0">
                <a:solidFill>
                  <a:schemeClr val="bg2"/>
                </a:solidFill>
              </a:rPr>
              <a:t>Enter your registered email address.</a:t>
            </a:r>
          </a:p>
          <a:p>
            <a:endParaRPr lang="en-US" dirty="0">
              <a:solidFill>
                <a:schemeClr val="bg2"/>
              </a:solidFill>
            </a:endParaRPr>
          </a:p>
          <a:p>
            <a:r>
              <a:rPr lang="en-US" b="1" dirty="0">
                <a:solidFill>
                  <a:schemeClr val="bg2"/>
                </a:solidFill>
              </a:rPr>
              <a:t>Password:</a:t>
            </a:r>
          </a:p>
          <a:p>
            <a:r>
              <a:rPr lang="en-US" dirty="0">
                <a:solidFill>
                  <a:schemeClr val="bg2"/>
                </a:solidFill>
              </a:rPr>
              <a:t>Enter your password.</a:t>
            </a:r>
          </a:p>
        </p:txBody>
      </p:sp>
      <p:pic>
        <p:nvPicPr>
          <p:cNvPr id="3" name="Picture 2">
            <a:extLst>
              <a:ext uri="{FF2B5EF4-FFF2-40B4-BE49-F238E27FC236}">
                <a16:creationId xmlns:a16="http://schemas.microsoft.com/office/drawing/2014/main" id="{206969C0-5546-473D-BB02-16B57C1FBE1A}"/>
              </a:ext>
            </a:extLst>
          </p:cNvPr>
          <p:cNvPicPr>
            <a:picLocks noChangeAspect="1"/>
          </p:cNvPicPr>
          <p:nvPr/>
        </p:nvPicPr>
        <p:blipFill>
          <a:blip r:embed="rId3"/>
          <a:stretch>
            <a:fillRect/>
          </a:stretch>
        </p:blipFill>
        <p:spPr>
          <a:xfrm>
            <a:off x="6520856" y="301142"/>
            <a:ext cx="2268601" cy="4691158"/>
          </a:xfrm>
          <a:prstGeom prst="rect">
            <a:avLst/>
          </a:prstGeom>
        </p:spPr>
      </p:pic>
    </p:spTree>
    <p:extLst>
      <p:ext uri="{BB962C8B-B14F-4D97-AF65-F5344CB8AC3E}">
        <p14:creationId xmlns:p14="http://schemas.microsoft.com/office/powerpoint/2010/main" val="4182984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Shape 494"/>
        <p:cNvGrpSpPr/>
        <p:nvPr/>
      </p:nvGrpSpPr>
      <p:grpSpPr>
        <a:xfrm>
          <a:off x="0" y="0"/>
          <a:ext cx="0" cy="0"/>
          <a:chOff x="0" y="0"/>
          <a:chExt cx="0" cy="0"/>
        </a:xfrm>
      </p:grpSpPr>
      <p:sp>
        <p:nvSpPr>
          <p:cNvPr id="498" name="Google Shape;498;p36"/>
          <p:cNvSpPr txBox="1">
            <a:spLocks noGrp="1"/>
          </p:cNvSpPr>
          <p:nvPr>
            <p:ph type="title"/>
          </p:nvPr>
        </p:nvSpPr>
        <p:spPr>
          <a:xfrm>
            <a:off x="352800" y="-1707"/>
            <a:ext cx="8076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chemeClr val="bg2"/>
                </a:solidFill>
              </a:rPr>
              <a:t>Event </a:t>
            </a:r>
            <a:r>
              <a:rPr lang="en-US" sz="2800" dirty="0">
                <a:solidFill>
                  <a:schemeClr val="bg2"/>
                </a:solidFill>
              </a:rPr>
              <a:t>Management</a:t>
            </a:r>
            <a:r>
              <a:rPr lang="en" sz="2800" dirty="0">
                <a:solidFill>
                  <a:schemeClr val="bg2"/>
                </a:solidFill>
              </a:rPr>
              <a:t> Interface</a:t>
            </a:r>
            <a:endParaRPr sz="2800" dirty="0">
              <a:solidFill>
                <a:schemeClr val="bg2"/>
              </a:solidFill>
            </a:endParaRPr>
          </a:p>
        </p:txBody>
      </p:sp>
      <p:cxnSp>
        <p:nvCxnSpPr>
          <p:cNvPr id="626" name="Google Shape;626;p36"/>
          <p:cNvCxnSpPr>
            <a:cxnSpLocks/>
          </p:cNvCxnSpPr>
          <p:nvPr/>
        </p:nvCxnSpPr>
        <p:spPr>
          <a:xfrm flipH="1">
            <a:off x="442384" y="673200"/>
            <a:ext cx="4996800" cy="27542"/>
          </a:xfrm>
          <a:prstGeom prst="straightConnector1">
            <a:avLst/>
          </a:prstGeom>
          <a:noFill/>
          <a:ln w="19050" cap="flat" cmpd="sng">
            <a:solidFill>
              <a:schemeClr val="dk2"/>
            </a:solidFill>
            <a:prstDash val="solid"/>
            <a:round/>
            <a:headEnd type="none" w="med" len="med"/>
            <a:tailEnd type="none" w="med" len="med"/>
          </a:ln>
        </p:spPr>
      </p:cxnSp>
      <p:sp>
        <p:nvSpPr>
          <p:cNvPr id="6" name="TextBox 5">
            <a:extLst>
              <a:ext uri="{FF2B5EF4-FFF2-40B4-BE49-F238E27FC236}">
                <a16:creationId xmlns:a16="http://schemas.microsoft.com/office/drawing/2014/main" id="{73BE1490-6C23-4B7E-ABB6-8F20C93E9CA4}"/>
              </a:ext>
            </a:extLst>
          </p:cNvPr>
          <p:cNvSpPr txBox="1"/>
          <p:nvPr/>
        </p:nvSpPr>
        <p:spPr>
          <a:xfrm>
            <a:off x="408600" y="1437693"/>
            <a:ext cx="5302800" cy="3170099"/>
          </a:xfrm>
          <a:prstGeom prst="rect">
            <a:avLst/>
          </a:prstGeom>
          <a:noFill/>
        </p:spPr>
        <p:txBody>
          <a:bodyPr wrap="square">
            <a:spAutoFit/>
          </a:bodyPr>
          <a:lstStyle/>
          <a:p>
            <a:r>
              <a:rPr lang="en-US" sz="1600" b="1" dirty="0">
                <a:solidFill>
                  <a:schemeClr val="bg2"/>
                </a:solidFill>
              </a:rPr>
              <a:t>Free Trial Page</a:t>
            </a:r>
          </a:p>
          <a:p>
            <a:endParaRPr lang="en-US" sz="1600" b="1" dirty="0">
              <a:solidFill>
                <a:schemeClr val="bg2"/>
              </a:solidFill>
            </a:endParaRPr>
          </a:p>
          <a:p>
            <a:r>
              <a:rPr lang="en-US" dirty="0">
                <a:solidFill>
                  <a:schemeClr val="bg2"/>
                </a:solidFill>
              </a:rPr>
              <a:t>Start Your Free Trial with XYZ:</a:t>
            </a:r>
          </a:p>
          <a:p>
            <a:r>
              <a:rPr lang="en-US" dirty="0">
                <a:solidFill>
                  <a:schemeClr val="bg2"/>
                </a:solidFill>
              </a:rPr>
              <a:t>Experience the power of XYZ with a free trial. Fill in the details below to begin exploring our features.</a:t>
            </a:r>
          </a:p>
          <a:p>
            <a:endParaRPr lang="en-US" dirty="0">
              <a:solidFill>
                <a:schemeClr val="bg2"/>
              </a:solidFill>
            </a:endParaRPr>
          </a:p>
          <a:p>
            <a:r>
              <a:rPr lang="en-US" b="1" dirty="0">
                <a:solidFill>
                  <a:schemeClr val="bg2"/>
                </a:solidFill>
              </a:rPr>
              <a:t>Name:</a:t>
            </a:r>
          </a:p>
          <a:p>
            <a:r>
              <a:rPr lang="en-US" dirty="0">
                <a:solidFill>
                  <a:schemeClr val="bg2"/>
                </a:solidFill>
              </a:rPr>
              <a:t>Enter your full name.</a:t>
            </a:r>
          </a:p>
          <a:p>
            <a:endParaRPr lang="en-US" dirty="0">
              <a:solidFill>
                <a:schemeClr val="bg2"/>
              </a:solidFill>
            </a:endParaRPr>
          </a:p>
          <a:p>
            <a:r>
              <a:rPr lang="en-US" b="1" dirty="0">
                <a:solidFill>
                  <a:schemeClr val="bg2"/>
                </a:solidFill>
              </a:rPr>
              <a:t>Email:</a:t>
            </a:r>
          </a:p>
          <a:p>
            <a:r>
              <a:rPr lang="en-US" dirty="0">
                <a:solidFill>
                  <a:schemeClr val="bg2"/>
                </a:solidFill>
              </a:rPr>
              <a:t>Enter a valid email address.</a:t>
            </a:r>
          </a:p>
          <a:p>
            <a:endParaRPr lang="en-US" dirty="0">
              <a:solidFill>
                <a:schemeClr val="bg2"/>
              </a:solidFill>
            </a:endParaRPr>
          </a:p>
          <a:p>
            <a:r>
              <a:rPr lang="en-US" b="1" dirty="0">
                <a:solidFill>
                  <a:schemeClr val="bg2"/>
                </a:solidFill>
              </a:rPr>
              <a:t>Password:</a:t>
            </a:r>
          </a:p>
          <a:p>
            <a:r>
              <a:rPr lang="en-US" dirty="0">
                <a:solidFill>
                  <a:schemeClr val="bg2"/>
                </a:solidFill>
              </a:rPr>
              <a:t>Create a strong password</a:t>
            </a:r>
          </a:p>
        </p:txBody>
      </p:sp>
      <p:pic>
        <p:nvPicPr>
          <p:cNvPr id="2" name="Picture 1">
            <a:extLst>
              <a:ext uri="{FF2B5EF4-FFF2-40B4-BE49-F238E27FC236}">
                <a16:creationId xmlns:a16="http://schemas.microsoft.com/office/drawing/2014/main" id="{4F9A125A-3D09-4978-9EE3-68D4C65E9E93}"/>
              </a:ext>
            </a:extLst>
          </p:cNvPr>
          <p:cNvPicPr>
            <a:picLocks noChangeAspect="1"/>
          </p:cNvPicPr>
          <p:nvPr/>
        </p:nvPicPr>
        <p:blipFill>
          <a:blip r:embed="rId3"/>
          <a:stretch>
            <a:fillRect/>
          </a:stretch>
        </p:blipFill>
        <p:spPr>
          <a:xfrm>
            <a:off x="6625283" y="208800"/>
            <a:ext cx="2198983" cy="4625448"/>
          </a:xfrm>
          <a:prstGeom prst="rect">
            <a:avLst/>
          </a:prstGeom>
        </p:spPr>
      </p:pic>
    </p:spTree>
    <p:extLst>
      <p:ext uri="{BB962C8B-B14F-4D97-AF65-F5344CB8AC3E}">
        <p14:creationId xmlns:p14="http://schemas.microsoft.com/office/powerpoint/2010/main" val="3934966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Shape 494"/>
        <p:cNvGrpSpPr/>
        <p:nvPr/>
      </p:nvGrpSpPr>
      <p:grpSpPr>
        <a:xfrm>
          <a:off x="0" y="0"/>
          <a:ext cx="0" cy="0"/>
          <a:chOff x="0" y="0"/>
          <a:chExt cx="0" cy="0"/>
        </a:xfrm>
      </p:grpSpPr>
      <p:sp>
        <p:nvSpPr>
          <p:cNvPr id="498" name="Google Shape;498;p36"/>
          <p:cNvSpPr txBox="1">
            <a:spLocks noGrp="1"/>
          </p:cNvSpPr>
          <p:nvPr>
            <p:ph type="title"/>
          </p:nvPr>
        </p:nvSpPr>
        <p:spPr>
          <a:xfrm>
            <a:off x="123971" y="2357346"/>
            <a:ext cx="5435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solidFill>
                  <a:schemeClr val="bg2"/>
                </a:solidFill>
              </a:rPr>
              <a:t>Comparison/Uniqueness</a:t>
            </a:r>
            <a:endParaRPr sz="3200" dirty="0">
              <a:solidFill>
                <a:schemeClr val="bg2"/>
              </a:solidFill>
            </a:endParaRPr>
          </a:p>
        </p:txBody>
      </p:sp>
      <p:sp>
        <p:nvSpPr>
          <p:cNvPr id="499" name="Google Shape;499;p36"/>
          <p:cNvSpPr/>
          <p:nvPr/>
        </p:nvSpPr>
        <p:spPr>
          <a:xfrm>
            <a:off x="5589316" y="1650351"/>
            <a:ext cx="2939326" cy="295131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6" name="Google Shape;626;p36"/>
          <p:cNvCxnSpPr>
            <a:cxnSpLocks/>
          </p:cNvCxnSpPr>
          <p:nvPr/>
        </p:nvCxnSpPr>
        <p:spPr>
          <a:xfrm flipH="1">
            <a:off x="546154" y="3359019"/>
            <a:ext cx="4334276" cy="37723"/>
          </a:xfrm>
          <a:prstGeom prst="straightConnector1">
            <a:avLst/>
          </a:prstGeom>
          <a:noFill/>
          <a:ln w="19050" cap="flat" cmpd="sng">
            <a:solidFill>
              <a:schemeClr val="dk2"/>
            </a:solidFill>
            <a:prstDash val="solid"/>
            <a:round/>
            <a:headEnd type="none" w="med" len="med"/>
            <a:tailEnd type="none" w="med" len="med"/>
          </a:ln>
        </p:spPr>
      </p:cxnSp>
      <p:sp>
        <p:nvSpPr>
          <p:cNvPr id="627" name="Google Shape;627;p36">
            <a:hlinkClick r:id="rId3" action="ppaction://hlinksldjump"/>
          </p:cNvPr>
          <p:cNvSpPr txBox="1"/>
          <p:nvPr/>
        </p:nvSpPr>
        <p:spPr>
          <a:xfrm>
            <a:off x="8433374" y="40062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01</a:t>
            </a:r>
            <a:endParaRPr b="1">
              <a:solidFill>
                <a:srgbClr val="F0EAD8"/>
              </a:solidFill>
              <a:latin typeface="DM Sans"/>
              <a:ea typeface="DM Sans"/>
              <a:cs typeface="DM Sans"/>
              <a:sym typeface="DM Sans"/>
            </a:endParaRPr>
          </a:p>
        </p:txBody>
      </p:sp>
      <p:cxnSp>
        <p:nvCxnSpPr>
          <p:cNvPr id="628" name="Google Shape;628;p36"/>
          <p:cNvCxnSpPr/>
          <p:nvPr/>
        </p:nvCxnSpPr>
        <p:spPr>
          <a:xfrm rot="10800000">
            <a:off x="8428900" y="672571"/>
            <a:ext cx="367500" cy="0"/>
          </a:xfrm>
          <a:prstGeom prst="straightConnector1">
            <a:avLst/>
          </a:prstGeom>
          <a:noFill/>
          <a:ln w="19050" cap="flat" cmpd="sng">
            <a:solidFill>
              <a:srgbClr val="F0EAD8"/>
            </a:solidFill>
            <a:prstDash val="solid"/>
            <a:round/>
            <a:headEnd type="none" w="med" len="med"/>
            <a:tailEnd type="none" w="med" len="med"/>
          </a:ln>
        </p:spPr>
      </p:cxnSp>
      <p:sp>
        <p:nvSpPr>
          <p:cNvPr id="629" name="Google Shape;629;p36"/>
          <p:cNvSpPr txBox="1"/>
          <p:nvPr/>
        </p:nvSpPr>
        <p:spPr>
          <a:xfrm>
            <a:off x="8433374" y="743246"/>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02</a:t>
            </a:r>
            <a:endParaRPr b="1">
              <a:solidFill>
                <a:srgbClr val="F0EAD8"/>
              </a:solidFill>
              <a:latin typeface="DM Sans"/>
              <a:ea typeface="DM Sans"/>
              <a:cs typeface="DM Sans"/>
              <a:sym typeface="DM Sans"/>
            </a:endParaRPr>
          </a:p>
        </p:txBody>
      </p:sp>
      <p:cxnSp>
        <p:nvCxnSpPr>
          <p:cNvPr id="630" name="Google Shape;630;p36"/>
          <p:cNvCxnSpPr/>
          <p:nvPr/>
        </p:nvCxnSpPr>
        <p:spPr>
          <a:xfrm rot="10800000">
            <a:off x="8428900" y="1015196"/>
            <a:ext cx="367500" cy="0"/>
          </a:xfrm>
          <a:prstGeom prst="straightConnector1">
            <a:avLst/>
          </a:prstGeom>
          <a:noFill/>
          <a:ln w="19050" cap="flat" cmpd="sng">
            <a:solidFill>
              <a:srgbClr val="F0EAD8"/>
            </a:solidFill>
            <a:prstDash val="solid"/>
            <a:round/>
            <a:headEnd type="none" w="med" len="med"/>
            <a:tailEnd type="none" w="med" len="med"/>
          </a:ln>
        </p:spPr>
      </p:cxnSp>
      <p:sp>
        <p:nvSpPr>
          <p:cNvPr id="631" name="Google Shape;631;p36"/>
          <p:cNvSpPr txBox="1"/>
          <p:nvPr/>
        </p:nvSpPr>
        <p:spPr>
          <a:xfrm>
            <a:off x="8433374" y="10932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03</a:t>
            </a:r>
            <a:endParaRPr b="1">
              <a:solidFill>
                <a:srgbClr val="F0EAD8"/>
              </a:solidFill>
              <a:latin typeface="DM Sans"/>
              <a:ea typeface="DM Sans"/>
              <a:cs typeface="DM Sans"/>
              <a:sym typeface="DM Sans"/>
            </a:endParaRPr>
          </a:p>
        </p:txBody>
      </p:sp>
      <p:cxnSp>
        <p:nvCxnSpPr>
          <p:cNvPr id="632" name="Google Shape;632;p36"/>
          <p:cNvCxnSpPr/>
          <p:nvPr/>
        </p:nvCxnSpPr>
        <p:spPr>
          <a:xfrm rot="10800000">
            <a:off x="8428900" y="1365221"/>
            <a:ext cx="367500" cy="0"/>
          </a:xfrm>
          <a:prstGeom prst="straightConnector1">
            <a:avLst/>
          </a:prstGeom>
          <a:noFill/>
          <a:ln w="19050" cap="flat" cmpd="sng">
            <a:solidFill>
              <a:srgbClr val="F0EAD8"/>
            </a:solidFill>
            <a:prstDash val="solid"/>
            <a:round/>
            <a:headEnd type="none" w="med" len="med"/>
            <a:tailEnd type="none" w="med" len="med"/>
          </a:ln>
        </p:spPr>
      </p:cxnSp>
      <p:sp>
        <p:nvSpPr>
          <p:cNvPr id="633" name="Google Shape;633;p36"/>
          <p:cNvSpPr txBox="1"/>
          <p:nvPr/>
        </p:nvSpPr>
        <p:spPr>
          <a:xfrm>
            <a:off x="8433374" y="14311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04</a:t>
            </a:r>
            <a:endParaRPr b="1">
              <a:solidFill>
                <a:srgbClr val="F0EAD8"/>
              </a:solidFill>
              <a:latin typeface="DM Sans"/>
              <a:ea typeface="DM Sans"/>
              <a:cs typeface="DM Sans"/>
              <a:sym typeface="DM Sans"/>
            </a:endParaRPr>
          </a:p>
        </p:txBody>
      </p:sp>
      <p:cxnSp>
        <p:nvCxnSpPr>
          <p:cNvPr id="634" name="Google Shape;634;p36"/>
          <p:cNvCxnSpPr/>
          <p:nvPr/>
        </p:nvCxnSpPr>
        <p:spPr>
          <a:xfrm rot="10800000">
            <a:off x="8428900" y="1703121"/>
            <a:ext cx="367500" cy="0"/>
          </a:xfrm>
          <a:prstGeom prst="straightConnector1">
            <a:avLst/>
          </a:prstGeom>
          <a:noFill/>
          <a:ln w="19050" cap="flat" cmpd="sng">
            <a:solidFill>
              <a:srgbClr val="F0EAD8"/>
            </a:solidFill>
            <a:prstDash val="solid"/>
            <a:round/>
            <a:headEnd type="none" w="med" len="med"/>
            <a:tailEnd type="none" w="med" len="med"/>
          </a:ln>
        </p:spPr>
      </p:cxnSp>
      <p:grpSp>
        <p:nvGrpSpPr>
          <p:cNvPr id="466" name="Google Shape;203;p31">
            <a:extLst>
              <a:ext uri="{FF2B5EF4-FFF2-40B4-BE49-F238E27FC236}">
                <a16:creationId xmlns:a16="http://schemas.microsoft.com/office/drawing/2014/main" id="{9F5CA34A-C1AE-4C42-99CE-ECBFC2E0407F}"/>
              </a:ext>
            </a:extLst>
          </p:cNvPr>
          <p:cNvGrpSpPr/>
          <p:nvPr/>
        </p:nvGrpSpPr>
        <p:grpSpPr>
          <a:xfrm>
            <a:off x="5703292" y="1210565"/>
            <a:ext cx="2533290" cy="2722369"/>
            <a:chOff x="5870320" y="1407363"/>
            <a:chExt cx="2533290" cy="2722369"/>
          </a:xfrm>
        </p:grpSpPr>
        <p:sp>
          <p:nvSpPr>
            <p:cNvPr id="467" name="Google Shape;204;p31">
              <a:extLst>
                <a:ext uri="{FF2B5EF4-FFF2-40B4-BE49-F238E27FC236}">
                  <a16:creationId xmlns:a16="http://schemas.microsoft.com/office/drawing/2014/main" id="{6A1CA332-1883-4A1B-A595-CBCDC7EAC34C}"/>
                </a:ext>
              </a:extLst>
            </p:cNvPr>
            <p:cNvSpPr/>
            <p:nvPr/>
          </p:nvSpPr>
          <p:spPr>
            <a:xfrm flipH="1">
              <a:off x="6651440" y="3451591"/>
              <a:ext cx="262166" cy="6926"/>
            </a:xfrm>
            <a:custGeom>
              <a:avLst/>
              <a:gdLst/>
              <a:ahLst/>
              <a:cxnLst/>
              <a:rect l="l" t="t" r="r" b="b"/>
              <a:pathLst>
                <a:path w="9880" h="261" extrusionOk="0">
                  <a:moveTo>
                    <a:pt x="0" y="1"/>
                  </a:moveTo>
                  <a:lnTo>
                    <a:pt x="0" y="261"/>
                  </a:lnTo>
                  <a:lnTo>
                    <a:pt x="9879" y="261"/>
                  </a:lnTo>
                  <a:lnTo>
                    <a:pt x="9879"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05;p31">
              <a:extLst>
                <a:ext uri="{FF2B5EF4-FFF2-40B4-BE49-F238E27FC236}">
                  <a16:creationId xmlns:a16="http://schemas.microsoft.com/office/drawing/2014/main" id="{0701F37D-CBCB-4436-8948-D61388C5B823}"/>
                </a:ext>
              </a:extLst>
            </p:cNvPr>
            <p:cNvSpPr/>
            <p:nvPr/>
          </p:nvSpPr>
          <p:spPr>
            <a:xfrm flipH="1">
              <a:off x="6651440" y="3500228"/>
              <a:ext cx="262166" cy="6846"/>
            </a:xfrm>
            <a:custGeom>
              <a:avLst/>
              <a:gdLst/>
              <a:ahLst/>
              <a:cxnLst/>
              <a:rect l="l" t="t" r="r" b="b"/>
              <a:pathLst>
                <a:path w="9880" h="258" extrusionOk="0">
                  <a:moveTo>
                    <a:pt x="0" y="1"/>
                  </a:moveTo>
                  <a:lnTo>
                    <a:pt x="0" y="257"/>
                  </a:lnTo>
                  <a:lnTo>
                    <a:pt x="9879" y="257"/>
                  </a:lnTo>
                  <a:lnTo>
                    <a:pt x="9879"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206;p31">
              <a:extLst>
                <a:ext uri="{FF2B5EF4-FFF2-40B4-BE49-F238E27FC236}">
                  <a16:creationId xmlns:a16="http://schemas.microsoft.com/office/drawing/2014/main" id="{E4663C10-249A-4DC7-8AC8-8D1B9663E7F6}"/>
                </a:ext>
              </a:extLst>
            </p:cNvPr>
            <p:cNvSpPr/>
            <p:nvPr/>
          </p:nvSpPr>
          <p:spPr>
            <a:xfrm>
              <a:off x="8166700" y="2656383"/>
              <a:ext cx="30621" cy="64055"/>
            </a:xfrm>
            <a:custGeom>
              <a:avLst/>
              <a:gdLst/>
              <a:ahLst/>
              <a:cxnLst/>
              <a:rect l="l" t="t" r="r" b="b"/>
              <a:pathLst>
                <a:path w="1154" h="2414" extrusionOk="0">
                  <a:moveTo>
                    <a:pt x="0" y="1"/>
                  </a:moveTo>
                  <a:lnTo>
                    <a:pt x="0" y="244"/>
                  </a:lnTo>
                  <a:lnTo>
                    <a:pt x="444" y="244"/>
                  </a:lnTo>
                  <a:lnTo>
                    <a:pt x="444" y="2413"/>
                  </a:lnTo>
                  <a:lnTo>
                    <a:pt x="711" y="2413"/>
                  </a:lnTo>
                  <a:lnTo>
                    <a:pt x="711" y="244"/>
                  </a:lnTo>
                  <a:lnTo>
                    <a:pt x="1154" y="244"/>
                  </a:lnTo>
                  <a:lnTo>
                    <a:pt x="1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207;p31">
              <a:extLst>
                <a:ext uri="{FF2B5EF4-FFF2-40B4-BE49-F238E27FC236}">
                  <a16:creationId xmlns:a16="http://schemas.microsoft.com/office/drawing/2014/main" id="{9F8A93AE-229A-455A-8E9F-0CC63DF8204D}"/>
                </a:ext>
              </a:extLst>
            </p:cNvPr>
            <p:cNvSpPr/>
            <p:nvPr/>
          </p:nvSpPr>
          <p:spPr>
            <a:xfrm>
              <a:off x="8200558" y="2656118"/>
              <a:ext cx="35769" cy="64055"/>
            </a:xfrm>
            <a:custGeom>
              <a:avLst/>
              <a:gdLst/>
              <a:ahLst/>
              <a:cxnLst/>
              <a:rect l="l" t="t" r="r" b="b"/>
              <a:pathLst>
                <a:path w="1348" h="2414" extrusionOk="0">
                  <a:moveTo>
                    <a:pt x="31" y="0"/>
                  </a:moveTo>
                  <a:lnTo>
                    <a:pt x="488" y="1167"/>
                  </a:lnTo>
                  <a:lnTo>
                    <a:pt x="1" y="2414"/>
                  </a:lnTo>
                  <a:lnTo>
                    <a:pt x="258" y="2414"/>
                  </a:lnTo>
                  <a:lnTo>
                    <a:pt x="661" y="1380"/>
                  </a:lnTo>
                  <a:lnTo>
                    <a:pt x="1061" y="2414"/>
                  </a:lnTo>
                  <a:lnTo>
                    <a:pt x="1348" y="2414"/>
                  </a:lnTo>
                  <a:lnTo>
                    <a:pt x="868" y="1167"/>
                  </a:lnTo>
                  <a:lnTo>
                    <a:pt x="1318" y="0"/>
                  </a:lnTo>
                  <a:lnTo>
                    <a:pt x="1061" y="0"/>
                  </a:lnTo>
                  <a:lnTo>
                    <a:pt x="684" y="963"/>
                  </a:lnTo>
                  <a:lnTo>
                    <a:pt x="3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208;p31">
              <a:extLst>
                <a:ext uri="{FF2B5EF4-FFF2-40B4-BE49-F238E27FC236}">
                  <a16:creationId xmlns:a16="http://schemas.microsoft.com/office/drawing/2014/main" id="{0E91AA72-C472-4A2E-93A8-41A5381230F9}"/>
                </a:ext>
              </a:extLst>
            </p:cNvPr>
            <p:cNvSpPr/>
            <p:nvPr/>
          </p:nvSpPr>
          <p:spPr>
            <a:xfrm>
              <a:off x="5916490" y="2568740"/>
              <a:ext cx="52645" cy="44685"/>
            </a:xfrm>
            <a:custGeom>
              <a:avLst/>
              <a:gdLst/>
              <a:ahLst/>
              <a:cxnLst/>
              <a:rect l="l" t="t" r="r" b="b"/>
              <a:pathLst>
                <a:path w="1984" h="1684" extrusionOk="0">
                  <a:moveTo>
                    <a:pt x="1" y="1"/>
                  </a:moveTo>
                  <a:lnTo>
                    <a:pt x="1" y="1684"/>
                  </a:lnTo>
                  <a:lnTo>
                    <a:pt x="1984" y="168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209;p31">
              <a:extLst>
                <a:ext uri="{FF2B5EF4-FFF2-40B4-BE49-F238E27FC236}">
                  <a16:creationId xmlns:a16="http://schemas.microsoft.com/office/drawing/2014/main" id="{72686534-C6D7-4ABE-9361-63ABAABB9346}"/>
                </a:ext>
              </a:extLst>
            </p:cNvPr>
            <p:cNvSpPr/>
            <p:nvPr/>
          </p:nvSpPr>
          <p:spPr>
            <a:xfrm>
              <a:off x="5909591" y="2557861"/>
              <a:ext cx="72547" cy="62384"/>
            </a:xfrm>
            <a:custGeom>
              <a:avLst/>
              <a:gdLst/>
              <a:ahLst/>
              <a:cxnLst/>
              <a:rect l="l" t="t" r="r" b="b"/>
              <a:pathLst>
                <a:path w="2734" h="2351" extrusionOk="0">
                  <a:moveTo>
                    <a:pt x="261" y="411"/>
                  </a:moveTo>
                  <a:lnTo>
                    <a:pt x="2244" y="2094"/>
                  </a:lnTo>
                  <a:lnTo>
                    <a:pt x="261" y="2094"/>
                  </a:lnTo>
                  <a:lnTo>
                    <a:pt x="261" y="411"/>
                  </a:lnTo>
                  <a:close/>
                  <a:moveTo>
                    <a:pt x="127" y="0"/>
                  </a:moveTo>
                  <a:cubicBezTo>
                    <a:pt x="110" y="4"/>
                    <a:pt x="93" y="7"/>
                    <a:pt x="77" y="14"/>
                  </a:cubicBezTo>
                  <a:cubicBezTo>
                    <a:pt x="30" y="34"/>
                    <a:pt x="1" y="80"/>
                    <a:pt x="1" y="131"/>
                  </a:cubicBezTo>
                  <a:lnTo>
                    <a:pt x="1" y="260"/>
                  </a:lnTo>
                  <a:lnTo>
                    <a:pt x="1" y="2223"/>
                  </a:lnTo>
                  <a:cubicBezTo>
                    <a:pt x="1" y="2294"/>
                    <a:pt x="61" y="2351"/>
                    <a:pt x="130" y="2351"/>
                  </a:cubicBezTo>
                  <a:lnTo>
                    <a:pt x="2597" y="2351"/>
                  </a:lnTo>
                  <a:cubicBezTo>
                    <a:pt x="2650" y="2351"/>
                    <a:pt x="2697" y="2317"/>
                    <a:pt x="2717" y="2267"/>
                  </a:cubicBezTo>
                  <a:cubicBezTo>
                    <a:pt x="2733" y="2217"/>
                    <a:pt x="2720" y="2160"/>
                    <a:pt x="2680" y="2123"/>
                  </a:cubicBezTo>
                  <a:lnTo>
                    <a:pt x="213" y="34"/>
                  </a:lnTo>
                  <a:cubicBezTo>
                    <a:pt x="190" y="14"/>
                    <a:pt x="164" y="4"/>
                    <a:pt x="137" y="4"/>
                  </a:cubicBezTo>
                  <a:cubicBezTo>
                    <a:pt x="133" y="0"/>
                    <a:pt x="133" y="0"/>
                    <a:pt x="13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210;p31">
              <a:extLst>
                <a:ext uri="{FF2B5EF4-FFF2-40B4-BE49-F238E27FC236}">
                  <a16:creationId xmlns:a16="http://schemas.microsoft.com/office/drawing/2014/main" id="{D19D62DC-B0BC-4A90-9560-F816012523CF}"/>
                </a:ext>
              </a:extLst>
            </p:cNvPr>
            <p:cNvSpPr/>
            <p:nvPr/>
          </p:nvSpPr>
          <p:spPr>
            <a:xfrm>
              <a:off x="5873770" y="1480756"/>
              <a:ext cx="2288511" cy="1788751"/>
            </a:xfrm>
            <a:custGeom>
              <a:avLst/>
              <a:gdLst/>
              <a:ahLst/>
              <a:cxnLst/>
              <a:rect l="l" t="t" r="r" b="b"/>
              <a:pathLst>
                <a:path w="86245" h="67411" extrusionOk="0">
                  <a:moveTo>
                    <a:pt x="0" y="1"/>
                  </a:moveTo>
                  <a:lnTo>
                    <a:pt x="0" y="67411"/>
                  </a:lnTo>
                  <a:lnTo>
                    <a:pt x="86245" y="67411"/>
                  </a:lnTo>
                  <a:lnTo>
                    <a:pt x="862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211;p31">
              <a:extLst>
                <a:ext uri="{FF2B5EF4-FFF2-40B4-BE49-F238E27FC236}">
                  <a16:creationId xmlns:a16="http://schemas.microsoft.com/office/drawing/2014/main" id="{AC1637AC-A77B-4470-B1B7-C5E9870A1D93}"/>
                </a:ext>
              </a:extLst>
            </p:cNvPr>
            <p:cNvSpPr/>
            <p:nvPr/>
          </p:nvSpPr>
          <p:spPr>
            <a:xfrm>
              <a:off x="5870320" y="1477413"/>
              <a:ext cx="2295410" cy="1795570"/>
            </a:xfrm>
            <a:custGeom>
              <a:avLst/>
              <a:gdLst/>
              <a:ahLst/>
              <a:cxnLst/>
              <a:rect l="l" t="t" r="r" b="b"/>
              <a:pathLst>
                <a:path w="86505" h="67668" extrusionOk="0">
                  <a:moveTo>
                    <a:pt x="86248" y="257"/>
                  </a:moveTo>
                  <a:lnTo>
                    <a:pt x="86248" y="67407"/>
                  </a:lnTo>
                  <a:lnTo>
                    <a:pt x="261" y="67407"/>
                  </a:lnTo>
                  <a:lnTo>
                    <a:pt x="261" y="257"/>
                  </a:lnTo>
                  <a:close/>
                  <a:moveTo>
                    <a:pt x="1" y="1"/>
                  </a:moveTo>
                  <a:lnTo>
                    <a:pt x="1" y="67667"/>
                  </a:lnTo>
                  <a:lnTo>
                    <a:pt x="86504" y="67667"/>
                  </a:lnTo>
                  <a:lnTo>
                    <a:pt x="865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212;p31">
              <a:extLst>
                <a:ext uri="{FF2B5EF4-FFF2-40B4-BE49-F238E27FC236}">
                  <a16:creationId xmlns:a16="http://schemas.microsoft.com/office/drawing/2014/main" id="{056EC047-5CD4-46D9-8462-6EA4CA12192D}"/>
                </a:ext>
              </a:extLst>
            </p:cNvPr>
            <p:cNvSpPr/>
            <p:nvPr/>
          </p:nvSpPr>
          <p:spPr>
            <a:xfrm>
              <a:off x="5947959" y="1410812"/>
              <a:ext cx="2295516" cy="1792890"/>
            </a:xfrm>
            <a:custGeom>
              <a:avLst/>
              <a:gdLst/>
              <a:ahLst/>
              <a:cxnLst/>
              <a:rect l="l" t="t" r="r" b="b"/>
              <a:pathLst>
                <a:path w="86509" h="67567" extrusionOk="0">
                  <a:moveTo>
                    <a:pt x="1" y="0"/>
                  </a:moveTo>
                  <a:lnTo>
                    <a:pt x="1" y="67567"/>
                  </a:lnTo>
                  <a:lnTo>
                    <a:pt x="86508" y="67567"/>
                  </a:lnTo>
                  <a:lnTo>
                    <a:pt x="86508" y="0"/>
                  </a:lnTo>
                  <a:close/>
                </a:path>
              </a:pathLst>
            </a:custGeom>
            <a:solidFill>
              <a:srgbClr val="E5A5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213;p31">
              <a:extLst>
                <a:ext uri="{FF2B5EF4-FFF2-40B4-BE49-F238E27FC236}">
                  <a16:creationId xmlns:a16="http://schemas.microsoft.com/office/drawing/2014/main" id="{2270BD8C-6771-4F57-8A6C-A5920A4F1A15}"/>
                </a:ext>
              </a:extLst>
            </p:cNvPr>
            <p:cNvSpPr/>
            <p:nvPr/>
          </p:nvSpPr>
          <p:spPr>
            <a:xfrm>
              <a:off x="5947959" y="1410812"/>
              <a:ext cx="2295516" cy="1792890"/>
            </a:xfrm>
            <a:custGeom>
              <a:avLst/>
              <a:gdLst/>
              <a:ahLst/>
              <a:cxnLst/>
              <a:rect l="l" t="t" r="r" b="b"/>
              <a:pathLst>
                <a:path w="86509" h="67567" extrusionOk="0">
                  <a:moveTo>
                    <a:pt x="1" y="0"/>
                  </a:moveTo>
                  <a:lnTo>
                    <a:pt x="1" y="67567"/>
                  </a:lnTo>
                  <a:lnTo>
                    <a:pt x="86508" y="67567"/>
                  </a:lnTo>
                  <a:lnTo>
                    <a:pt x="865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214;p31">
              <a:extLst>
                <a:ext uri="{FF2B5EF4-FFF2-40B4-BE49-F238E27FC236}">
                  <a16:creationId xmlns:a16="http://schemas.microsoft.com/office/drawing/2014/main" id="{AC51BE59-61F2-45CC-9FD8-B6D5CAE1EFF1}"/>
                </a:ext>
              </a:extLst>
            </p:cNvPr>
            <p:cNvSpPr/>
            <p:nvPr/>
          </p:nvSpPr>
          <p:spPr>
            <a:xfrm>
              <a:off x="5944616" y="1407362"/>
              <a:ext cx="2302283" cy="1799816"/>
            </a:xfrm>
            <a:custGeom>
              <a:avLst/>
              <a:gdLst/>
              <a:ahLst/>
              <a:cxnLst/>
              <a:rect l="l" t="t" r="r" b="b"/>
              <a:pathLst>
                <a:path w="86764" h="67828" extrusionOk="0">
                  <a:moveTo>
                    <a:pt x="86504" y="258"/>
                  </a:moveTo>
                  <a:lnTo>
                    <a:pt x="86504" y="67571"/>
                  </a:lnTo>
                  <a:lnTo>
                    <a:pt x="257" y="67571"/>
                  </a:lnTo>
                  <a:lnTo>
                    <a:pt x="257" y="258"/>
                  </a:lnTo>
                  <a:close/>
                  <a:moveTo>
                    <a:pt x="127" y="1"/>
                  </a:moveTo>
                  <a:cubicBezTo>
                    <a:pt x="57" y="1"/>
                    <a:pt x="1" y="58"/>
                    <a:pt x="1" y="130"/>
                  </a:cubicBezTo>
                  <a:lnTo>
                    <a:pt x="1" y="67697"/>
                  </a:lnTo>
                  <a:cubicBezTo>
                    <a:pt x="1" y="67770"/>
                    <a:pt x="57" y="67827"/>
                    <a:pt x="127" y="67827"/>
                  </a:cubicBezTo>
                  <a:lnTo>
                    <a:pt x="86634" y="67827"/>
                  </a:lnTo>
                  <a:cubicBezTo>
                    <a:pt x="86704" y="67827"/>
                    <a:pt x="86764" y="67770"/>
                    <a:pt x="86764" y="67697"/>
                  </a:cubicBezTo>
                  <a:lnTo>
                    <a:pt x="86764" y="130"/>
                  </a:lnTo>
                  <a:cubicBezTo>
                    <a:pt x="86764" y="58"/>
                    <a:pt x="86704" y="1"/>
                    <a:pt x="866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215;p31">
              <a:extLst>
                <a:ext uri="{FF2B5EF4-FFF2-40B4-BE49-F238E27FC236}">
                  <a16:creationId xmlns:a16="http://schemas.microsoft.com/office/drawing/2014/main" id="{CDB7565A-7ADE-4E12-A57D-32A0FEA9A268}"/>
                </a:ext>
              </a:extLst>
            </p:cNvPr>
            <p:cNvSpPr/>
            <p:nvPr/>
          </p:nvSpPr>
          <p:spPr>
            <a:xfrm>
              <a:off x="6010501" y="1664798"/>
              <a:ext cx="485829" cy="307992"/>
            </a:xfrm>
            <a:custGeom>
              <a:avLst/>
              <a:gdLst/>
              <a:ahLst/>
              <a:cxnLst/>
              <a:rect l="l" t="t" r="r" b="b"/>
              <a:pathLst>
                <a:path w="18309" h="11607" extrusionOk="0">
                  <a:moveTo>
                    <a:pt x="0" y="1"/>
                  </a:moveTo>
                  <a:lnTo>
                    <a:pt x="0" y="11606"/>
                  </a:lnTo>
                  <a:lnTo>
                    <a:pt x="18308" y="11606"/>
                  </a:lnTo>
                  <a:lnTo>
                    <a:pt x="18308" y="1"/>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216;p31">
              <a:extLst>
                <a:ext uri="{FF2B5EF4-FFF2-40B4-BE49-F238E27FC236}">
                  <a16:creationId xmlns:a16="http://schemas.microsoft.com/office/drawing/2014/main" id="{7F8E71C0-DAAA-47F6-82A7-524E2D7BE7AD}"/>
                </a:ext>
              </a:extLst>
            </p:cNvPr>
            <p:cNvSpPr/>
            <p:nvPr/>
          </p:nvSpPr>
          <p:spPr>
            <a:xfrm>
              <a:off x="6007051" y="1661455"/>
              <a:ext cx="492649" cy="314785"/>
            </a:xfrm>
            <a:custGeom>
              <a:avLst/>
              <a:gdLst/>
              <a:ahLst/>
              <a:cxnLst/>
              <a:rect l="l" t="t" r="r" b="b"/>
              <a:pathLst>
                <a:path w="18566" h="11863" extrusionOk="0">
                  <a:moveTo>
                    <a:pt x="18308" y="257"/>
                  </a:moveTo>
                  <a:lnTo>
                    <a:pt x="18308" y="11603"/>
                  </a:lnTo>
                  <a:lnTo>
                    <a:pt x="257" y="11603"/>
                  </a:lnTo>
                  <a:lnTo>
                    <a:pt x="257" y="257"/>
                  </a:lnTo>
                  <a:close/>
                  <a:moveTo>
                    <a:pt x="130" y="1"/>
                  </a:moveTo>
                  <a:cubicBezTo>
                    <a:pt x="57" y="1"/>
                    <a:pt x="0" y="57"/>
                    <a:pt x="0" y="127"/>
                  </a:cubicBezTo>
                  <a:lnTo>
                    <a:pt x="0" y="11732"/>
                  </a:lnTo>
                  <a:cubicBezTo>
                    <a:pt x="0" y="11803"/>
                    <a:pt x="57" y="11863"/>
                    <a:pt x="130" y="11863"/>
                  </a:cubicBezTo>
                  <a:lnTo>
                    <a:pt x="18438" y="11863"/>
                  </a:lnTo>
                  <a:cubicBezTo>
                    <a:pt x="18508" y="11863"/>
                    <a:pt x="18565" y="11803"/>
                    <a:pt x="18565" y="11732"/>
                  </a:cubicBezTo>
                  <a:lnTo>
                    <a:pt x="18565" y="127"/>
                  </a:lnTo>
                  <a:cubicBezTo>
                    <a:pt x="18565" y="57"/>
                    <a:pt x="18508" y="1"/>
                    <a:pt x="184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217;p31">
              <a:extLst>
                <a:ext uri="{FF2B5EF4-FFF2-40B4-BE49-F238E27FC236}">
                  <a16:creationId xmlns:a16="http://schemas.microsoft.com/office/drawing/2014/main" id="{F8209AFA-8163-41E2-BC1D-C18590966660}"/>
                </a:ext>
              </a:extLst>
            </p:cNvPr>
            <p:cNvSpPr/>
            <p:nvPr/>
          </p:nvSpPr>
          <p:spPr>
            <a:xfrm>
              <a:off x="6143862" y="1794895"/>
              <a:ext cx="205301" cy="6926"/>
            </a:xfrm>
            <a:custGeom>
              <a:avLst/>
              <a:gdLst/>
              <a:ahLst/>
              <a:cxnLst/>
              <a:rect l="l" t="t" r="r" b="b"/>
              <a:pathLst>
                <a:path w="7737" h="261" extrusionOk="0">
                  <a:moveTo>
                    <a:pt x="0" y="1"/>
                  </a:moveTo>
                  <a:lnTo>
                    <a:pt x="0" y="261"/>
                  </a:lnTo>
                  <a:lnTo>
                    <a:pt x="7736" y="261"/>
                  </a:lnTo>
                  <a:lnTo>
                    <a:pt x="77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218;p31">
              <a:extLst>
                <a:ext uri="{FF2B5EF4-FFF2-40B4-BE49-F238E27FC236}">
                  <a16:creationId xmlns:a16="http://schemas.microsoft.com/office/drawing/2014/main" id="{C7740D76-B8F2-4681-9F47-854B036AA3F3}"/>
                </a:ext>
              </a:extLst>
            </p:cNvPr>
            <p:cNvSpPr/>
            <p:nvPr/>
          </p:nvSpPr>
          <p:spPr>
            <a:xfrm>
              <a:off x="6092571" y="1846213"/>
              <a:ext cx="338746" cy="6926"/>
            </a:xfrm>
            <a:custGeom>
              <a:avLst/>
              <a:gdLst/>
              <a:ahLst/>
              <a:cxnLst/>
              <a:rect l="l" t="t" r="r" b="b"/>
              <a:pathLst>
                <a:path w="12766" h="261" extrusionOk="0">
                  <a:moveTo>
                    <a:pt x="1" y="0"/>
                  </a:moveTo>
                  <a:lnTo>
                    <a:pt x="1" y="260"/>
                  </a:lnTo>
                  <a:lnTo>
                    <a:pt x="12766" y="260"/>
                  </a:lnTo>
                  <a:lnTo>
                    <a:pt x="127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219;p31">
              <a:extLst>
                <a:ext uri="{FF2B5EF4-FFF2-40B4-BE49-F238E27FC236}">
                  <a16:creationId xmlns:a16="http://schemas.microsoft.com/office/drawing/2014/main" id="{3C20B15C-A5A2-4DAB-A6F4-1A67F8EB6CE4}"/>
                </a:ext>
              </a:extLst>
            </p:cNvPr>
            <p:cNvSpPr/>
            <p:nvPr/>
          </p:nvSpPr>
          <p:spPr>
            <a:xfrm>
              <a:off x="6010501" y="2030944"/>
              <a:ext cx="485829" cy="307886"/>
            </a:xfrm>
            <a:custGeom>
              <a:avLst/>
              <a:gdLst/>
              <a:ahLst/>
              <a:cxnLst/>
              <a:rect l="l" t="t" r="r" b="b"/>
              <a:pathLst>
                <a:path w="18309" h="11603" extrusionOk="0">
                  <a:moveTo>
                    <a:pt x="0" y="1"/>
                  </a:moveTo>
                  <a:lnTo>
                    <a:pt x="0" y="11603"/>
                  </a:lnTo>
                  <a:lnTo>
                    <a:pt x="18308" y="11603"/>
                  </a:lnTo>
                  <a:lnTo>
                    <a:pt x="18308" y="1"/>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220;p31">
              <a:extLst>
                <a:ext uri="{FF2B5EF4-FFF2-40B4-BE49-F238E27FC236}">
                  <a16:creationId xmlns:a16="http://schemas.microsoft.com/office/drawing/2014/main" id="{78B012DE-A9D1-48E6-B51B-3F4382175E08}"/>
                </a:ext>
              </a:extLst>
            </p:cNvPr>
            <p:cNvSpPr/>
            <p:nvPr/>
          </p:nvSpPr>
          <p:spPr>
            <a:xfrm>
              <a:off x="6007051" y="2027495"/>
              <a:ext cx="492649" cy="314785"/>
            </a:xfrm>
            <a:custGeom>
              <a:avLst/>
              <a:gdLst/>
              <a:ahLst/>
              <a:cxnLst/>
              <a:rect l="l" t="t" r="r" b="b"/>
              <a:pathLst>
                <a:path w="18566" h="11863" extrusionOk="0">
                  <a:moveTo>
                    <a:pt x="18308" y="257"/>
                  </a:moveTo>
                  <a:lnTo>
                    <a:pt x="18308" y="11603"/>
                  </a:lnTo>
                  <a:lnTo>
                    <a:pt x="257" y="11603"/>
                  </a:lnTo>
                  <a:lnTo>
                    <a:pt x="257" y="257"/>
                  </a:lnTo>
                  <a:close/>
                  <a:moveTo>
                    <a:pt x="130" y="1"/>
                  </a:moveTo>
                  <a:cubicBezTo>
                    <a:pt x="57" y="1"/>
                    <a:pt x="0" y="57"/>
                    <a:pt x="0" y="131"/>
                  </a:cubicBezTo>
                  <a:lnTo>
                    <a:pt x="0" y="11733"/>
                  </a:lnTo>
                  <a:cubicBezTo>
                    <a:pt x="0" y="11806"/>
                    <a:pt x="57" y="11863"/>
                    <a:pt x="130" y="11863"/>
                  </a:cubicBezTo>
                  <a:lnTo>
                    <a:pt x="18438" y="11863"/>
                  </a:lnTo>
                  <a:cubicBezTo>
                    <a:pt x="18508" y="11863"/>
                    <a:pt x="18565" y="11806"/>
                    <a:pt x="18565" y="11733"/>
                  </a:cubicBezTo>
                  <a:lnTo>
                    <a:pt x="18565" y="131"/>
                  </a:lnTo>
                  <a:cubicBezTo>
                    <a:pt x="18565" y="57"/>
                    <a:pt x="18508" y="1"/>
                    <a:pt x="184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221;p31">
              <a:extLst>
                <a:ext uri="{FF2B5EF4-FFF2-40B4-BE49-F238E27FC236}">
                  <a16:creationId xmlns:a16="http://schemas.microsoft.com/office/drawing/2014/main" id="{2F95DF5D-5E65-4A1E-A4C4-8F63B8618F34}"/>
                </a:ext>
              </a:extLst>
            </p:cNvPr>
            <p:cNvSpPr/>
            <p:nvPr/>
          </p:nvSpPr>
          <p:spPr>
            <a:xfrm>
              <a:off x="6060995" y="2100543"/>
              <a:ext cx="170434" cy="6926"/>
            </a:xfrm>
            <a:custGeom>
              <a:avLst/>
              <a:gdLst/>
              <a:ahLst/>
              <a:cxnLst/>
              <a:rect l="l" t="t" r="r" b="b"/>
              <a:pathLst>
                <a:path w="6423" h="261" extrusionOk="0">
                  <a:moveTo>
                    <a:pt x="0" y="0"/>
                  </a:moveTo>
                  <a:lnTo>
                    <a:pt x="0" y="260"/>
                  </a:lnTo>
                  <a:lnTo>
                    <a:pt x="6423" y="260"/>
                  </a:lnTo>
                  <a:lnTo>
                    <a:pt x="64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222;p31">
              <a:extLst>
                <a:ext uri="{FF2B5EF4-FFF2-40B4-BE49-F238E27FC236}">
                  <a16:creationId xmlns:a16="http://schemas.microsoft.com/office/drawing/2014/main" id="{6B426123-5275-4F09-8380-FD20789D4FCB}"/>
                </a:ext>
              </a:extLst>
            </p:cNvPr>
            <p:cNvSpPr/>
            <p:nvPr/>
          </p:nvSpPr>
          <p:spPr>
            <a:xfrm>
              <a:off x="6060995" y="2141327"/>
              <a:ext cx="170434" cy="6926"/>
            </a:xfrm>
            <a:custGeom>
              <a:avLst/>
              <a:gdLst/>
              <a:ahLst/>
              <a:cxnLst/>
              <a:rect l="l" t="t" r="r" b="b"/>
              <a:pathLst>
                <a:path w="6423" h="261" extrusionOk="0">
                  <a:moveTo>
                    <a:pt x="0" y="0"/>
                  </a:moveTo>
                  <a:lnTo>
                    <a:pt x="0" y="260"/>
                  </a:lnTo>
                  <a:lnTo>
                    <a:pt x="6423" y="260"/>
                  </a:lnTo>
                  <a:lnTo>
                    <a:pt x="64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223;p31">
              <a:extLst>
                <a:ext uri="{FF2B5EF4-FFF2-40B4-BE49-F238E27FC236}">
                  <a16:creationId xmlns:a16="http://schemas.microsoft.com/office/drawing/2014/main" id="{AB9A4C18-F713-4B3D-B7DB-A62082A78D58}"/>
                </a:ext>
              </a:extLst>
            </p:cNvPr>
            <p:cNvSpPr/>
            <p:nvPr/>
          </p:nvSpPr>
          <p:spPr>
            <a:xfrm>
              <a:off x="6060995" y="2182083"/>
              <a:ext cx="170434" cy="6926"/>
            </a:xfrm>
            <a:custGeom>
              <a:avLst/>
              <a:gdLst/>
              <a:ahLst/>
              <a:cxnLst/>
              <a:rect l="l" t="t" r="r" b="b"/>
              <a:pathLst>
                <a:path w="6423" h="261" extrusionOk="0">
                  <a:moveTo>
                    <a:pt x="0" y="1"/>
                  </a:moveTo>
                  <a:lnTo>
                    <a:pt x="0" y="261"/>
                  </a:lnTo>
                  <a:lnTo>
                    <a:pt x="6423" y="261"/>
                  </a:lnTo>
                  <a:lnTo>
                    <a:pt x="6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224;p31">
              <a:extLst>
                <a:ext uri="{FF2B5EF4-FFF2-40B4-BE49-F238E27FC236}">
                  <a16:creationId xmlns:a16="http://schemas.microsoft.com/office/drawing/2014/main" id="{B535134F-71D7-45E3-92C4-60D0AE9F5F13}"/>
                </a:ext>
              </a:extLst>
            </p:cNvPr>
            <p:cNvSpPr/>
            <p:nvPr/>
          </p:nvSpPr>
          <p:spPr>
            <a:xfrm>
              <a:off x="6060995" y="2222946"/>
              <a:ext cx="170434" cy="6846"/>
            </a:xfrm>
            <a:custGeom>
              <a:avLst/>
              <a:gdLst/>
              <a:ahLst/>
              <a:cxnLst/>
              <a:rect l="l" t="t" r="r" b="b"/>
              <a:pathLst>
                <a:path w="6423" h="258" extrusionOk="0">
                  <a:moveTo>
                    <a:pt x="0" y="1"/>
                  </a:moveTo>
                  <a:lnTo>
                    <a:pt x="0" y="257"/>
                  </a:lnTo>
                  <a:lnTo>
                    <a:pt x="6423" y="257"/>
                  </a:lnTo>
                  <a:lnTo>
                    <a:pt x="6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225;p31">
              <a:extLst>
                <a:ext uri="{FF2B5EF4-FFF2-40B4-BE49-F238E27FC236}">
                  <a16:creationId xmlns:a16="http://schemas.microsoft.com/office/drawing/2014/main" id="{8D388E3B-7A49-4359-B70F-A24D55D5363E}"/>
                </a:ext>
              </a:extLst>
            </p:cNvPr>
            <p:cNvSpPr/>
            <p:nvPr/>
          </p:nvSpPr>
          <p:spPr>
            <a:xfrm>
              <a:off x="6060995" y="2263729"/>
              <a:ext cx="170434" cy="6819"/>
            </a:xfrm>
            <a:custGeom>
              <a:avLst/>
              <a:gdLst/>
              <a:ahLst/>
              <a:cxnLst/>
              <a:rect l="l" t="t" r="r" b="b"/>
              <a:pathLst>
                <a:path w="6423" h="257" extrusionOk="0">
                  <a:moveTo>
                    <a:pt x="0" y="0"/>
                  </a:moveTo>
                  <a:lnTo>
                    <a:pt x="0" y="257"/>
                  </a:lnTo>
                  <a:lnTo>
                    <a:pt x="6423" y="257"/>
                  </a:lnTo>
                  <a:lnTo>
                    <a:pt x="64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226;p31">
              <a:extLst>
                <a:ext uri="{FF2B5EF4-FFF2-40B4-BE49-F238E27FC236}">
                  <a16:creationId xmlns:a16="http://schemas.microsoft.com/office/drawing/2014/main" id="{1E8096EA-6BC3-4863-8848-8D1565306AFB}"/>
                </a:ext>
              </a:extLst>
            </p:cNvPr>
            <p:cNvSpPr/>
            <p:nvPr/>
          </p:nvSpPr>
          <p:spPr>
            <a:xfrm>
              <a:off x="6272022" y="2100543"/>
              <a:ext cx="170355" cy="6926"/>
            </a:xfrm>
            <a:custGeom>
              <a:avLst/>
              <a:gdLst/>
              <a:ahLst/>
              <a:cxnLst/>
              <a:rect l="l" t="t" r="r" b="b"/>
              <a:pathLst>
                <a:path w="6420" h="261" extrusionOk="0">
                  <a:moveTo>
                    <a:pt x="0" y="0"/>
                  </a:moveTo>
                  <a:lnTo>
                    <a:pt x="0" y="260"/>
                  </a:lnTo>
                  <a:lnTo>
                    <a:pt x="6419" y="260"/>
                  </a:lnTo>
                  <a:lnTo>
                    <a:pt x="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227;p31">
              <a:extLst>
                <a:ext uri="{FF2B5EF4-FFF2-40B4-BE49-F238E27FC236}">
                  <a16:creationId xmlns:a16="http://schemas.microsoft.com/office/drawing/2014/main" id="{8377FB86-A4D8-4C9C-9CC5-025AEBCC2D7E}"/>
                </a:ext>
              </a:extLst>
            </p:cNvPr>
            <p:cNvSpPr/>
            <p:nvPr/>
          </p:nvSpPr>
          <p:spPr>
            <a:xfrm>
              <a:off x="6272022" y="2141327"/>
              <a:ext cx="170355" cy="6926"/>
            </a:xfrm>
            <a:custGeom>
              <a:avLst/>
              <a:gdLst/>
              <a:ahLst/>
              <a:cxnLst/>
              <a:rect l="l" t="t" r="r" b="b"/>
              <a:pathLst>
                <a:path w="6420" h="261" extrusionOk="0">
                  <a:moveTo>
                    <a:pt x="0" y="0"/>
                  </a:moveTo>
                  <a:lnTo>
                    <a:pt x="0" y="260"/>
                  </a:lnTo>
                  <a:lnTo>
                    <a:pt x="6419" y="260"/>
                  </a:lnTo>
                  <a:lnTo>
                    <a:pt x="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228;p31">
              <a:extLst>
                <a:ext uri="{FF2B5EF4-FFF2-40B4-BE49-F238E27FC236}">
                  <a16:creationId xmlns:a16="http://schemas.microsoft.com/office/drawing/2014/main" id="{FEEFA384-C44C-4717-BAB0-BF5B28FB08A4}"/>
                </a:ext>
              </a:extLst>
            </p:cNvPr>
            <p:cNvSpPr/>
            <p:nvPr/>
          </p:nvSpPr>
          <p:spPr>
            <a:xfrm>
              <a:off x="6272022" y="2182083"/>
              <a:ext cx="170355" cy="6926"/>
            </a:xfrm>
            <a:custGeom>
              <a:avLst/>
              <a:gdLst/>
              <a:ahLst/>
              <a:cxnLst/>
              <a:rect l="l" t="t" r="r" b="b"/>
              <a:pathLst>
                <a:path w="6420" h="261" extrusionOk="0">
                  <a:moveTo>
                    <a:pt x="0" y="1"/>
                  </a:moveTo>
                  <a:lnTo>
                    <a:pt x="0" y="261"/>
                  </a:lnTo>
                  <a:lnTo>
                    <a:pt x="6419" y="261"/>
                  </a:lnTo>
                  <a:lnTo>
                    <a:pt x="6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229;p31">
              <a:extLst>
                <a:ext uri="{FF2B5EF4-FFF2-40B4-BE49-F238E27FC236}">
                  <a16:creationId xmlns:a16="http://schemas.microsoft.com/office/drawing/2014/main" id="{4E537115-DED1-4D0C-9DBA-43C6873AC514}"/>
                </a:ext>
              </a:extLst>
            </p:cNvPr>
            <p:cNvSpPr/>
            <p:nvPr/>
          </p:nvSpPr>
          <p:spPr>
            <a:xfrm>
              <a:off x="6272022" y="2222946"/>
              <a:ext cx="170355" cy="6846"/>
            </a:xfrm>
            <a:custGeom>
              <a:avLst/>
              <a:gdLst/>
              <a:ahLst/>
              <a:cxnLst/>
              <a:rect l="l" t="t" r="r" b="b"/>
              <a:pathLst>
                <a:path w="6420" h="258" extrusionOk="0">
                  <a:moveTo>
                    <a:pt x="0" y="1"/>
                  </a:moveTo>
                  <a:lnTo>
                    <a:pt x="0" y="257"/>
                  </a:lnTo>
                  <a:lnTo>
                    <a:pt x="6419" y="257"/>
                  </a:lnTo>
                  <a:lnTo>
                    <a:pt x="6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230;p31">
              <a:extLst>
                <a:ext uri="{FF2B5EF4-FFF2-40B4-BE49-F238E27FC236}">
                  <a16:creationId xmlns:a16="http://schemas.microsoft.com/office/drawing/2014/main" id="{6D2FCBA7-3348-4806-BBCA-A95EA2B8D361}"/>
                </a:ext>
              </a:extLst>
            </p:cNvPr>
            <p:cNvSpPr/>
            <p:nvPr/>
          </p:nvSpPr>
          <p:spPr>
            <a:xfrm>
              <a:off x="6272022" y="2263729"/>
              <a:ext cx="170355" cy="6819"/>
            </a:xfrm>
            <a:custGeom>
              <a:avLst/>
              <a:gdLst/>
              <a:ahLst/>
              <a:cxnLst/>
              <a:rect l="l" t="t" r="r" b="b"/>
              <a:pathLst>
                <a:path w="6420" h="257" extrusionOk="0">
                  <a:moveTo>
                    <a:pt x="0" y="0"/>
                  </a:moveTo>
                  <a:lnTo>
                    <a:pt x="0" y="257"/>
                  </a:lnTo>
                  <a:lnTo>
                    <a:pt x="6419" y="257"/>
                  </a:lnTo>
                  <a:lnTo>
                    <a:pt x="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231;p31">
              <a:extLst>
                <a:ext uri="{FF2B5EF4-FFF2-40B4-BE49-F238E27FC236}">
                  <a16:creationId xmlns:a16="http://schemas.microsoft.com/office/drawing/2014/main" id="{2DAB4EF5-5E92-4A56-A940-D0244144031E}"/>
                </a:ext>
              </a:extLst>
            </p:cNvPr>
            <p:cNvSpPr/>
            <p:nvPr/>
          </p:nvSpPr>
          <p:spPr>
            <a:xfrm>
              <a:off x="6010501" y="2396984"/>
              <a:ext cx="485829" cy="307886"/>
            </a:xfrm>
            <a:custGeom>
              <a:avLst/>
              <a:gdLst/>
              <a:ahLst/>
              <a:cxnLst/>
              <a:rect l="l" t="t" r="r" b="b"/>
              <a:pathLst>
                <a:path w="18309" h="11603" extrusionOk="0">
                  <a:moveTo>
                    <a:pt x="0" y="1"/>
                  </a:moveTo>
                  <a:lnTo>
                    <a:pt x="0" y="11603"/>
                  </a:lnTo>
                  <a:lnTo>
                    <a:pt x="18308" y="11603"/>
                  </a:lnTo>
                  <a:lnTo>
                    <a:pt x="18308" y="1"/>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232;p31">
              <a:extLst>
                <a:ext uri="{FF2B5EF4-FFF2-40B4-BE49-F238E27FC236}">
                  <a16:creationId xmlns:a16="http://schemas.microsoft.com/office/drawing/2014/main" id="{A2E80354-C58A-4FCF-8010-501F634CFC74}"/>
                </a:ext>
              </a:extLst>
            </p:cNvPr>
            <p:cNvSpPr/>
            <p:nvPr/>
          </p:nvSpPr>
          <p:spPr>
            <a:xfrm>
              <a:off x="6007051" y="2393535"/>
              <a:ext cx="492649" cy="314811"/>
            </a:xfrm>
            <a:custGeom>
              <a:avLst/>
              <a:gdLst/>
              <a:ahLst/>
              <a:cxnLst/>
              <a:rect l="l" t="t" r="r" b="b"/>
              <a:pathLst>
                <a:path w="18566" h="11864" extrusionOk="0">
                  <a:moveTo>
                    <a:pt x="18308" y="257"/>
                  </a:moveTo>
                  <a:lnTo>
                    <a:pt x="18308" y="11606"/>
                  </a:lnTo>
                  <a:lnTo>
                    <a:pt x="257" y="11606"/>
                  </a:lnTo>
                  <a:lnTo>
                    <a:pt x="257" y="257"/>
                  </a:lnTo>
                  <a:close/>
                  <a:moveTo>
                    <a:pt x="130" y="1"/>
                  </a:moveTo>
                  <a:cubicBezTo>
                    <a:pt x="57" y="1"/>
                    <a:pt x="0" y="57"/>
                    <a:pt x="0" y="131"/>
                  </a:cubicBezTo>
                  <a:lnTo>
                    <a:pt x="0" y="11733"/>
                  </a:lnTo>
                  <a:cubicBezTo>
                    <a:pt x="0" y="11806"/>
                    <a:pt x="57" y="11863"/>
                    <a:pt x="130" y="11863"/>
                  </a:cubicBezTo>
                  <a:lnTo>
                    <a:pt x="18438" y="11863"/>
                  </a:lnTo>
                  <a:cubicBezTo>
                    <a:pt x="18508" y="11863"/>
                    <a:pt x="18565" y="11806"/>
                    <a:pt x="18565" y="11733"/>
                  </a:cubicBezTo>
                  <a:lnTo>
                    <a:pt x="18565" y="131"/>
                  </a:lnTo>
                  <a:cubicBezTo>
                    <a:pt x="18565" y="57"/>
                    <a:pt x="18508" y="1"/>
                    <a:pt x="184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233;p31">
              <a:extLst>
                <a:ext uri="{FF2B5EF4-FFF2-40B4-BE49-F238E27FC236}">
                  <a16:creationId xmlns:a16="http://schemas.microsoft.com/office/drawing/2014/main" id="{1C1446B8-2733-4622-988E-6B89239A7096}"/>
                </a:ext>
              </a:extLst>
            </p:cNvPr>
            <p:cNvSpPr/>
            <p:nvPr/>
          </p:nvSpPr>
          <p:spPr>
            <a:xfrm>
              <a:off x="6060995" y="2466583"/>
              <a:ext cx="170434" cy="6926"/>
            </a:xfrm>
            <a:custGeom>
              <a:avLst/>
              <a:gdLst/>
              <a:ahLst/>
              <a:cxnLst/>
              <a:rect l="l" t="t" r="r" b="b"/>
              <a:pathLst>
                <a:path w="6423" h="261" extrusionOk="0">
                  <a:moveTo>
                    <a:pt x="0" y="1"/>
                  </a:moveTo>
                  <a:lnTo>
                    <a:pt x="0" y="261"/>
                  </a:lnTo>
                  <a:lnTo>
                    <a:pt x="6423" y="261"/>
                  </a:lnTo>
                  <a:lnTo>
                    <a:pt x="6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234;p31">
              <a:extLst>
                <a:ext uri="{FF2B5EF4-FFF2-40B4-BE49-F238E27FC236}">
                  <a16:creationId xmlns:a16="http://schemas.microsoft.com/office/drawing/2014/main" id="{991A3B1D-3CA5-41A6-847A-C97DD896E6BB}"/>
                </a:ext>
              </a:extLst>
            </p:cNvPr>
            <p:cNvSpPr/>
            <p:nvPr/>
          </p:nvSpPr>
          <p:spPr>
            <a:xfrm>
              <a:off x="6060995" y="2507367"/>
              <a:ext cx="170434" cy="6926"/>
            </a:xfrm>
            <a:custGeom>
              <a:avLst/>
              <a:gdLst/>
              <a:ahLst/>
              <a:cxnLst/>
              <a:rect l="l" t="t" r="r" b="b"/>
              <a:pathLst>
                <a:path w="6423" h="261" extrusionOk="0">
                  <a:moveTo>
                    <a:pt x="0" y="0"/>
                  </a:moveTo>
                  <a:lnTo>
                    <a:pt x="0" y="260"/>
                  </a:lnTo>
                  <a:lnTo>
                    <a:pt x="6423" y="260"/>
                  </a:lnTo>
                  <a:lnTo>
                    <a:pt x="64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235;p31">
              <a:extLst>
                <a:ext uri="{FF2B5EF4-FFF2-40B4-BE49-F238E27FC236}">
                  <a16:creationId xmlns:a16="http://schemas.microsoft.com/office/drawing/2014/main" id="{C81E79E5-FE9E-449F-8430-7E7F27D7EF0E}"/>
                </a:ext>
              </a:extLst>
            </p:cNvPr>
            <p:cNvSpPr/>
            <p:nvPr/>
          </p:nvSpPr>
          <p:spPr>
            <a:xfrm>
              <a:off x="6060995" y="2548229"/>
              <a:ext cx="170434" cy="6846"/>
            </a:xfrm>
            <a:custGeom>
              <a:avLst/>
              <a:gdLst/>
              <a:ahLst/>
              <a:cxnLst/>
              <a:rect l="l" t="t" r="r" b="b"/>
              <a:pathLst>
                <a:path w="6423" h="258" extrusionOk="0">
                  <a:moveTo>
                    <a:pt x="0" y="0"/>
                  </a:moveTo>
                  <a:lnTo>
                    <a:pt x="0" y="257"/>
                  </a:lnTo>
                  <a:lnTo>
                    <a:pt x="6423" y="257"/>
                  </a:lnTo>
                  <a:lnTo>
                    <a:pt x="64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236;p31">
              <a:extLst>
                <a:ext uri="{FF2B5EF4-FFF2-40B4-BE49-F238E27FC236}">
                  <a16:creationId xmlns:a16="http://schemas.microsoft.com/office/drawing/2014/main" id="{1E3B2074-22FD-4759-ABF0-FA28462738B6}"/>
                </a:ext>
              </a:extLst>
            </p:cNvPr>
            <p:cNvSpPr/>
            <p:nvPr/>
          </p:nvSpPr>
          <p:spPr>
            <a:xfrm>
              <a:off x="6060995" y="2588986"/>
              <a:ext cx="170434" cy="6846"/>
            </a:xfrm>
            <a:custGeom>
              <a:avLst/>
              <a:gdLst/>
              <a:ahLst/>
              <a:cxnLst/>
              <a:rect l="l" t="t" r="r" b="b"/>
              <a:pathLst>
                <a:path w="6423" h="258" extrusionOk="0">
                  <a:moveTo>
                    <a:pt x="0" y="1"/>
                  </a:moveTo>
                  <a:lnTo>
                    <a:pt x="0" y="258"/>
                  </a:lnTo>
                  <a:lnTo>
                    <a:pt x="6423" y="258"/>
                  </a:lnTo>
                  <a:lnTo>
                    <a:pt x="6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237;p31">
              <a:extLst>
                <a:ext uri="{FF2B5EF4-FFF2-40B4-BE49-F238E27FC236}">
                  <a16:creationId xmlns:a16="http://schemas.microsoft.com/office/drawing/2014/main" id="{E8C7E7E6-FA55-41C0-8201-79BE869DB863}"/>
                </a:ext>
              </a:extLst>
            </p:cNvPr>
            <p:cNvSpPr/>
            <p:nvPr/>
          </p:nvSpPr>
          <p:spPr>
            <a:xfrm>
              <a:off x="6060995" y="2629769"/>
              <a:ext cx="170434" cy="6819"/>
            </a:xfrm>
            <a:custGeom>
              <a:avLst/>
              <a:gdLst/>
              <a:ahLst/>
              <a:cxnLst/>
              <a:rect l="l" t="t" r="r" b="b"/>
              <a:pathLst>
                <a:path w="6423" h="257" extrusionOk="0">
                  <a:moveTo>
                    <a:pt x="0" y="1"/>
                  </a:moveTo>
                  <a:lnTo>
                    <a:pt x="0" y="257"/>
                  </a:lnTo>
                  <a:lnTo>
                    <a:pt x="6423" y="257"/>
                  </a:lnTo>
                  <a:lnTo>
                    <a:pt x="6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238;p31">
              <a:extLst>
                <a:ext uri="{FF2B5EF4-FFF2-40B4-BE49-F238E27FC236}">
                  <a16:creationId xmlns:a16="http://schemas.microsoft.com/office/drawing/2014/main" id="{F26FE50B-6D5E-49A1-9DDC-A785EE76FA2E}"/>
                </a:ext>
              </a:extLst>
            </p:cNvPr>
            <p:cNvSpPr/>
            <p:nvPr/>
          </p:nvSpPr>
          <p:spPr>
            <a:xfrm>
              <a:off x="6272022" y="2466583"/>
              <a:ext cx="170355" cy="6926"/>
            </a:xfrm>
            <a:custGeom>
              <a:avLst/>
              <a:gdLst/>
              <a:ahLst/>
              <a:cxnLst/>
              <a:rect l="l" t="t" r="r" b="b"/>
              <a:pathLst>
                <a:path w="6420" h="261" extrusionOk="0">
                  <a:moveTo>
                    <a:pt x="0" y="1"/>
                  </a:moveTo>
                  <a:lnTo>
                    <a:pt x="0" y="261"/>
                  </a:lnTo>
                  <a:lnTo>
                    <a:pt x="6419" y="261"/>
                  </a:lnTo>
                  <a:lnTo>
                    <a:pt x="6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239;p31">
              <a:extLst>
                <a:ext uri="{FF2B5EF4-FFF2-40B4-BE49-F238E27FC236}">
                  <a16:creationId xmlns:a16="http://schemas.microsoft.com/office/drawing/2014/main" id="{D451B3BF-5A00-4F8B-842F-D49CBE3CCCC9}"/>
                </a:ext>
              </a:extLst>
            </p:cNvPr>
            <p:cNvSpPr/>
            <p:nvPr/>
          </p:nvSpPr>
          <p:spPr>
            <a:xfrm>
              <a:off x="6272022" y="2507367"/>
              <a:ext cx="170355" cy="6926"/>
            </a:xfrm>
            <a:custGeom>
              <a:avLst/>
              <a:gdLst/>
              <a:ahLst/>
              <a:cxnLst/>
              <a:rect l="l" t="t" r="r" b="b"/>
              <a:pathLst>
                <a:path w="6420" h="261" extrusionOk="0">
                  <a:moveTo>
                    <a:pt x="0" y="0"/>
                  </a:moveTo>
                  <a:lnTo>
                    <a:pt x="0" y="260"/>
                  </a:lnTo>
                  <a:lnTo>
                    <a:pt x="6419" y="260"/>
                  </a:lnTo>
                  <a:lnTo>
                    <a:pt x="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240;p31">
              <a:extLst>
                <a:ext uri="{FF2B5EF4-FFF2-40B4-BE49-F238E27FC236}">
                  <a16:creationId xmlns:a16="http://schemas.microsoft.com/office/drawing/2014/main" id="{1353261E-73E9-4043-84B5-2B9E0D0D9F43}"/>
                </a:ext>
              </a:extLst>
            </p:cNvPr>
            <p:cNvSpPr/>
            <p:nvPr/>
          </p:nvSpPr>
          <p:spPr>
            <a:xfrm>
              <a:off x="6272022" y="2548229"/>
              <a:ext cx="170355" cy="6846"/>
            </a:xfrm>
            <a:custGeom>
              <a:avLst/>
              <a:gdLst/>
              <a:ahLst/>
              <a:cxnLst/>
              <a:rect l="l" t="t" r="r" b="b"/>
              <a:pathLst>
                <a:path w="6420" h="258" extrusionOk="0">
                  <a:moveTo>
                    <a:pt x="0" y="0"/>
                  </a:moveTo>
                  <a:lnTo>
                    <a:pt x="0" y="257"/>
                  </a:lnTo>
                  <a:lnTo>
                    <a:pt x="6419" y="257"/>
                  </a:lnTo>
                  <a:lnTo>
                    <a:pt x="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241;p31">
              <a:extLst>
                <a:ext uri="{FF2B5EF4-FFF2-40B4-BE49-F238E27FC236}">
                  <a16:creationId xmlns:a16="http://schemas.microsoft.com/office/drawing/2014/main" id="{88DFB069-A6C7-4283-B0E7-42BD07C7A6E8}"/>
                </a:ext>
              </a:extLst>
            </p:cNvPr>
            <p:cNvSpPr/>
            <p:nvPr/>
          </p:nvSpPr>
          <p:spPr>
            <a:xfrm>
              <a:off x="6272022" y="2588986"/>
              <a:ext cx="170355" cy="6846"/>
            </a:xfrm>
            <a:custGeom>
              <a:avLst/>
              <a:gdLst/>
              <a:ahLst/>
              <a:cxnLst/>
              <a:rect l="l" t="t" r="r" b="b"/>
              <a:pathLst>
                <a:path w="6420" h="258" extrusionOk="0">
                  <a:moveTo>
                    <a:pt x="0" y="1"/>
                  </a:moveTo>
                  <a:lnTo>
                    <a:pt x="0" y="258"/>
                  </a:lnTo>
                  <a:lnTo>
                    <a:pt x="6419" y="258"/>
                  </a:lnTo>
                  <a:lnTo>
                    <a:pt x="6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242;p31">
              <a:extLst>
                <a:ext uri="{FF2B5EF4-FFF2-40B4-BE49-F238E27FC236}">
                  <a16:creationId xmlns:a16="http://schemas.microsoft.com/office/drawing/2014/main" id="{ADC3EB9E-8040-4304-A328-017C35636DA1}"/>
                </a:ext>
              </a:extLst>
            </p:cNvPr>
            <p:cNvSpPr/>
            <p:nvPr/>
          </p:nvSpPr>
          <p:spPr>
            <a:xfrm>
              <a:off x="6272022" y="2629769"/>
              <a:ext cx="170355" cy="6819"/>
            </a:xfrm>
            <a:custGeom>
              <a:avLst/>
              <a:gdLst/>
              <a:ahLst/>
              <a:cxnLst/>
              <a:rect l="l" t="t" r="r" b="b"/>
              <a:pathLst>
                <a:path w="6420" h="257" extrusionOk="0">
                  <a:moveTo>
                    <a:pt x="0" y="1"/>
                  </a:moveTo>
                  <a:lnTo>
                    <a:pt x="0" y="257"/>
                  </a:lnTo>
                  <a:lnTo>
                    <a:pt x="6419" y="257"/>
                  </a:lnTo>
                  <a:lnTo>
                    <a:pt x="6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243;p31">
              <a:extLst>
                <a:ext uri="{FF2B5EF4-FFF2-40B4-BE49-F238E27FC236}">
                  <a16:creationId xmlns:a16="http://schemas.microsoft.com/office/drawing/2014/main" id="{643031FF-0E36-4CFD-A0F1-DA4CBC4CC87B}"/>
                </a:ext>
              </a:extLst>
            </p:cNvPr>
            <p:cNvSpPr/>
            <p:nvPr/>
          </p:nvSpPr>
          <p:spPr>
            <a:xfrm>
              <a:off x="6010501" y="2763051"/>
              <a:ext cx="485829" cy="307965"/>
            </a:xfrm>
            <a:custGeom>
              <a:avLst/>
              <a:gdLst/>
              <a:ahLst/>
              <a:cxnLst/>
              <a:rect l="l" t="t" r="r" b="b"/>
              <a:pathLst>
                <a:path w="18309" h="11606" extrusionOk="0">
                  <a:moveTo>
                    <a:pt x="0" y="0"/>
                  </a:moveTo>
                  <a:lnTo>
                    <a:pt x="0" y="11605"/>
                  </a:lnTo>
                  <a:lnTo>
                    <a:pt x="18308" y="11605"/>
                  </a:lnTo>
                  <a:lnTo>
                    <a:pt x="18308"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244;p31">
              <a:extLst>
                <a:ext uri="{FF2B5EF4-FFF2-40B4-BE49-F238E27FC236}">
                  <a16:creationId xmlns:a16="http://schemas.microsoft.com/office/drawing/2014/main" id="{85940BF7-1224-4EA7-83A8-5FADD945EAB0}"/>
                </a:ext>
              </a:extLst>
            </p:cNvPr>
            <p:cNvSpPr/>
            <p:nvPr/>
          </p:nvSpPr>
          <p:spPr>
            <a:xfrm>
              <a:off x="6007051" y="2759575"/>
              <a:ext cx="492649" cy="314785"/>
            </a:xfrm>
            <a:custGeom>
              <a:avLst/>
              <a:gdLst/>
              <a:ahLst/>
              <a:cxnLst/>
              <a:rect l="l" t="t" r="r" b="b"/>
              <a:pathLst>
                <a:path w="18566" h="11863" extrusionOk="0">
                  <a:moveTo>
                    <a:pt x="18308" y="261"/>
                  </a:moveTo>
                  <a:lnTo>
                    <a:pt x="18308" y="11607"/>
                  </a:lnTo>
                  <a:lnTo>
                    <a:pt x="257" y="11607"/>
                  </a:lnTo>
                  <a:lnTo>
                    <a:pt x="257" y="261"/>
                  </a:lnTo>
                  <a:close/>
                  <a:moveTo>
                    <a:pt x="130" y="1"/>
                  </a:moveTo>
                  <a:cubicBezTo>
                    <a:pt x="57" y="1"/>
                    <a:pt x="0" y="61"/>
                    <a:pt x="0" y="131"/>
                  </a:cubicBezTo>
                  <a:lnTo>
                    <a:pt x="0" y="11736"/>
                  </a:lnTo>
                  <a:cubicBezTo>
                    <a:pt x="0" y="11807"/>
                    <a:pt x="57" y="11863"/>
                    <a:pt x="130" y="11863"/>
                  </a:cubicBezTo>
                  <a:lnTo>
                    <a:pt x="18438" y="11863"/>
                  </a:lnTo>
                  <a:cubicBezTo>
                    <a:pt x="18508" y="11863"/>
                    <a:pt x="18565" y="11807"/>
                    <a:pt x="18565" y="11736"/>
                  </a:cubicBezTo>
                  <a:lnTo>
                    <a:pt x="18565" y="131"/>
                  </a:lnTo>
                  <a:cubicBezTo>
                    <a:pt x="18565" y="61"/>
                    <a:pt x="18508" y="1"/>
                    <a:pt x="184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245;p31">
              <a:extLst>
                <a:ext uri="{FF2B5EF4-FFF2-40B4-BE49-F238E27FC236}">
                  <a16:creationId xmlns:a16="http://schemas.microsoft.com/office/drawing/2014/main" id="{DE2D2BD4-638A-44E8-93C1-5DBE0C699002}"/>
                </a:ext>
              </a:extLst>
            </p:cNvPr>
            <p:cNvSpPr/>
            <p:nvPr/>
          </p:nvSpPr>
          <p:spPr>
            <a:xfrm>
              <a:off x="6060995" y="2832730"/>
              <a:ext cx="170434" cy="6846"/>
            </a:xfrm>
            <a:custGeom>
              <a:avLst/>
              <a:gdLst/>
              <a:ahLst/>
              <a:cxnLst/>
              <a:rect l="l" t="t" r="r" b="b"/>
              <a:pathLst>
                <a:path w="6423" h="258" extrusionOk="0">
                  <a:moveTo>
                    <a:pt x="0" y="0"/>
                  </a:moveTo>
                  <a:lnTo>
                    <a:pt x="0" y="257"/>
                  </a:lnTo>
                  <a:lnTo>
                    <a:pt x="6423" y="257"/>
                  </a:lnTo>
                  <a:lnTo>
                    <a:pt x="64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246;p31">
              <a:extLst>
                <a:ext uri="{FF2B5EF4-FFF2-40B4-BE49-F238E27FC236}">
                  <a16:creationId xmlns:a16="http://schemas.microsoft.com/office/drawing/2014/main" id="{3DE63513-408D-4798-8BC3-665E600C688C}"/>
                </a:ext>
              </a:extLst>
            </p:cNvPr>
            <p:cNvSpPr/>
            <p:nvPr/>
          </p:nvSpPr>
          <p:spPr>
            <a:xfrm>
              <a:off x="6060995" y="2873513"/>
              <a:ext cx="170434" cy="6819"/>
            </a:xfrm>
            <a:custGeom>
              <a:avLst/>
              <a:gdLst/>
              <a:ahLst/>
              <a:cxnLst/>
              <a:rect l="l" t="t" r="r" b="b"/>
              <a:pathLst>
                <a:path w="6423" h="257" extrusionOk="0">
                  <a:moveTo>
                    <a:pt x="0" y="0"/>
                  </a:moveTo>
                  <a:lnTo>
                    <a:pt x="0" y="257"/>
                  </a:lnTo>
                  <a:lnTo>
                    <a:pt x="6423" y="257"/>
                  </a:lnTo>
                  <a:lnTo>
                    <a:pt x="64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247;p31">
              <a:extLst>
                <a:ext uri="{FF2B5EF4-FFF2-40B4-BE49-F238E27FC236}">
                  <a16:creationId xmlns:a16="http://schemas.microsoft.com/office/drawing/2014/main" id="{0C6F9B00-F72E-43B0-ACC1-16A0E670ECAB}"/>
                </a:ext>
              </a:extLst>
            </p:cNvPr>
            <p:cNvSpPr/>
            <p:nvPr/>
          </p:nvSpPr>
          <p:spPr>
            <a:xfrm>
              <a:off x="6060995" y="2914269"/>
              <a:ext cx="170434" cy="6846"/>
            </a:xfrm>
            <a:custGeom>
              <a:avLst/>
              <a:gdLst/>
              <a:ahLst/>
              <a:cxnLst/>
              <a:rect l="l" t="t" r="r" b="b"/>
              <a:pathLst>
                <a:path w="6423" h="258" extrusionOk="0">
                  <a:moveTo>
                    <a:pt x="0" y="1"/>
                  </a:moveTo>
                  <a:lnTo>
                    <a:pt x="0" y="257"/>
                  </a:lnTo>
                  <a:lnTo>
                    <a:pt x="6423" y="257"/>
                  </a:lnTo>
                  <a:lnTo>
                    <a:pt x="6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248;p31">
              <a:extLst>
                <a:ext uri="{FF2B5EF4-FFF2-40B4-BE49-F238E27FC236}">
                  <a16:creationId xmlns:a16="http://schemas.microsoft.com/office/drawing/2014/main" id="{1092C295-83E2-4273-8B3C-4DBEDB648A46}"/>
                </a:ext>
              </a:extLst>
            </p:cNvPr>
            <p:cNvSpPr/>
            <p:nvPr/>
          </p:nvSpPr>
          <p:spPr>
            <a:xfrm>
              <a:off x="6060995" y="2955053"/>
              <a:ext cx="170434" cy="6819"/>
            </a:xfrm>
            <a:custGeom>
              <a:avLst/>
              <a:gdLst/>
              <a:ahLst/>
              <a:cxnLst/>
              <a:rect l="l" t="t" r="r" b="b"/>
              <a:pathLst>
                <a:path w="6423" h="257" extrusionOk="0">
                  <a:moveTo>
                    <a:pt x="0" y="0"/>
                  </a:moveTo>
                  <a:lnTo>
                    <a:pt x="0" y="256"/>
                  </a:lnTo>
                  <a:lnTo>
                    <a:pt x="6423" y="256"/>
                  </a:lnTo>
                  <a:lnTo>
                    <a:pt x="64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249;p31">
              <a:extLst>
                <a:ext uri="{FF2B5EF4-FFF2-40B4-BE49-F238E27FC236}">
                  <a16:creationId xmlns:a16="http://schemas.microsoft.com/office/drawing/2014/main" id="{EA56147D-2F3F-4422-B5DF-0B2E62B5AD17}"/>
                </a:ext>
              </a:extLst>
            </p:cNvPr>
            <p:cNvSpPr/>
            <p:nvPr/>
          </p:nvSpPr>
          <p:spPr>
            <a:xfrm>
              <a:off x="6060995" y="2995809"/>
              <a:ext cx="170434" cy="6819"/>
            </a:xfrm>
            <a:custGeom>
              <a:avLst/>
              <a:gdLst/>
              <a:ahLst/>
              <a:cxnLst/>
              <a:rect l="l" t="t" r="r" b="b"/>
              <a:pathLst>
                <a:path w="6423" h="257" extrusionOk="0">
                  <a:moveTo>
                    <a:pt x="0" y="0"/>
                  </a:moveTo>
                  <a:lnTo>
                    <a:pt x="0" y="257"/>
                  </a:lnTo>
                  <a:lnTo>
                    <a:pt x="6423" y="257"/>
                  </a:lnTo>
                  <a:lnTo>
                    <a:pt x="64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250;p31">
              <a:extLst>
                <a:ext uri="{FF2B5EF4-FFF2-40B4-BE49-F238E27FC236}">
                  <a16:creationId xmlns:a16="http://schemas.microsoft.com/office/drawing/2014/main" id="{B507AAAF-F21E-489C-82F0-A781029CA7A1}"/>
                </a:ext>
              </a:extLst>
            </p:cNvPr>
            <p:cNvSpPr/>
            <p:nvPr/>
          </p:nvSpPr>
          <p:spPr>
            <a:xfrm>
              <a:off x="6272022" y="2832730"/>
              <a:ext cx="170355" cy="6846"/>
            </a:xfrm>
            <a:custGeom>
              <a:avLst/>
              <a:gdLst/>
              <a:ahLst/>
              <a:cxnLst/>
              <a:rect l="l" t="t" r="r" b="b"/>
              <a:pathLst>
                <a:path w="6420" h="258" extrusionOk="0">
                  <a:moveTo>
                    <a:pt x="0" y="0"/>
                  </a:moveTo>
                  <a:lnTo>
                    <a:pt x="0" y="257"/>
                  </a:lnTo>
                  <a:lnTo>
                    <a:pt x="6419" y="257"/>
                  </a:lnTo>
                  <a:lnTo>
                    <a:pt x="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251;p31">
              <a:extLst>
                <a:ext uri="{FF2B5EF4-FFF2-40B4-BE49-F238E27FC236}">
                  <a16:creationId xmlns:a16="http://schemas.microsoft.com/office/drawing/2014/main" id="{52BAEF36-0941-450F-90C0-E030DBFFB51B}"/>
                </a:ext>
              </a:extLst>
            </p:cNvPr>
            <p:cNvSpPr/>
            <p:nvPr/>
          </p:nvSpPr>
          <p:spPr>
            <a:xfrm>
              <a:off x="6272022" y="2873513"/>
              <a:ext cx="170355" cy="6819"/>
            </a:xfrm>
            <a:custGeom>
              <a:avLst/>
              <a:gdLst/>
              <a:ahLst/>
              <a:cxnLst/>
              <a:rect l="l" t="t" r="r" b="b"/>
              <a:pathLst>
                <a:path w="6420" h="257" extrusionOk="0">
                  <a:moveTo>
                    <a:pt x="0" y="0"/>
                  </a:moveTo>
                  <a:lnTo>
                    <a:pt x="0" y="257"/>
                  </a:lnTo>
                  <a:lnTo>
                    <a:pt x="6419" y="257"/>
                  </a:lnTo>
                  <a:lnTo>
                    <a:pt x="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252;p31">
              <a:extLst>
                <a:ext uri="{FF2B5EF4-FFF2-40B4-BE49-F238E27FC236}">
                  <a16:creationId xmlns:a16="http://schemas.microsoft.com/office/drawing/2014/main" id="{F27F2540-D717-4EA3-838C-8F79F8D20DB1}"/>
                </a:ext>
              </a:extLst>
            </p:cNvPr>
            <p:cNvSpPr/>
            <p:nvPr/>
          </p:nvSpPr>
          <p:spPr>
            <a:xfrm>
              <a:off x="6272022" y="2914269"/>
              <a:ext cx="170355" cy="6846"/>
            </a:xfrm>
            <a:custGeom>
              <a:avLst/>
              <a:gdLst/>
              <a:ahLst/>
              <a:cxnLst/>
              <a:rect l="l" t="t" r="r" b="b"/>
              <a:pathLst>
                <a:path w="6420" h="258" extrusionOk="0">
                  <a:moveTo>
                    <a:pt x="0" y="1"/>
                  </a:moveTo>
                  <a:lnTo>
                    <a:pt x="0" y="257"/>
                  </a:lnTo>
                  <a:lnTo>
                    <a:pt x="6419" y="257"/>
                  </a:lnTo>
                  <a:lnTo>
                    <a:pt x="6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253;p31">
              <a:extLst>
                <a:ext uri="{FF2B5EF4-FFF2-40B4-BE49-F238E27FC236}">
                  <a16:creationId xmlns:a16="http://schemas.microsoft.com/office/drawing/2014/main" id="{040EEF94-8FCB-4E1A-A19E-74F9F0868512}"/>
                </a:ext>
              </a:extLst>
            </p:cNvPr>
            <p:cNvSpPr/>
            <p:nvPr/>
          </p:nvSpPr>
          <p:spPr>
            <a:xfrm>
              <a:off x="6272022" y="2955053"/>
              <a:ext cx="170355" cy="6819"/>
            </a:xfrm>
            <a:custGeom>
              <a:avLst/>
              <a:gdLst/>
              <a:ahLst/>
              <a:cxnLst/>
              <a:rect l="l" t="t" r="r" b="b"/>
              <a:pathLst>
                <a:path w="6420" h="257" extrusionOk="0">
                  <a:moveTo>
                    <a:pt x="0" y="0"/>
                  </a:moveTo>
                  <a:lnTo>
                    <a:pt x="0" y="256"/>
                  </a:lnTo>
                  <a:lnTo>
                    <a:pt x="6419" y="256"/>
                  </a:lnTo>
                  <a:lnTo>
                    <a:pt x="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254;p31">
              <a:extLst>
                <a:ext uri="{FF2B5EF4-FFF2-40B4-BE49-F238E27FC236}">
                  <a16:creationId xmlns:a16="http://schemas.microsoft.com/office/drawing/2014/main" id="{45E277F6-2736-4B7F-9DE7-00932F33E168}"/>
                </a:ext>
              </a:extLst>
            </p:cNvPr>
            <p:cNvSpPr/>
            <p:nvPr/>
          </p:nvSpPr>
          <p:spPr>
            <a:xfrm>
              <a:off x="6272022" y="2995809"/>
              <a:ext cx="170355" cy="6819"/>
            </a:xfrm>
            <a:custGeom>
              <a:avLst/>
              <a:gdLst/>
              <a:ahLst/>
              <a:cxnLst/>
              <a:rect l="l" t="t" r="r" b="b"/>
              <a:pathLst>
                <a:path w="6420" h="257" extrusionOk="0">
                  <a:moveTo>
                    <a:pt x="0" y="0"/>
                  </a:moveTo>
                  <a:lnTo>
                    <a:pt x="0" y="257"/>
                  </a:lnTo>
                  <a:lnTo>
                    <a:pt x="6419" y="257"/>
                  </a:lnTo>
                  <a:lnTo>
                    <a:pt x="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255;p31">
              <a:extLst>
                <a:ext uri="{FF2B5EF4-FFF2-40B4-BE49-F238E27FC236}">
                  <a16:creationId xmlns:a16="http://schemas.microsoft.com/office/drawing/2014/main" id="{33369073-D43F-450F-8F91-287E2E9BFA94}"/>
                </a:ext>
              </a:extLst>
            </p:cNvPr>
            <p:cNvSpPr/>
            <p:nvPr/>
          </p:nvSpPr>
          <p:spPr>
            <a:xfrm>
              <a:off x="6564642" y="1410812"/>
              <a:ext cx="1678737" cy="1792890"/>
            </a:xfrm>
            <a:custGeom>
              <a:avLst/>
              <a:gdLst/>
              <a:ahLst/>
              <a:cxnLst/>
              <a:rect l="l" t="t" r="r" b="b"/>
              <a:pathLst>
                <a:path w="63265" h="67567" extrusionOk="0">
                  <a:moveTo>
                    <a:pt x="1" y="0"/>
                  </a:moveTo>
                  <a:lnTo>
                    <a:pt x="1" y="67567"/>
                  </a:lnTo>
                  <a:lnTo>
                    <a:pt x="63264" y="67567"/>
                  </a:lnTo>
                  <a:lnTo>
                    <a:pt x="6326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256;p31">
              <a:extLst>
                <a:ext uri="{FF2B5EF4-FFF2-40B4-BE49-F238E27FC236}">
                  <a16:creationId xmlns:a16="http://schemas.microsoft.com/office/drawing/2014/main" id="{11072A08-8846-44D8-9743-9B28978A0506}"/>
                </a:ext>
              </a:extLst>
            </p:cNvPr>
            <p:cNvSpPr/>
            <p:nvPr/>
          </p:nvSpPr>
          <p:spPr>
            <a:xfrm>
              <a:off x="6561298" y="1407362"/>
              <a:ext cx="1685503" cy="1799816"/>
            </a:xfrm>
            <a:custGeom>
              <a:avLst/>
              <a:gdLst/>
              <a:ahLst/>
              <a:cxnLst/>
              <a:rect l="l" t="t" r="r" b="b"/>
              <a:pathLst>
                <a:path w="63520" h="67828" extrusionOk="0">
                  <a:moveTo>
                    <a:pt x="63260" y="258"/>
                  </a:moveTo>
                  <a:lnTo>
                    <a:pt x="63260" y="67571"/>
                  </a:lnTo>
                  <a:lnTo>
                    <a:pt x="257" y="67571"/>
                  </a:lnTo>
                  <a:lnTo>
                    <a:pt x="257" y="258"/>
                  </a:lnTo>
                  <a:close/>
                  <a:moveTo>
                    <a:pt x="127" y="1"/>
                  </a:moveTo>
                  <a:cubicBezTo>
                    <a:pt x="57" y="1"/>
                    <a:pt x="0" y="58"/>
                    <a:pt x="0" y="130"/>
                  </a:cubicBezTo>
                  <a:lnTo>
                    <a:pt x="0" y="67697"/>
                  </a:lnTo>
                  <a:cubicBezTo>
                    <a:pt x="0" y="67770"/>
                    <a:pt x="57" y="67827"/>
                    <a:pt x="127" y="67827"/>
                  </a:cubicBezTo>
                  <a:lnTo>
                    <a:pt x="63390" y="67827"/>
                  </a:lnTo>
                  <a:cubicBezTo>
                    <a:pt x="63463" y="67827"/>
                    <a:pt x="63520" y="67770"/>
                    <a:pt x="63520" y="67697"/>
                  </a:cubicBezTo>
                  <a:lnTo>
                    <a:pt x="63520" y="130"/>
                  </a:lnTo>
                  <a:cubicBezTo>
                    <a:pt x="63520" y="58"/>
                    <a:pt x="63463" y="1"/>
                    <a:pt x="633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257;p31">
              <a:extLst>
                <a:ext uri="{FF2B5EF4-FFF2-40B4-BE49-F238E27FC236}">
                  <a16:creationId xmlns:a16="http://schemas.microsoft.com/office/drawing/2014/main" id="{5955A724-AEC0-4E4A-BD24-B3B5677CD006}"/>
                </a:ext>
              </a:extLst>
            </p:cNvPr>
            <p:cNvSpPr/>
            <p:nvPr/>
          </p:nvSpPr>
          <p:spPr>
            <a:xfrm>
              <a:off x="6612589" y="1750424"/>
              <a:ext cx="1519076" cy="1033273"/>
            </a:xfrm>
            <a:custGeom>
              <a:avLst/>
              <a:gdLst/>
              <a:ahLst/>
              <a:cxnLst/>
              <a:rect l="l" t="t" r="r" b="b"/>
              <a:pathLst>
                <a:path w="57248" h="38940" extrusionOk="0">
                  <a:moveTo>
                    <a:pt x="1" y="0"/>
                  </a:moveTo>
                  <a:lnTo>
                    <a:pt x="1" y="38940"/>
                  </a:lnTo>
                  <a:lnTo>
                    <a:pt x="57247" y="38940"/>
                  </a:lnTo>
                  <a:lnTo>
                    <a:pt x="572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258;p31">
              <a:extLst>
                <a:ext uri="{FF2B5EF4-FFF2-40B4-BE49-F238E27FC236}">
                  <a16:creationId xmlns:a16="http://schemas.microsoft.com/office/drawing/2014/main" id="{77BCEFD5-01FC-46F8-9C6D-6186EA719F51}"/>
                </a:ext>
              </a:extLst>
            </p:cNvPr>
            <p:cNvSpPr/>
            <p:nvPr/>
          </p:nvSpPr>
          <p:spPr>
            <a:xfrm>
              <a:off x="6609140" y="1747054"/>
              <a:ext cx="1525895" cy="1040092"/>
            </a:xfrm>
            <a:custGeom>
              <a:avLst/>
              <a:gdLst/>
              <a:ahLst/>
              <a:cxnLst/>
              <a:rect l="l" t="t" r="r" b="b"/>
              <a:pathLst>
                <a:path w="57505" h="39197" extrusionOk="0">
                  <a:moveTo>
                    <a:pt x="57248" y="257"/>
                  </a:moveTo>
                  <a:lnTo>
                    <a:pt x="57248" y="38937"/>
                  </a:lnTo>
                  <a:lnTo>
                    <a:pt x="260" y="38937"/>
                  </a:lnTo>
                  <a:lnTo>
                    <a:pt x="260" y="257"/>
                  </a:lnTo>
                  <a:close/>
                  <a:moveTo>
                    <a:pt x="131" y="1"/>
                  </a:moveTo>
                  <a:cubicBezTo>
                    <a:pt x="60" y="1"/>
                    <a:pt x="0" y="57"/>
                    <a:pt x="0" y="127"/>
                  </a:cubicBezTo>
                  <a:lnTo>
                    <a:pt x="0" y="39067"/>
                  </a:lnTo>
                  <a:cubicBezTo>
                    <a:pt x="0" y="39137"/>
                    <a:pt x="60" y="39197"/>
                    <a:pt x="131" y="39197"/>
                  </a:cubicBezTo>
                  <a:lnTo>
                    <a:pt x="57377" y="39197"/>
                  </a:lnTo>
                  <a:cubicBezTo>
                    <a:pt x="57448" y="39197"/>
                    <a:pt x="57504" y="39137"/>
                    <a:pt x="57504" y="39067"/>
                  </a:cubicBezTo>
                  <a:lnTo>
                    <a:pt x="57504" y="127"/>
                  </a:lnTo>
                  <a:cubicBezTo>
                    <a:pt x="57504" y="57"/>
                    <a:pt x="57448" y="1"/>
                    <a:pt x="573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259;p31">
              <a:extLst>
                <a:ext uri="{FF2B5EF4-FFF2-40B4-BE49-F238E27FC236}">
                  <a16:creationId xmlns:a16="http://schemas.microsoft.com/office/drawing/2014/main" id="{47A82EE2-F4A1-4EC6-922F-E27F7003CAB4}"/>
                </a:ext>
              </a:extLst>
            </p:cNvPr>
            <p:cNvSpPr/>
            <p:nvPr/>
          </p:nvSpPr>
          <p:spPr>
            <a:xfrm>
              <a:off x="6965548" y="2157141"/>
              <a:ext cx="833650" cy="6846"/>
            </a:xfrm>
            <a:custGeom>
              <a:avLst/>
              <a:gdLst/>
              <a:ahLst/>
              <a:cxnLst/>
              <a:rect l="l" t="t" r="r" b="b"/>
              <a:pathLst>
                <a:path w="31417" h="258" extrusionOk="0">
                  <a:moveTo>
                    <a:pt x="0" y="1"/>
                  </a:moveTo>
                  <a:lnTo>
                    <a:pt x="0" y="258"/>
                  </a:lnTo>
                  <a:lnTo>
                    <a:pt x="31417" y="258"/>
                  </a:lnTo>
                  <a:lnTo>
                    <a:pt x="314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260;p31">
              <a:extLst>
                <a:ext uri="{FF2B5EF4-FFF2-40B4-BE49-F238E27FC236}">
                  <a16:creationId xmlns:a16="http://schemas.microsoft.com/office/drawing/2014/main" id="{2CE058D6-EA0F-495F-942F-98ECC1A3370A}"/>
                </a:ext>
              </a:extLst>
            </p:cNvPr>
            <p:cNvSpPr/>
            <p:nvPr/>
          </p:nvSpPr>
          <p:spPr>
            <a:xfrm>
              <a:off x="6852167" y="2247729"/>
              <a:ext cx="1060339" cy="6926"/>
            </a:xfrm>
            <a:custGeom>
              <a:avLst/>
              <a:gdLst/>
              <a:ahLst/>
              <a:cxnLst/>
              <a:rect l="l" t="t" r="r" b="b"/>
              <a:pathLst>
                <a:path w="39960" h="261" extrusionOk="0">
                  <a:moveTo>
                    <a:pt x="0" y="0"/>
                  </a:moveTo>
                  <a:lnTo>
                    <a:pt x="0" y="260"/>
                  </a:lnTo>
                  <a:lnTo>
                    <a:pt x="39959" y="260"/>
                  </a:lnTo>
                  <a:lnTo>
                    <a:pt x="399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261;p31">
              <a:extLst>
                <a:ext uri="{FF2B5EF4-FFF2-40B4-BE49-F238E27FC236}">
                  <a16:creationId xmlns:a16="http://schemas.microsoft.com/office/drawing/2014/main" id="{5E937DA6-A404-4214-84EC-C95CDA5713D4}"/>
                </a:ext>
              </a:extLst>
            </p:cNvPr>
            <p:cNvSpPr/>
            <p:nvPr/>
          </p:nvSpPr>
          <p:spPr>
            <a:xfrm>
              <a:off x="8183947" y="1410812"/>
              <a:ext cx="59385" cy="1792890"/>
            </a:xfrm>
            <a:custGeom>
              <a:avLst/>
              <a:gdLst/>
              <a:ahLst/>
              <a:cxnLst/>
              <a:rect l="l" t="t" r="r" b="b"/>
              <a:pathLst>
                <a:path w="2238" h="67567" extrusionOk="0">
                  <a:moveTo>
                    <a:pt x="1" y="0"/>
                  </a:moveTo>
                  <a:lnTo>
                    <a:pt x="1" y="67567"/>
                  </a:lnTo>
                  <a:lnTo>
                    <a:pt x="2237" y="67567"/>
                  </a:lnTo>
                  <a:lnTo>
                    <a:pt x="2237"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262;p31">
              <a:extLst>
                <a:ext uri="{FF2B5EF4-FFF2-40B4-BE49-F238E27FC236}">
                  <a16:creationId xmlns:a16="http://schemas.microsoft.com/office/drawing/2014/main" id="{77E90DD6-6A47-49AD-8EDC-6AC28368B0A0}"/>
                </a:ext>
              </a:extLst>
            </p:cNvPr>
            <p:cNvSpPr/>
            <p:nvPr/>
          </p:nvSpPr>
          <p:spPr>
            <a:xfrm>
              <a:off x="8180604" y="1407362"/>
              <a:ext cx="66152" cy="1799816"/>
            </a:xfrm>
            <a:custGeom>
              <a:avLst/>
              <a:gdLst/>
              <a:ahLst/>
              <a:cxnLst/>
              <a:rect l="l" t="t" r="r" b="b"/>
              <a:pathLst>
                <a:path w="2493" h="67828" extrusionOk="0">
                  <a:moveTo>
                    <a:pt x="2233" y="258"/>
                  </a:moveTo>
                  <a:lnTo>
                    <a:pt x="2233" y="67571"/>
                  </a:lnTo>
                  <a:lnTo>
                    <a:pt x="256" y="67571"/>
                  </a:lnTo>
                  <a:lnTo>
                    <a:pt x="256" y="258"/>
                  </a:lnTo>
                  <a:close/>
                  <a:moveTo>
                    <a:pt x="0" y="1"/>
                  </a:moveTo>
                  <a:lnTo>
                    <a:pt x="0" y="67827"/>
                  </a:lnTo>
                  <a:lnTo>
                    <a:pt x="2493" y="67827"/>
                  </a:lnTo>
                  <a:lnTo>
                    <a:pt x="24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263;p31">
              <a:extLst>
                <a:ext uri="{FF2B5EF4-FFF2-40B4-BE49-F238E27FC236}">
                  <a16:creationId xmlns:a16="http://schemas.microsoft.com/office/drawing/2014/main" id="{94A44450-50E3-415E-929E-3C49C90FC5FC}"/>
                </a:ext>
              </a:extLst>
            </p:cNvPr>
            <p:cNvSpPr/>
            <p:nvPr/>
          </p:nvSpPr>
          <p:spPr>
            <a:xfrm>
              <a:off x="8183947" y="1966200"/>
              <a:ext cx="59385" cy="484503"/>
            </a:xfrm>
            <a:custGeom>
              <a:avLst/>
              <a:gdLst/>
              <a:ahLst/>
              <a:cxnLst/>
              <a:rect l="l" t="t" r="r" b="b"/>
              <a:pathLst>
                <a:path w="2238" h="18259" extrusionOk="0">
                  <a:moveTo>
                    <a:pt x="1" y="1"/>
                  </a:moveTo>
                  <a:lnTo>
                    <a:pt x="1" y="18259"/>
                  </a:lnTo>
                  <a:lnTo>
                    <a:pt x="2237" y="18259"/>
                  </a:lnTo>
                  <a:lnTo>
                    <a:pt x="22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264;p31">
              <a:extLst>
                <a:ext uri="{FF2B5EF4-FFF2-40B4-BE49-F238E27FC236}">
                  <a16:creationId xmlns:a16="http://schemas.microsoft.com/office/drawing/2014/main" id="{E7219DB0-9E2A-4F93-A500-DDA16E243D7E}"/>
                </a:ext>
              </a:extLst>
            </p:cNvPr>
            <p:cNvSpPr/>
            <p:nvPr/>
          </p:nvSpPr>
          <p:spPr>
            <a:xfrm>
              <a:off x="5947959" y="1410812"/>
              <a:ext cx="2295516" cy="116515"/>
            </a:xfrm>
            <a:custGeom>
              <a:avLst/>
              <a:gdLst/>
              <a:ahLst/>
              <a:cxnLst/>
              <a:rect l="l" t="t" r="r" b="b"/>
              <a:pathLst>
                <a:path w="86509" h="4391" extrusionOk="0">
                  <a:moveTo>
                    <a:pt x="1" y="0"/>
                  </a:moveTo>
                  <a:lnTo>
                    <a:pt x="1" y="4390"/>
                  </a:lnTo>
                  <a:lnTo>
                    <a:pt x="86508" y="4390"/>
                  </a:lnTo>
                  <a:lnTo>
                    <a:pt x="86508" y="0"/>
                  </a:lnTo>
                  <a:close/>
                </a:path>
              </a:pathLst>
            </a:custGeom>
            <a:solidFill>
              <a:srgbClr val="E5A5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265;p31">
              <a:extLst>
                <a:ext uri="{FF2B5EF4-FFF2-40B4-BE49-F238E27FC236}">
                  <a16:creationId xmlns:a16="http://schemas.microsoft.com/office/drawing/2014/main" id="{450867C0-9D82-4ADE-85E5-60C356139FDA}"/>
                </a:ext>
              </a:extLst>
            </p:cNvPr>
            <p:cNvSpPr/>
            <p:nvPr/>
          </p:nvSpPr>
          <p:spPr>
            <a:xfrm>
              <a:off x="5944616" y="1407363"/>
              <a:ext cx="2302283" cy="123308"/>
            </a:xfrm>
            <a:custGeom>
              <a:avLst/>
              <a:gdLst/>
              <a:ahLst/>
              <a:cxnLst/>
              <a:rect l="l" t="t" r="r" b="b"/>
              <a:pathLst>
                <a:path w="86764" h="4647" extrusionOk="0">
                  <a:moveTo>
                    <a:pt x="86504" y="258"/>
                  </a:moveTo>
                  <a:lnTo>
                    <a:pt x="86504" y="4390"/>
                  </a:lnTo>
                  <a:lnTo>
                    <a:pt x="257" y="4390"/>
                  </a:lnTo>
                  <a:lnTo>
                    <a:pt x="257" y="258"/>
                  </a:lnTo>
                  <a:close/>
                  <a:moveTo>
                    <a:pt x="127" y="1"/>
                  </a:moveTo>
                  <a:cubicBezTo>
                    <a:pt x="57" y="1"/>
                    <a:pt x="1" y="58"/>
                    <a:pt x="1" y="130"/>
                  </a:cubicBezTo>
                  <a:lnTo>
                    <a:pt x="1" y="4520"/>
                  </a:lnTo>
                  <a:cubicBezTo>
                    <a:pt x="1" y="4590"/>
                    <a:pt x="57" y="4647"/>
                    <a:pt x="127" y="4647"/>
                  </a:cubicBezTo>
                  <a:lnTo>
                    <a:pt x="86634" y="4647"/>
                  </a:lnTo>
                  <a:cubicBezTo>
                    <a:pt x="86704" y="4647"/>
                    <a:pt x="86764" y="4590"/>
                    <a:pt x="86764" y="4520"/>
                  </a:cubicBezTo>
                  <a:lnTo>
                    <a:pt x="86764" y="130"/>
                  </a:lnTo>
                  <a:cubicBezTo>
                    <a:pt x="86764" y="58"/>
                    <a:pt x="86704" y="1"/>
                    <a:pt x="86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266;p31">
              <a:extLst>
                <a:ext uri="{FF2B5EF4-FFF2-40B4-BE49-F238E27FC236}">
                  <a16:creationId xmlns:a16="http://schemas.microsoft.com/office/drawing/2014/main" id="{D24468B0-09DF-4F0A-AF66-3434C0FB184A}"/>
                </a:ext>
              </a:extLst>
            </p:cNvPr>
            <p:cNvSpPr/>
            <p:nvPr/>
          </p:nvSpPr>
          <p:spPr>
            <a:xfrm>
              <a:off x="6098939" y="1430633"/>
              <a:ext cx="1475824" cy="65754"/>
            </a:xfrm>
            <a:custGeom>
              <a:avLst/>
              <a:gdLst/>
              <a:ahLst/>
              <a:cxnLst/>
              <a:rect l="l" t="t" r="r" b="b"/>
              <a:pathLst>
                <a:path w="55618" h="2478" extrusionOk="0">
                  <a:moveTo>
                    <a:pt x="1" y="1"/>
                  </a:moveTo>
                  <a:lnTo>
                    <a:pt x="1" y="2477"/>
                  </a:lnTo>
                  <a:lnTo>
                    <a:pt x="55618" y="2477"/>
                  </a:lnTo>
                  <a:lnTo>
                    <a:pt x="556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267;p31">
              <a:extLst>
                <a:ext uri="{FF2B5EF4-FFF2-40B4-BE49-F238E27FC236}">
                  <a16:creationId xmlns:a16="http://schemas.microsoft.com/office/drawing/2014/main" id="{5498D8A6-0006-4A0C-B265-FB0602D665F3}"/>
                </a:ext>
              </a:extLst>
            </p:cNvPr>
            <p:cNvSpPr/>
            <p:nvPr/>
          </p:nvSpPr>
          <p:spPr>
            <a:xfrm>
              <a:off x="8017578" y="1565056"/>
              <a:ext cx="113941" cy="6846"/>
            </a:xfrm>
            <a:custGeom>
              <a:avLst/>
              <a:gdLst/>
              <a:ahLst/>
              <a:cxnLst/>
              <a:rect l="l" t="t" r="r" b="b"/>
              <a:pathLst>
                <a:path w="4294" h="258" extrusionOk="0">
                  <a:moveTo>
                    <a:pt x="1" y="0"/>
                  </a:moveTo>
                  <a:lnTo>
                    <a:pt x="1" y="257"/>
                  </a:lnTo>
                  <a:lnTo>
                    <a:pt x="4294" y="257"/>
                  </a:lnTo>
                  <a:lnTo>
                    <a:pt x="42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268;p31">
              <a:extLst>
                <a:ext uri="{FF2B5EF4-FFF2-40B4-BE49-F238E27FC236}">
                  <a16:creationId xmlns:a16="http://schemas.microsoft.com/office/drawing/2014/main" id="{A20BDBAD-FD08-43C7-8EF6-C8A45A928300}"/>
                </a:ext>
              </a:extLst>
            </p:cNvPr>
            <p:cNvSpPr/>
            <p:nvPr/>
          </p:nvSpPr>
          <p:spPr>
            <a:xfrm>
              <a:off x="8017578" y="1600081"/>
              <a:ext cx="113941" cy="6926"/>
            </a:xfrm>
            <a:custGeom>
              <a:avLst/>
              <a:gdLst/>
              <a:ahLst/>
              <a:cxnLst/>
              <a:rect l="l" t="t" r="r" b="b"/>
              <a:pathLst>
                <a:path w="4294" h="261" extrusionOk="0">
                  <a:moveTo>
                    <a:pt x="1" y="0"/>
                  </a:moveTo>
                  <a:lnTo>
                    <a:pt x="1" y="260"/>
                  </a:lnTo>
                  <a:lnTo>
                    <a:pt x="4294" y="260"/>
                  </a:lnTo>
                  <a:lnTo>
                    <a:pt x="42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269;p31">
              <a:extLst>
                <a:ext uri="{FF2B5EF4-FFF2-40B4-BE49-F238E27FC236}">
                  <a16:creationId xmlns:a16="http://schemas.microsoft.com/office/drawing/2014/main" id="{E7965064-551E-4C90-90BB-16FC5319DE30}"/>
                </a:ext>
              </a:extLst>
            </p:cNvPr>
            <p:cNvSpPr/>
            <p:nvPr/>
          </p:nvSpPr>
          <p:spPr>
            <a:xfrm>
              <a:off x="8017578" y="1635186"/>
              <a:ext cx="113941" cy="6846"/>
            </a:xfrm>
            <a:custGeom>
              <a:avLst/>
              <a:gdLst/>
              <a:ahLst/>
              <a:cxnLst/>
              <a:rect l="l" t="t" r="r" b="b"/>
              <a:pathLst>
                <a:path w="4294" h="258" extrusionOk="0">
                  <a:moveTo>
                    <a:pt x="1" y="0"/>
                  </a:moveTo>
                  <a:lnTo>
                    <a:pt x="1" y="257"/>
                  </a:lnTo>
                  <a:lnTo>
                    <a:pt x="4294" y="257"/>
                  </a:lnTo>
                  <a:lnTo>
                    <a:pt x="42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270;p31">
              <a:extLst>
                <a:ext uri="{FF2B5EF4-FFF2-40B4-BE49-F238E27FC236}">
                  <a16:creationId xmlns:a16="http://schemas.microsoft.com/office/drawing/2014/main" id="{FB7C284E-FA7B-4200-9A47-8BD437B0CD99}"/>
                </a:ext>
              </a:extLst>
            </p:cNvPr>
            <p:cNvSpPr/>
            <p:nvPr/>
          </p:nvSpPr>
          <p:spPr>
            <a:xfrm flipH="1">
              <a:off x="7088907" y="3022452"/>
              <a:ext cx="1308335" cy="1103803"/>
            </a:xfrm>
            <a:custGeom>
              <a:avLst/>
              <a:gdLst/>
              <a:ahLst/>
              <a:cxnLst/>
              <a:rect l="l" t="t" r="r" b="b"/>
              <a:pathLst>
                <a:path w="49306" h="41598" extrusionOk="0">
                  <a:moveTo>
                    <a:pt x="34434" y="1"/>
                  </a:moveTo>
                  <a:cubicBezTo>
                    <a:pt x="30715" y="1"/>
                    <a:pt x="23478" y="3008"/>
                    <a:pt x="23478" y="3008"/>
                  </a:cubicBezTo>
                  <a:lnTo>
                    <a:pt x="21712" y="3698"/>
                  </a:lnTo>
                  <a:cubicBezTo>
                    <a:pt x="21712" y="3698"/>
                    <a:pt x="14493" y="7698"/>
                    <a:pt x="12566" y="9311"/>
                  </a:cubicBezTo>
                  <a:cubicBezTo>
                    <a:pt x="10639" y="10924"/>
                    <a:pt x="11566" y="15384"/>
                    <a:pt x="11107" y="19686"/>
                  </a:cubicBezTo>
                  <a:cubicBezTo>
                    <a:pt x="10647" y="23990"/>
                    <a:pt x="10647" y="28989"/>
                    <a:pt x="10647" y="28989"/>
                  </a:cubicBezTo>
                  <a:cubicBezTo>
                    <a:pt x="10647" y="28989"/>
                    <a:pt x="6187" y="32909"/>
                    <a:pt x="2957" y="37365"/>
                  </a:cubicBezTo>
                  <a:cubicBezTo>
                    <a:pt x="1411" y="39508"/>
                    <a:pt x="511" y="40818"/>
                    <a:pt x="1" y="41598"/>
                  </a:cubicBezTo>
                  <a:lnTo>
                    <a:pt x="30197" y="41598"/>
                  </a:lnTo>
                  <a:cubicBezTo>
                    <a:pt x="31437" y="40071"/>
                    <a:pt x="33647" y="37378"/>
                    <a:pt x="34407" y="36672"/>
                  </a:cubicBezTo>
                  <a:cubicBezTo>
                    <a:pt x="35141" y="35972"/>
                    <a:pt x="35827" y="35229"/>
                    <a:pt x="36470" y="34445"/>
                  </a:cubicBezTo>
                  <a:lnTo>
                    <a:pt x="36470" y="34445"/>
                  </a:lnTo>
                  <a:cubicBezTo>
                    <a:pt x="36470" y="34445"/>
                    <a:pt x="35164" y="36981"/>
                    <a:pt x="37390" y="38978"/>
                  </a:cubicBezTo>
                  <a:cubicBezTo>
                    <a:pt x="38178" y="39684"/>
                    <a:pt x="39512" y="39950"/>
                    <a:pt x="40973" y="39950"/>
                  </a:cubicBezTo>
                  <a:cubicBezTo>
                    <a:pt x="43647" y="39950"/>
                    <a:pt x="46745" y="39061"/>
                    <a:pt x="47689" y="38364"/>
                  </a:cubicBezTo>
                  <a:cubicBezTo>
                    <a:pt x="49149" y="37289"/>
                    <a:pt x="49306" y="34522"/>
                    <a:pt x="47999" y="30449"/>
                  </a:cubicBezTo>
                  <a:cubicBezTo>
                    <a:pt x="46695" y="26373"/>
                    <a:pt x="44846" y="18843"/>
                    <a:pt x="44923" y="16231"/>
                  </a:cubicBezTo>
                  <a:cubicBezTo>
                    <a:pt x="45000" y="13614"/>
                    <a:pt x="43309" y="6238"/>
                    <a:pt x="42540" y="4238"/>
                  </a:cubicBezTo>
                  <a:cubicBezTo>
                    <a:pt x="41773" y="2242"/>
                    <a:pt x="38620" y="782"/>
                    <a:pt x="35393" y="88"/>
                  </a:cubicBezTo>
                  <a:cubicBezTo>
                    <a:pt x="35112" y="28"/>
                    <a:pt x="34789" y="1"/>
                    <a:pt x="34434" y="1"/>
                  </a:cubicBezTo>
                  <a:close/>
                </a:path>
              </a:pathLst>
            </a:custGeom>
            <a:solidFill>
              <a:srgbClr val="E5A5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271;p31">
              <a:extLst>
                <a:ext uri="{FF2B5EF4-FFF2-40B4-BE49-F238E27FC236}">
                  <a16:creationId xmlns:a16="http://schemas.microsoft.com/office/drawing/2014/main" id="{61161309-6DB1-424D-8083-675D6EC2D791}"/>
                </a:ext>
              </a:extLst>
            </p:cNvPr>
            <p:cNvSpPr/>
            <p:nvPr/>
          </p:nvSpPr>
          <p:spPr>
            <a:xfrm flipH="1">
              <a:off x="7085723" y="3019056"/>
              <a:ext cx="1317887" cy="1110675"/>
            </a:xfrm>
            <a:custGeom>
              <a:avLst/>
              <a:gdLst/>
              <a:ahLst/>
              <a:cxnLst/>
              <a:rect l="l" t="t" r="r" b="b"/>
              <a:pathLst>
                <a:path w="49666" h="41857" extrusionOk="0">
                  <a:moveTo>
                    <a:pt x="34671" y="258"/>
                  </a:moveTo>
                  <a:cubicBezTo>
                    <a:pt x="35018" y="258"/>
                    <a:pt x="35333" y="285"/>
                    <a:pt x="35607" y="344"/>
                  </a:cubicBezTo>
                  <a:cubicBezTo>
                    <a:pt x="38496" y="964"/>
                    <a:pt x="41870" y="2356"/>
                    <a:pt x="42660" y="4413"/>
                  </a:cubicBezTo>
                  <a:cubicBezTo>
                    <a:pt x="43436" y="6429"/>
                    <a:pt x="45112" y="13742"/>
                    <a:pt x="45036" y="16355"/>
                  </a:cubicBezTo>
                  <a:cubicBezTo>
                    <a:pt x="44956" y="18982"/>
                    <a:pt x="46775" y="26430"/>
                    <a:pt x="48115" y="30617"/>
                  </a:cubicBezTo>
                  <a:cubicBezTo>
                    <a:pt x="49382" y="34570"/>
                    <a:pt x="49289" y="37329"/>
                    <a:pt x="47852" y="38389"/>
                  </a:cubicBezTo>
                  <a:cubicBezTo>
                    <a:pt x="46959" y="39048"/>
                    <a:pt x="43857" y="39956"/>
                    <a:pt x="41195" y="39956"/>
                  </a:cubicBezTo>
                  <a:cubicBezTo>
                    <a:pt x="39777" y="39956"/>
                    <a:pt x="38484" y="39698"/>
                    <a:pt x="37716" y="39009"/>
                  </a:cubicBezTo>
                  <a:cubicBezTo>
                    <a:pt x="35590" y="37103"/>
                    <a:pt x="36773" y="34733"/>
                    <a:pt x="36824" y="34633"/>
                  </a:cubicBezTo>
                  <a:lnTo>
                    <a:pt x="37376" y="33557"/>
                  </a:lnTo>
                  <a:lnTo>
                    <a:pt x="36610" y="34490"/>
                  </a:lnTo>
                  <a:cubicBezTo>
                    <a:pt x="35973" y="35270"/>
                    <a:pt x="35284" y="36013"/>
                    <a:pt x="34561" y="36706"/>
                  </a:cubicBezTo>
                  <a:cubicBezTo>
                    <a:pt x="33804" y="37409"/>
                    <a:pt x="31631" y="40052"/>
                    <a:pt x="30377" y="41599"/>
                  </a:cubicBezTo>
                  <a:lnTo>
                    <a:pt x="480" y="41596"/>
                  </a:lnTo>
                  <a:cubicBezTo>
                    <a:pt x="1100" y="40663"/>
                    <a:pt x="2048" y="39306"/>
                    <a:pt x="3304" y="37566"/>
                  </a:cubicBezTo>
                  <a:cubicBezTo>
                    <a:pt x="6487" y="33177"/>
                    <a:pt x="10927" y="29253"/>
                    <a:pt x="10970" y="29213"/>
                  </a:cubicBezTo>
                  <a:lnTo>
                    <a:pt x="11013" y="29173"/>
                  </a:lnTo>
                  <a:lnTo>
                    <a:pt x="11013" y="29117"/>
                  </a:lnTo>
                  <a:cubicBezTo>
                    <a:pt x="11013" y="29067"/>
                    <a:pt x="11023" y="24078"/>
                    <a:pt x="11476" y="19828"/>
                  </a:cubicBezTo>
                  <a:cubicBezTo>
                    <a:pt x="11626" y="18419"/>
                    <a:pt x="11626" y="17011"/>
                    <a:pt x="11630" y="15655"/>
                  </a:cubicBezTo>
                  <a:cubicBezTo>
                    <a:pt x="11633" y="12935"/>
                    <a:pt x="11636" y="10586"/>
                    <a:pt x="12890" y="9539"/>
                  </a:cubicBezTo>
                  <a:cubicBezTo>
                    <a:pt x="14783" y="7949"/>
                    <a:pt x="21942" y="3980"/>
                    <a:pt x="21998" y="3946"/>
                  </a:cubicBezTo>
                  <a:lnTo>
                    <a:pt x="23768" y="3256"/>
                  </a:lnTo>
                  <a:cubicBezTo>
                    <a:pt x="23847" y="3223"/>
                    <a:pt x="31023" y="258"/>
                    <a:pt x="34671" y="258"/>
                  </a:cubicBezTo>
                  <a:close/>
                  <a:moveTo>
                    <a:pt x="34673" y="0"/>
                  </a:moveTo>
                  <a:cubicBezTo>
                    <a:pt x="30984" y="0"/>
                    <a:pt x="23993" y="2883"/>
                    <a:pt x="23672" y="3016"/>
                  </a:cubicBezTo>
                  <a:lnTo>
                    <a:pt x="21892" y="3716"/>
                  </a:lnTo>
                  <a:cubicBezTo>
                    <a:pt x="21595" y="3880"/>
                    <a:pt x="14636" y="7736"/>
                    <a:pt x="12723" y="9339"/>
                  </a:cubicBezTo>
                  <a:cubicBezTo>
                    <a:pt x="11379" y="10466"/>
                    <a:pt x="11376" y="12869"/>
                    <a:pt x="11373" y="15655"/>
                  </a:cubicBezTo>
                  <a:cubicBezTo>
                    <a:pt x="11370" y="17005"/>
                    <a:pt x="11367" y="18402"/>
                    <a:pt x="11219" y="19802"/>
                  </a:cubicBezTo>
                  <a:cubicBezTo>
                    <a:pt x="10790" y="23814"/>
                    <a:pt x="10759" y="28487"/>
                    <a:pt x="10756" y="29057"/>
                  </a:cubicBezTo>
                  <a:cubicBezTo>
                    <a:pt x="10287" y="29481"/>
                    <a:pt x="6124" y="33233"/>
                    <a:pt x="3094" y="37417"/>
                  </a:cubicBezTo>
                  <a:cubicBezTo>
                    <a:pt x="1744" y="39286"/>
                    <a:pt x="748" y="40712"/>
                    <a:pt x="134" y="41656"/>
                  </a:cubicBezTo>
                  <a:lnTo>
                    <a:pt x="1" y="41856"/>
                  </a:lnTo>
                  <a:lnTo>
                    <a:pt x="30501" y="41856"/>
                  </a:lnTo>
                  <a:lnTo>
                    <a:pt x="30541" y="41809"/>
                  </a:lnTo>
                  <a:cubicBezTo>
                    <a:pt x="31784" y="40272"/>
                    <a:pt x="33981" y="37597"/>
                    <a:pt x="34737" y="36893"/>
                  </a:cubicBezTo>
                  <a:cubicBezTo>
                    <a:pt x="35297" y="36357"/>
                    <a:pt x="35841" y="35786"/>
                    <a:pt x="36353" y="35197"/>
                  </a:cubicBezTo>
                  <a:lnTo>
                    <a:pt x="36353" y="35197"/>
                  </a:lnTo>
                  <a:cubicBezTo>
                    <a:pt x="36113" y="36117"/>
                    <a:pt x="35977" y="37796"/>
                    <a:pt x="37544" y="39203"/>
                  </a:cubicBezTo>
                  <a:cubicBezTo>
                    <a:pt x="38370" y="39944"/>
                    <a:pt x="39735" y="40220"/>
                    <a:pt x="41219" y="40220"/>
                  </a:cubicBezTo>
                  <a:cubicBezTo>
                    <a:pt x="43941" y="40220"/>
                    <a:pt x="47065" y="39291"/>
                    <a:pt x="48006" y="38596"/>
                  </a:cubicBezTo>
                  <a:cubicBezTo>
                    <a:pt x="49539" y="37466"/>
                    <a:pt x="49666" y="34606"/>
                    <a:pt x="48362" y="30537"/>
                  </a:cubicBezTo>
                  <a:cubicBezTo>
                    <a:pt x="47059" y="26470"/>
                    <a:pt x="45216" y="18925"/>
                    <a:pt x="45292" y="16362"/>
                  </a:cubicBezTo>
                  <a:cubicBezTo>
                    <a:pt x="45369" y="13725"/>
                    <a:pt x="43683" y="6353"/>
                    <a:pt x="42900" y="4320"/>
                  </a:cubicBezTo>
                  <a:cubicBezTo>
                    <a:pt x="42073" y="2167"/>
                    <a:pt x="38616" y="724"/>
                    <a:pt x="35661" y="90"/>
                  </a:cubicBezTo>
                  <a:cubicBezTo>
                    <a:pt x="35370" y="28"/>
                    <a:pt x="35038" y="0"/>
                    <a:pt x="34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272;p31">
              <a:extLst>
                <a:ext uri="{FF2B5EF4-FFF2-40B4-BE49-F238E27FC236}">
                  <a16:creationId xmlns:a16="http://schemas.microsoft.com/office/drawing/2014/main" id="{1D78C5F5-9D7F-4B21-901C-BE9246C62F96}"/>
                </a:ext>
              </a:extLst>
            </p:cNvPr>
            <p:cNvSpPr/>
            <p:nvPr/>
          </p:nvSpPr>
          <p:spPr>
            <a:xfrm flipH="1">
              <a:off x="7068796" y="3902699"/>
              <a:ext cx="318393" cy="179589"/>
            </a:xfrm>
            <a:custGeom>
              <a:avLst/>
              <a:gdLst/>
              <a:ahLst/>
              <a:cxnLst/>
              <a:rect l="l" t="t" r="r" b="b"/>
              <a:pathLst>
                <a:path w="11999" h="6768" extrusionOk="0">
                  <a:moveTo>
                    <a:pt x="6898" y="0"/>
                  </a:moveTo>
                  <a:cubicBezTo>
                    <a:pt x="5896" y="0"/>
                    <a:pt x="4323" y="218"/>
                    <a:pt x="2704" y="1304"/>
                  </a:cubicBezTo>
                  <a:cubicBezTo>
                    <a:pt x="1" y="3118"/>
                    <a:pt x="737" y="5834"/>
                    <a:pt x="3154" y="6437"/>
                  </a:cubicBezTo>
                  <a:cubicBezTo>
                    <a:pt x="3943" y="6634"/>
                    <a:pt x="4812" y="6767"/>
                    <a:pt x="5683" y="6767"/>
                  </a:cubicBezTo>
                  <a:cubicBezTo>
                    <a:pt x="7479" y="6767"/>
                    <a:pt x="9282" y="6203"/>
                    <a:pt x="10400" y="4474"/>
                  </a:cubicBezTo>
                  <a:cubicBezTo>
                    <a:pt x="11998" y="2002"/>
                    <a:pt x="9398" y="90"/>
                    <a:pt x="8123" y="90"/>
                  </a:cubicBezTo>
                  <a:cubicBezTo>
                    <a:pt x="8074" y="90"/>
                    <a:pt x="8028" y="93"/>
                    <a:pt x="7983" y="98"/>
                  </a:cubicBezTo>
                  <a:cubicBezTo>
                    <a:pt x="7983" y="98"/>
                    <a:pt x="7569" y="0"/>
                    <a:pt x="68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273;p31">
              <a:extLst>
                <a:ext uri="{FF2B5EF4-FFF2-40B4-BE49-F238E27FC236}">
                  <a16:creationId xmlns:a16="http://schemas.microsoft.com/office/drawing/2014/main" id="{439EE9DA-A2BD-4FE5-A7B2-69277ADC1E8A}"/>
                </a:ext>
              </a:extLst>
            </p:cNvPr>
            <p:cNvSpPr/>
            <p:nvPr/>
          </p:nvSpPr>
          <p:spPr>
            <a:xfrm flipH="1">
              <a:off x="7086018" y="3899170"/>
              <a:ext cx="282943" cy="186302"/>
            </a:xfrm>
            <a:custGeom>
              <a:avLst/>
              <a:gdLst/>
              <a:ahLst/>
              <a:cxnLst/>
              <a:rect l="l" t="t" r="r" b="b"/>
              <a:pathLst>
                <a:path w="10663" h="7021" extrusionOk="0">
                  <a:moveTo>
                    <a:pt x="6223" y="264"/>
                  </a:moveTo>
                  <a:cubicBezTo>
                    <a:pt x="6859" y="264"/>
                    <a:pt x="7259" y="354"/>
                    <a:pt x="7267" y="358"/>
                  </a:cubicBezTo>
                  <a:lnTo>
                    <a:pt x="7290" y="361"/>
                  </a:lnTo>
                  <a:lnTo>
                    <a:pt x="7313" y="358"/>
                  </a:lnTo>
                  <a:cubicBezTo>
                    <a:pt x="7352" y="353"/>
                    <a:pt x="7394" y="350"/>
                    <a:pt x="7436" y="350"/>
                  </a:cubicBezTo>
                  <a:cubicBezTo>
                    <a:pt x="8107" y="350"/>
                    <a:pt x="9168" y="930"/>
                    <a:pt x="9713" y="1801"/>
                  </a:cubicBezTo>
                  <a:cubicBezTo>
                    <a:pt x="10086" y="2394"/>
                    <a:pt x="10373" y="3354"/>
                    <a:pt x="9606" y="4537"/>
                  </a:cubicBezTo>
                  <a:cubicBezTo>
                    <a:pt x="8470" y="6289"/>
                    <a:pt x="6669" y="6776"/>
                    <a:pt x="5023" y="6776"/>
                  </a:cubicBezTo>
                  <a:cubicBezTo>
                    <a:pt x="4080" y="6776"/>
                    <a:pt x="3187" y="6616"/>
                    <a:pt x="2500" y="6443"/>
                  </a:cubicBezTo>
                  <a:cubicBezTo>
                    <a:pt x="1403" y="6171"/>
                    <a:pt x="620" y="5420"/>
                    <a:pt x="457" y="4484"/>
                  </a:cubicBezTo>
                  <a:cubicBezTo>
                    <a:pt x="274" y="3434"/>
                    <a:pt x="867" y="2364"/>
                    <a:pt x="2087" y="1544"/>
                  </a:cubicBezTo>
                  <a:cubicBezTo>
                    <a:pt x="3680" y="478"/>
                    <a:pt x="5240" y="264"/>
                    <a:pt x="6223" y="264"/>
                  </a:cubicBezTo>
                  <a:close/>
                  <a:moveTo>
                    <a:pt x="6197" y="0"/>
                  </a:moveTo>
                  <a:cubicBezTo>
                    <a:pt x="5177" y="0"/>
                    <a:pt x="3590" y="226"/>
                    <a:pt x="1943" y="1331"/>
                  </a:cubicBezTo>
                  <a:cubicBezTo>
                    <a:pt x="637" y="2208"/>
                    <a:pt x="0" y="3374"/>
                    <a:pt x="203" y="4531"/>
                  </a:cubicBezTo>
                  <a:cubicBezTo>
                    <a:pt x="383" y="5567"/>
                    <a:pt x="1240" y="6397"/>
                    <a:pt x="2437" y="6694"/>
                  </a:cubicBezTo>
                  <a:cubicBezTo>
                    <a:pt x="3030" y="6843"/>
                    <a:pt x="3956" y="7020"/>
                    <a:pt x="4980" y="7020"/>
                  </a:cubicBezTo>
                  <a:cubicBezTo>
                    <a:pt x="6663" y="7020"/>
                    <a:pt x="8613" y="6543"/>
                    <a:pt x="9822" y="4677"/>
                  </a:cubicBezTo>
                  <a:cubicBezTo>
                    <a:pt x="10662" y="3377"/>
                    <a:pt x="10346" y="2321"/>
                    <a:pt x="9933" y="1664"/>
                  </a:cubicBezTo>
                  <a:cubicBezTo>
                    <a:pt x="9326" y="695"/>
                    <a:pt x="8178" y="94"/>
                    <a:pt x="7432" y="94"/>
                  </a:cubicBezTo>
                  <a:cubicBezTo>
                    <a:pt x="7387" y="94"/>
                    <a:pt x="7344" y="96"/>
                    <a:pt x="7303" y="101"/>
                  </a:cubicBezTo>
                  <a:cubicBezTo>
                    <a:pt x="7200" y="79"/>
                    <a:pt x="6797" y="0"/>
                    <a:pt x="6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274;p31">
              <a:extLst>
                <a:ext uri="{FF2B5EF4-FFF2-40B4-BE49-F238E27FC236}">
                  <a16:creationId xmlns:a16="http://schemas.microsoft.com/office/drawing/2014/main" id="{28CCE66C-EE51-4867-B0BB-C86336999A23}"/>
                </a:ext>
              </a:extLst>
            </p:cNvPr>
            <p:cNvSpPr/>
            <p:nvPr/>
          </p:nvSpPr>
          <p:spPr>
            <a:xfrm flipH="1">
              <a:off x="7075060" y="3902806"/>
              <a:ext cx="248978" cy="140105"/>
            </a:xfrm>
            <a:custGeom>
              <a:avLst/>
              <a:gdLst/>
              <a:ahLst/>
              <a:cxnLst/>
              <a:rect l="l" t="t" r="r" b="b"/>
              <a:pathLst>
                <a:path w="9383" h="5280" extrusionOk="0">
                  <a:moveTo>
                    <a:pt x="5357" y="1"/>
                  </a:moveTo>
                  <a:cubicBezTo>
                    <a:pt x="4207" y="1"/>
                    <a:pt x="3077" y="351"/>
                    <a:pt x="2120" y="1014"/>
                  </a:cubicBezTo>
                  <a:cubicBezTo>
                    <a:pt x="1" y="2427"/>
                    <a:pt x="587" y="4550"/>
                    <a:pt x="2474" y="5020"/>
                  </a:cubicBezTo>
                  <a:cubicBezTo>
                    <a:pt x="3091" y="5175"/>
                    <a:pt x="3771" y="5279"/>
                    <a:pt x="4452" y="5279"/>
                  </a:cubicBezTo>
                  <a:cubicBezTo>
                    <a:pt x="5852" y="5279"/>
                    <a:pt x="7257" y="4838"/>
                    <a:pt x="8129" y="3491"/>
                  </a:cubicBezTo>
                  <a:cubicBezTo>
                    <a:pt x="9382" y="1559"/>
                    <a:pt x="7342" y="65"/>
                    <a:pt x="6352" y="65"/>
                  </a:cubicBezTo>
                  <a:cubicBezTo>
                    <a:pt x="6315" y="65"/>
                    <a:pt x="6280" y="67"/>
                    <a:pt x="6246" y="71"/>
                  </a:cubicBezTo>
                  <a:cubicBezTo>
                    <a:pt x="5950" y="24"/>
                    <a:pt x="5653" y="1"/>
                    <a:pt x="53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275;p31">
              <a:extLst>
                <a:ext uri="{FF2B5EF4-FFF2-40B4-BE49-F238E27FC236}">
                  <a16:creationId xmlns:a16="http://schemas.microsoft.com/office/drawing/2014/main" id="{102C40EE-44DD-4CC4-8156-01090BD3A431}"/>
                </a:ext>
              </a:extLst>
            </p:cNvPr>
            <p:cNvSpPr/>
            <p:nvPr/>
          </p:nvSpPr>
          <p:spPr>
            <a:xfrm flipH="1">
              <a:off x="7090796" y="3899383"/>
              <a:ext cx="219524" cy="146818"/>
            </a:xfrm>
            <a:custGeom>
              <a:avLst/>
              <a:gdLst/>
              <a:ahLst/>
              <a:cxnLst/>
              <a:rect l="l" t="t" r="r" b="b"/>
              <a:pathLst>
                <a:path w="8273" h="5533" extrusionOk="0">
                  <a:moveTo>
                    <a:pt x="4833" y="256"/>
                  </a:moveTo>
                  <a:cubicBezTo>
                    <a:pt x="5123" y="256"/>
                    <a:pt x="5416" y="280"/>
                    <a:pt x="5709" y="326"/>
                  </a:cubicBezTo>
                  <a:lnTo>
                    <a:pt x="5726" y="330"/>
                  </a:lnTo>
                  <a:lnTo>
                    <a:pt x="5746" y="326"/>
                  </a:lnTo>
                  <a:cubicBezTo>
                    <a:pt x="5776" y="323"/>
                    <a:pt x="5808" y="321"/>
                    <a:pt x="5841" y="321"/>
                  </a:cubicBezTo>
                  <a:cubicBezTo>
                    <a:pt x="6353" y="321"/>
                    <a:pt x="7173" y="773"/>
                    <a:pt x="7592" y="1446"/>
                  </a:cubicBezTo>
                  <a:cubicBezTo>
                    <a:pt x="7879" y="1903"/>
                    <a:pt x="8096" y="2640"/>
                    <a:pt x="7506" y="3549"/>
                  </a:cubicBezTo>
                  <a:cubicBezTo>
                    <a:pt x="6618" y="4921"/>
                    <a:pt x="5172" y="5274"/>
                    <a:pt x="3917" y="5274"/>
                  </a:cubicBezTo>
                  <a:cubicBezTo>
                    <a:pt x="3141" y="5274"/>
                    <a:pt x="2438" y="5139"/>
                    <a:pt x="1986" y="5026"/>
                  </a:cubicBezTo>
                  <a:cubicBezTo>
                    <a:pt x="1140" y="4812"/>
                    <a:pt x="537" y="4232"/>
                    <a:pt x="410" y="3512"/>
                  </a:cubicBezTo>
                  <a:cubicBezTo>
                    <a:pt x="270" y="2703"/>
                    <a:pt x="733" y="1880"/>
                    <a:pt x="1677" y="1249"/>
                  </a:cubicBezTo>
                  <a:cubicBezTo>
                    <a:pt x="2613" y="600"/>
                    <a:pt x="3709" y="256"/>
                    <a:pt x="4833" y="256"/>
                  </a:cubicBezTo>
                  <a:close/>
                  <a:moveTo>
                    <a:pt x="4833" y="0"/>
                  </a:moveTo>
                  <a:cubicBezTo>
                    <a:pt x="3658" y="0"/>
                    <a:pt x="2511" y="356"/>
                    <a:pt x="1533" y="1036"/>
                  </a:cubicBezTo>
                  <a:cubicBezTo>
                    <a:pt x="500" y="1723"/>
                    <a:pt x="0" y="2643"/>
                    <a:pt x="157" y="3556"/>
                  </a:cubicBezTo>
                  <a:cubicBezTo>
                    <a:pt x="300" y="4380"/>
                    <a:pt x="977" y="5039"/>
                    <a:pt x="1926" y="5275"/>
                  </a:cubicBezTo>
                  <a:cubicBezTo>
                    <a:pt x="2393" y="5392"/>
                    <a:pt x="3117" y="5532"/>
                    <a:pt x="3920" y="5532"/>
                  </a:cubicBezTo>
                  <a:cubicBezTo>
                    <a:pt x="5240" y="5532"/>
                    <a:pt x="6772" y="5155"/>
                    <a:pt x="7723" y="3689"/>
                  </a:cubicBezTo>
                  <a:cubicBezTo>
                    <a:pt x="8239" y="2889"/>
                    <a:pt x="8272" y="2043"/>
                    <a:pt x="7809" y="1306"/>
                  </a:cubicBezTo>
                  <a:cubicBezTo>
                    <a:pt x="7331" y="544"/>
                    <a:pt x="6427" y="65"/>
                    <a:pt x="5833" y="65"/>
                  </a:cubicBezTo>
                  <a:cubicBezTo>
                    <a:pt x="5798" y="65"/>
                    <a:pt x="5765" y="66"/>
                    <a:pt x="5732" y="70"/>
                  </a:cubicBezTo>
                  <a:cubicBezTo>
                    <a:pt x="5432" y="23"/>
                    <a:pt x="5132" y="0"/>
                    <a:pt x="48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276;p31">
              <a:extLst>
                <a:ext uri="{FF2B5EF4-FFF2-40B4-BE49-F238E27FC236}">
                  <a16:creationId xmlns:a16="http://schemas.microsoft.com/office/drawing/2014/main" id="{0E40C771-B8F9-45CA-96F7-D0E83E0877E8}"/>
                </a:ext>
              </a:extLst>
            </p:cNvPr>
            <p:cNvSpPr/>
            <p:nvPr/>
          </p:nvSpPr>
          <p:spPr>
            <a:xfrm flipH="1">
              <a:off x="7309523" y="3383689"/>
              <a:ext cx="10534" cy="65090"/>
            </a:xfrm>
            <a:custGeom>
              <a:avLst/>
              <a:gdLst/>
              <a:ahLst/>
              <a:cxnLst/>
              <a:rect l="l" t="t" r="r" b="b"/>
              <a:pathLst>
                <a:path w="397" h="2453" extrusionOk="0">
                  <a:moveTo>
                    <a:pt x="140" y="0"/>
                  </a:moveTo>
                  <a:cubicBezTo>
                    <a:pt x="140" y="73"/>
                    <a:pt x="90" y="933"/>
                    <a:pt x="0" y="2437"/>
                  </a:cubicBezTo>
                  <a:lnTo>
                    <a:pt x="257" y="2453"/>
                  </a:lnTo>
                  <a:cubicBezTo>
                    <a:pt x="340" y="1077"/>
                    <a:pt x="397" y="93"/>
                    <a:pt x="3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277;p31">
              <a:extLst>
                <a:ext uri="{FF2B5EF4-FFF2-40B4-BE49-F238E27FC236}">
                  <a16:creationId xmlns:a16="http://schemas.microsoft.com/office/drawing/2014/main" id="{32923663-DB14-43CE-BFBD-C04035F2C20D}"/>
                </a:ext>
              </a:extLst>
            </p:cNvPr>
            <p:cNvSpPr/>
            <p:nvPr/>
          </p:nvSpPr>
          <p:spPr>
            <a:xfrm flipH="1">
              <a:off x="7316313" y="3496168"/>
              <a:ext cx="115268" cy="442763"/>
            </a:xfrm>
            <a:custGeom>
              <a:avLst/>
              <a:gdLst/>
              <a:ahLst/>
              <a:cxnLst/>
              <a:rect l="l" t="t" r="r" b="b"/>
              <a:pathLst>
                <a:path w="4344" h="16686" extrusionOk="0">
                  <a:moveTo>
                    <a:pt x="4087" y="1"/>
                  </a:moveTo>
                  <a:cubicBezTo>
                    <a:pt x="3923" y="2547"/>
                    <a:pt x="3507" y="8703"/>
                    <a:pt x="3190" y="10806"/>
                  </a:cubicBezTo>
                  <a:cubicBezTo>
                    <a:pt x="2740" y="13803"/>
                    <a:pt x="28" y="16472"/>
                    <a:pt x="0" y="16499"/>
                  </a:cubicBezTo>
                  <a:lnTo>
                    <a:pt x="180" y="16685"/>
                  </a:lnTo>
                  <a:cubicBezTo>
                    <a:pt x="294" y="16572"/>
                    <a:pt x="2983" y="13929"/>
                    <a:pt x="3443" y="10846"/>
                  </a:cubicBezTo>
                  <a:cubicBezTo>
                    <a:pt x="3750" y="8806"/>
                    <a:pt x="4140" y="3187"/>
                    <a:pt x="4343" y="18"/>
                  </a:cubicBezTo>
                  <a:lnTo>
                    <a:pt x="40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278;p31">
              <a:extLst>
                <a:ext uri="{FF2B5EF4-FFF2-40B4-BE49-F238E27FC236}">
                  <a16:creationId xmlns:a16="http://schemas.microsoft.com/office/drawing/2014/main" id="{CC404C1F-D094-4F16-BB4E-886545E099ED}"/>
                </a:ext>
              </a:extLst>
            </p:cNvPr>
            <p:cNvSpPr/>
            <p:nvPr/>
          </p:nvSpPr>
          <p:spPr>
            <a:xfrm flipH="1">
              <a:off x="7226548" y="3585774"/>
              <a:ext cx="111367" cy="212174"/>
            </a:xfrm>
            <a:custGeom>
              <a:avLst/>
              <a:gdLst/>
              <a:ahLst/>
              <a:cxnLst/>
              <a:rect l="l" t="t" r="r" b="b"/>
              <a:pathLst>
                <a:path w="4197" h="7996" extrusionOk="0">
                  <a:moveTo>
                    <a:pt x="3950" y="0"/>
                  </a:moveTo>
                  <a:cubicBezTo>
                    <a:pt x="3220" y="2343"/>
                    <a:pt x="1943" y="5606"/>
                    <a:pt x="0" y="7826"/>
                  </a:cubicBezTo>
                  <a:lnTo>
                    <a:pt x="193" y="7995"/>
                  </a:lnTo>
                  <a:cubicBezTo>
                    <a:pt x="2167" y="5743"/>
                    <a:pt x="3460" y="2446"/>
                    <a:pt x="4197" y="76"/>
                  </a:cubicBezTo>
                  <a:lnTo>
                    <a:pt x="39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279;p31">
              <a:extLst>
                <a:ext uri="{FF2B5EF4-FFF2-40B4-BE49-F238E27FC236}">
                  <a16:creationId xmlns:a16="http://schemas.microsoft.com/office/drawing/2014/main" id="{821FBB0C-B44C-4D2D-BE1A-E1D8F563050D}"/>
                </a:ext>
              </a:extLst>
            </p:cNvPr>
            <p:cNvSpPr/>
            <p:nvPr/>
          </p:nvSpPr>
          <p:spPr>
            <a:xfrm flipH="1">
              <a:off x="7209675" y="3523764"/>
              <a:ext cx="15656" cy="37176"/>
            </a:xfrm>
            <a:custGeom>
              <a:avLst/>
              <a:gdLst/>
              <a:ahLst/>
              <a:cxnLst/>
              <a:rect l="l" t="t" r="r" b="b"/>
              <a:pathLst>
                <a:path w="590" h="1401" extrusionOk="0">
                  <a:moveTo>
                    <a:pt x="337" y="1"/>
                  </a:moveTo>
                  <a:cubicBezTo>
                    <a:pt x="337" y="4"/>
                    <a:pt x="226" y="521"/>
                    <a:pt x="0" y="1333"/>
                  </a:cubicBezTo>
                  <a:lnTo>
                    <a:pt x="250" y="1401"/>
                  </a:lnTo>
                  <a:cubicBezTo>
                    <a:pt x="477" y="581"/>
                    <a:pt x="586" y="57"/>
                    <a:pt x="590" y="53"/>
                  </a:cubicBezTo>
                  <a:lnTo>
                    <a:pt x="3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280;p31">
              <a:extLst>
                <a:ext uri="{FF2B5EF4-FFF2-40B4-BE49-F238E27FC236}">
                  <a16:creationId xmlns:a16="http://schemas.microsoft.com/office/drawing/2014/main" id="{5F991B99-38F1-45B2-B497-F804AA6B6CC2}"/>
                </a:ext>
              </a:extLst>
            </p:cNvPr>
            <p:cNvSpPr/>
            <p:nvPr/>
          </p:nvSpPr>
          <p:spPr>
            <a:xfrm flipH="1">
              <a:off x="7216916" y="3754771"/>
              <a:ext cx="130393" cy="109165"/>
            </a:xfrm>
            <a:custGeom>
              <a:avLst/>
              <a:gdLst/>
              <a:ahLst/>
              <a:cxnLst/>
              <a:rect l="l" t="t" r="r" b="b"/>
              <a:pathLst>
                <a:path w="4914" h="4114" extrusionOk="0">
                  <a:moveTo>
                    <a:pt x="4720" y="0"/>
                  </a:moveTo>
                  <a:cubicBezTo>
                    <a:pt x="3367" y="1550"/>
                    <a:pt x="1781" y="2860"/>
                    <a:pt x="1" y="3890"/>
                  </a:cubicBezTo>
                  <a:lnTo>
                    <a:pt x="131" y="4113"/>
                  </a:lnTo>
                  <a:cubicBezTo>
                    <a:pt x="1934" y="3066"/>
                    <a:pt x="3544" y="1740"/>
                    <a:pt x="4914" y="171"/>
                  </a:cubicBezTo>
                  <a:lnTo>
                    <a:pt x="47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281;p31">
              <a:extLst>
                <a:ext uri="{FF2B5EF4-FFF2-40B4-BE49-F238E27FC236}">
                  <a16:creationId xmlns:a16="http://schemas.microsoft.com/office/drawing/2014/main" id="{10D7BCAE-AEB5-4D57-9C82-18BD48A65E4B}"/>
                </a:ext>
              </a:extLst>
            </p:cNvPr>
            <p:cNvSpPr/>
            <p:nvPr/>
          </p:nvSpPr>
          <p:spPr>
            <a:xfrm flipH="1">
              <a:off x="7181628" y="3710193"/>
              <a:ext cx="29825" cy="36539"/>
            </a:xfrm>
            <a:custGeom>
              <a:avLst/>
              <a:gdLst/>
              <a:ahLst/>
              <a:cxnLst/>
              <a:rect l="l" t="t" r="r" b="b"/>
              <a:pathLst>
                <a:path w="1124" h="1377" extrusionOk="0">
                  <a:moveTo>
                    <a:pt x="907" y="0"/>
                  </a:moveTo>
                  <a:cubicBezTo>
                    <a:pt x="631" y="420"/>
                    <a:pt x="323" y="827"/>
                    <a:pt x="0" y="1211"/>
                  </a:cubicBezTo>
                  <a:lnTo>
                    <a:pt x="200" y="1377"/>
                  </a:lnTo>
                  <a:cubicBezTo>
                    <a:pt x="527" y="983"/>
                    <a:pt x="840" y="571"/>
                    <a:pt x="1123" y="140"/>
                  </a:cubicBezTo>
                  <a:lnTo>
                    <a:pt x="9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282;p31">
              <a:extLst>
                <a:ext uri="{FF2B5EF4-FFF2-40B4-BE49-F238E27FC236}">
                  <a16:creationId xmlns:a16="http://schemas.microsoft.com/office/drawing/2014/main" id="{70398017-5975-4210-9297-81940E247A8F}"/>
                </a:ext>
              </a:extLst>
            </p:cNvPr>
            <p:cNvSpPr/>
            <p:nvPr/>
          </p:nvSpPr>
          <p:spPr>
            <a:xfrm flipH="1">
              <a:off x="7112020" y="3867435"/>
              <a:ext cx="314599" cy="164782"/>
            </a:xfrm>
            <a:custGeom>
              <a:avLst/>
              <a:gdLst/>
              <a:ahLst/>
              <a:cxnLst/>
              <a:rect l="l" t="t" r="r" b="b"/>
              <a:pathLst>
                <a:path w="11856" h="6210" extrusionOk="0">
                  <a:moveTo>
                    <a:pt x="8130" y="0"/>
                  </a:moveTo>
                  <a:cubicBezTo>
                    <a:pt x="6713" y="0"/>
                    <a:pt x="5300" y="238"/>
                    <a:pt x="3933" y="710"/>
                  </a:cubicBezTo>
                  <a:cubicBezTo>
                    <a:pt x="1544" y="1520"/>
                    <a:pt x="656" y="2877"/>
                    <a:pt x="337" y="3873"/>
                  </a:cubicBezTo>
                  <a:cubicBezTo>
                    <a:pt x="1" y="4924"/>
                    <a:pt x="184" y="5887"/>
                    <a:pt x="413" y="6210"/>
                  </a:cubicBezTo>
                  <a:lnTo>
                    <a:pt x="624" y="6059"/>
                  </a:lnTo>
                  <a:cubicBezTo>
                    <a:pt x="453" y="5827"/>
                    <a:pt x="264" y="4940"/>
                    <a:pt x="584" y="3953"/>
                  </a:cubicBezTo>
                  <a:cubicBezTo>
                    <a:pt x="887" y="3013"/>
                    <a:pt x="1727" y="1730"/>
                    <a:pt x="4016" y="954"/>
                  </a:cubicBezTo>
                  <a:cubicBezTo>
                    <a:pt x="5355" y="490"/>
                    <a:pt x="6739" y="258"/>
                    <a:pt x="8126" y="258"/>
                  </a:cubicBezTo>
                  <a:cubicBezTo>
                    <a:pt x="9352" y="258"/>
                    <a:pt x="10579" y="439"/>
                    <a:pt x="11779" y="804"/>
                  </a:cubicBezTo>
                  <a:lnTo>
                    <a:pt x="11855" y="557"/>
                  </a:lnTo>
                  <a:cubicBezTo>
                    <a:pt x="10632" y="185"/>
                    <a:pt x="9380" y="0"/>
                    <a:pt x="8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283;p31">
              <a:extLst>
                <a:ext uri="{FF2B5EF4-FFF2-40B4-BE49-F238E27FC236}">
                  <a16:creationId xmlns:a16="http://schemas.microsoft.com/office/drawing/2014/main" id="{70025281-1A51-40A0-BF84-8411DEBE4D1D}"/>
                </a:ext>
              </a:extLst>
            </p:cNvPr>
            <p:cNvSpPr/>
            <p:nvPr/>
          </p:nvSpPr>
          <p:spPr>
            <a:xfrm flipH="1">
              <a:off x="7098313" y="2359892"/>
              <a:ext cx="862122" cy="641961"/>
            </a:xfrm>
            <a:custGeom>
              <a:avLst/>
              <a:gdLst/>
              <a:ahLst/>
              <a:cxnLst/>
              <a:rect l="l" t="t" r="r" b="b"/>
              <a:pathLst>
                <a:path w="32490" h="24193" extrusionOk="0">
                  <a:moveTo>
                    <a:pt x="15765" y="1"/>
                  </a:moveTo>
                  <a:cubicBezTo>
                    <a:pt x="13447" y="1"/>
                    <a:pt x="10592" y="808"/>
                    <a:pt x="9286" y="2114"/>
                  </a:cubicBezTo>
                  <a:cubicBezTo>
                    <a:pt x="7136" y="4265"/>
                    <a:pt x="10192" y="6984"/>
                    <a:pt x="8833" y="8560"/>
                  </a:cubicBezTo>
                  <a:cubicBezTo>
                    <a:pt x="7473" y="10140"/>
                    <a:pt x="2947" y="9354"/>
                    <a:pt x="1473" y="12184"/>
                  </a:cubicBezTo>
                  <a:cubicBezTo>
                    <a:pt x="1" y="15016"/>
                    <a:pt x="3736" y="16373"/>
                    <a:pt x="4530" y="17390"/>
                  </a:cubicBezTo>
                  <a:cubicBezTo>
                    <a:pt x="5327" y="18410"/>
                    <a:pt x="3173" y="18750"/>
                    <a:pt x="3400" y="19769"/>
                  </a:cubicBezTo>
                  <a:cubicBezTo>
                    <a:pt x="3627" y="20786"/>
                    <a:pt x="7133" y="20899"/>
                    <a:pt x="7133" y="20899"/>
                  </a:cubicBezTo>
                  <a:cubicBezTo>
                    <a:pt x="7133" y="20899"/>
                    <a:pt x="4870" y="21583"/>
                    <a:pt x="6000" y="22486"/>
                  </a:cubicBezTo>
                  <a:cubicBezTo>
                    <a:pt x="7468" y="23596"/>
                    <a:pt x="9257" y="24193"/>
                    <a:pt x="11090" y="24193"/>
                  </a:cubicBezTo>
                  <a:cubicBezTo>
                    <a:pt x="11205" y="24193"/>
                    <a:pt x="11320" y="24190"/>
                    <a:pt x="11435" y="24186"/>
                  </a:cubicBezTo>
                  <a:cubicBezTo>
                    <a:pt x="13702" y="24072"/>
                    <a:pt x="13132" y="19656"/>
                    <a:pt x="12909" y="16373"/>
                  </a:cubicBezTo>
                  <a:cubicBezTo>
                    <a:pt x="12695" y="13233"/>
                    <a:pt x="15375" y="9782"/>
                    <a:pt x="18584" y="9782"/>
                  </a:cubicBezTo>
                  <a:cubicBezTo>
                    <a:pt x="18730" y="9782"/>
                    <a:pt x="18877" y="9789"/>
                    <a:pt x="19025" y="9804"/>
                  </a:cubicBezTo>
                  <a:cubicBezTo>
                    <a:pt x="22421" y="10144"/>
                    <a:pt x="26041" y="13993"/>
                    <a:pt x="25471" y="15693"/>
                  </a:cubicBezTo>
                  <a:cubicBezTo>
                    <a:pt x="25320" y="16140"/>
                    <a:pt x="25311" y="16328"/>
                    <a:pt x="25435" y="16328"/>
                  </a:cubicBezTo>
                  <a:cubicBezTo>
                    <a:pt x="25783" y="16328"/>
                    <a:pt x="27178" y="14847"/>
                    <a:pt x="29434" y="13427"/>
                  </a:cubicBezTo>
                  <a:cubicBezTo>
                    <a:pt x="32490" y="11500"/>
                    <a:pt x="31133" y="7540"/>
                    <a:pt x="30464" y="6748"/>
                  </a:cubicBezTo>
                  <a:cubicBezTo>
                    <a:pt x="29797" y="5957"/>
                    <a:pt x="27524" y="5731"/>
                    <a:pt x="27067" y="4257"/>
                  </a:cubicBezTo>
                  <a:cubicBezTo>
                    <a:pt x="26614" y="2785"/>
                    <a:pt x="25598" y="1315"/>
                    <a:pt x="23671" y="1315"/>
                  </a:cubicBezTo>
                  <a:cubicBezTo>
                    <a:pt x="21748" y="1315"/>
                    <a:pt x="22191" y="3817"/>
                    <a:pt x="20268" y="3934"/>
                  </a:cubicBezTo>
                  <a:cubicBezTo>
                    <a:pt x="20268" y="3934"/>
                    <a:pt x="20268" y="3028"/>
                    <a:pt x="19025" y="1095"/>
                  </a:cubicBezTo>
                  <a:cubicBezTo>
                    <a:pt x="18536" y="338"/>
                    <a:pt x="17262" y="1"/>
                    <a:pt x="157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284;p31">
              <a:extLst>
                <a:ext uri="{FF2B5EF4-FFF2-40B4-BE49-F238E27FC236}">
                  <a16:creationId xmlns:a16="http://schemas.microsoft.com/office/drawing/2014/main" id="{19A84CA3-D8C9-4E41-9694-FBB81334A685}"/>
                </a:ext>
              </a:extLst>
            </p:cNvPr>
            <p:cNvSpPr/>
            <p:nvPr/>
          </p:nvSpPr>
          <p:spPr>
            <a:xfrm flipH="1">
              <a:off x="7119621" y="2356495"/>
              <a:ext cx="835322" cy="648807"/>
            </a:xfrm>
            <a:custGeom>
              <a:avLst/>
              <a:gdLst/>
              <a:ahLst/>
              <a:cxnLst/>
              <a:rect l="l" t="t" r="r" b="b"/>
              <a:pathLst>
                <a:path w="31480" h="24451" extrusionOk="0">
                  <a:moveTo>
                    <a:pt x="15558" y="259"/>
                  </a:moveTo>
                  <a:cubicBezTo>
                    <a:pt x="15872" y="259"/>
                    <a:pt x="16175" y="273"/>
                    <a:pt x="16462" y="303"/>
                  </a:cubicBezTo>
                  <a:cubicBezTo>
                    <a:pt x="17592" y="423"/>
                    <a:pt x="18368" y="766"/>
                    <a:pt x="18708" y="1293"/>
                  </a:cubicBezTo>
                  <a:cubicBezTo>
                    <a:pt x="19908" y="3156"/>
                    <a:pt x="19932" y="4053"/>
                    <a:pt x="19935" y="4062"/>
                  </a:cubicBezTo>
                  <a:lnTo>
                    <a:pt x="19935" y="4199"/>
                  </a:lnTo>
                  <a:lnTo>
                    <a:pt x="20068" y="4189"/>
                  </a:lnTo>
                  <a:cubicBezTo>
                    <a:pt x="21091" y="4129"/>
                    <a:pt x="21504" y="3419"/>
                    <a:pt x="21864" y="2789"/>
                  </a:cubicBezTo>
                  <a:cubicBezTo>
                    <a:pt x="22227" y="2162"/>
                    <a:pt x="22571" y="1573"/>
                    <a:pt x="23464" y="1573"/>
                  </a:cubicBezTo>
                  <a:cubicBezTo>
                    <a:pt x="25547" y="1573"/>
                    <a:pt x="26411" y="3359"/>
                    <a:pt x="26737" y="4422"/>
                  </a:cubicBezTo>
                  <a:cubicBezTo>
                    <a:pt x="27037" y="5385"/>
                    <a:pt x="28037" y="5836"/>
                    <a:pt x="28920" y="6228"/>
                  </a:cubicBezTo>
                  <a:cubicBezTo>
                    <a:pt x="29437" y="6462"/>
                    <a:pt x="29923" y="6679"/>
                    <a:pt x="30160" y="6959"/>
                  </a:cubicBezTo>
                  <a:cubicBezTo>
                    <a:pt x="30577" y="7455"/>
                    <a:pt x="31203" y="9135"/>
                    <a:pt x="30957" y="10715"/>
                  </a:cubicBezTo>
                  <a:cubicBezTo>
                    <a:pt x="30774" y="11892"/>
                    <a:pt x="30170" y="12808"/>
                    <a:pt x="29157" y="13448"/>
                  </a:cubicBezTo>
                  <a:cubicBezTo>
                    <a:pt x="27917" y="14228"/>
                    <a:pt x="26951" y="15018"/>
                    <a:pt x="26244" y="15591"/>
                  </a:cubicBezTo>
                  <a:cubicBezTo>
                    <a:pt x="25844" y="15918"/>
                    <a:pt x="25431" y="16255"/>
                    <a:pt x="25271" y="16318"/>
                  </a:cubicBezTo>
                  <a:cubicBezTo>
                    <a:pt x="25274" y="16261"/>
                    <a:pt x="25294" y="16135"/>
                    <a:pt x="25384" y="15864"/>
                  </a:cubicBezTo>
                  <a:cubicBezTo>
                    <a:pt x="25567" y="15321"/>
                    <a:pt x="25367" y="14558"/>
                    <a:pt x="24821" y="13712"/>
                  </a:cubicBezTo>
                  <a:cubicBezTo>
                    <a:pt x="23714" y="11995"/>
                    <a:pt x="21238" y="10045"/>
                    <a:pt x="18828" y="9805"/>
                  </a:cubicBezTo>
                  <a:cubicBezTo>
                    <a:pt x="18675" y="9790"/>
                    <a:pt x="18523" y="9782"/>
                    <a:pt x="18371" y="9782"/>
                  </a:cubicBezTo>
                  <a:cubicBezTo>
                    <a:pt x="17051" y="9782"/>
                    <a:pt x="15746" y="10347"/>
                    <a:pt x="14655" y="11405"/>
                  </a:cubicBezTo>
                  <a:cubicBezTo>
                    <a:pt x="13248" y="12768"/>
                    <a:pt x="12452" y="14724"/>
                    <a:pt x="12576" y="16507"/>
                  </a:cubicBezTo>
                  <a:cubicBezTo>
                    <a:pt x="12596" y="16815"/>
                    <a:pt x="12619" y="17131"/>
                    <a:pt x="12642" y="17451"/>
                  </a:cubicBezTo>
                  <a:cubicBezTo>
                    <a:pt x="12828" y="19917"/>
                    <a:pt x="13042" y="22714"/>
                    <a:pt x="12112" y="23763"/>
                  </a:cubicBezTo>
                  <a:cubicBezTo>
                    <a:pt x="11879" y="24031"/>
                    <a:pt x="11588" y="24167"/>
                    <a:pt x="11225" y="24183"/>
                  </a:cubicBezTo>
                  <a:cubicBezTo>
                    <a:pt x="11111" y="24188"/>
                    <a:pt x="10996" y="24191"/>
                    <a:pt x="10881" y="24191"/>
                  </a:cubicBezTo>
                  <a:cubicBezTo>
                    <a:pt x="9080" y="24191"/>
                    <a:pt x="7314" y="23601"/>
                    <a:pt x="5876" y="22514"/>
                  </a:cubicBezTo>
                  <a:cubicBezTo>
                    <a:pt x="5673" y="22351"/>
                    <a:pt x="5583" y="22194"/>
                    <a:pt x="5613" y="22044"/>
                  </a:cubicBezTo>
                  <a:cubicBezTo>
                    <a:pt x="5693" y="21620"/>
                    <a:pt x="6616" y="21257"/>
                    <a:pt x="6963" y="21151"/>
                  </a:cubicBezTo>
                  <a:lnTo>
                    <a:pt x="7716" y="20924"/>
                  </a:lnTo>
                  <a:lnTo>
                    <a:pt x="6929" y="20900"/>
                  </a:lnTo>
                  <a:cubicBezTo>
                    <a:pt x="5983" y="20867"/>
                    <a:pt x="3486" y="20624"/>
                    <a:pt x="3320" y="19867"/>
                  </a:cubicBezTo>
                  <a:cubicBezTo>
                    <a:pt x="3229" y="19477"/>
                    <a:pt x="3580" y="19194"/>
                    <a:pt x="3953" y="18891"/>
                  </a:cubicBezTo>
                  <a:cubicBezTo>
                    <a:pt x="4389" y="18534"/>
                    <a:pt x="4933" y="18091"/>
                    <a:pt x="4426" y="17441"/>
                  </a:cubicBezTo>
                  <a:cubicBezTo>
                    <a:pt x="4213" y="17167"/>
                    <a:pt x="3816" y="16884"/>
                    <a:pt x="3360" y="16555"/>
                  </a:cubicBezTo>
                  <a:cubicBezTo>
                    <a:pt x="2009" y="15587"/>
                    <a:pt x="334" y="14384"/>
                    <a:pt x="1380" y="12372"/>
                  </a:cubicBezTo>
                  <a:cubicBezTo>
                    <a:pt x="2213" y="10775"/>
                    <a:pt x="4093" y="10355"/>
                    <a:pt x="5756" y="9988"/>
                  </a:cubicBezTo>
                  <a:cubicBezTo>
                    <a:pt x="6976" y="9718"/>
                    <a:pt x="8129" y="9465"/>
                    <a:pt x="8722" y="8772"/>
                  </a:cubicBezTo>
                  <a:cubicBezTo>
                    <a:pt x="9376" y="8015"/>
                    <a:pt x="9089" y="7039"/>
                    <a:pt x="8782" y="6002"/>
                  </a:cubicBezTo>
                  <a:cubicBezTo>
                    <a:pt x="8416" y="4759"/>
                    <a:pt x="8036" y="3469"/>
                    <a:pt x="9169" y="2333"/>
                  </a:cubicBezTo>
                  <a:cubicBezTo>
                    <a:pt x="10499" y="1003"/>
                    <a:pt x="13332" y="259"/>
                    <a:pt x="15558" y="259"/>
                  </a:cubicBezTo>
                  <a:close/>
                  <a:moveTo>
                    <a:pt x="15576" y="0"/>
                  </a:moveTo>
                  <a:cubicBezTo>
                    <a:pt x="13291" y="0"/>
                    <a:pt x="10367" y="775"/>
                    <a:pt x="8989" y="2153"/>
                  </a:cubicBezTo>
                  <a:cubicBezTo>
                    <a:pt x="7746" y="3396"/>
                    <a:pt x="8166" y="4819"/>
                    <a:pt x="8536" y="6076"/>
                  </a:cubicBezTo>
                  <a:cubicBezTo>
                    <a:pt x="8833" y="7082"/>
                    <a:pt x="9089" y="7952"/>
                    <a:pt x="8529" y="8605"/>
                  </a:cubicBezTo>
                  <a:cubicBezTo>
                    <a:pt x="7989" y="9232"/>
                    <a:pt x="6876" y="9475"/>
                    <a:pt x="5699" y="9738"/>
                  </a:cubicBezTo>
                  <a:cubicBezTo>
                    <a:pt x="3983" y="10118"/>
                    <a:pt x="2040" y="10548"/>
                    <a:pt x="1154" y="12252"/>
                  </a:cubicBezTo>
                  <a:cubicBezTo>
                    <a:pt x="0" y="14464"/>
                    <a:pt x="1933" y="15847"/>
                    <a:pt x="3209" y="16764"/>
                  </a:cubicBezTo>
                  <a:cubicBezTo>
                    <a:pt x="3649" y="17081"/>
                    <a:pt x="4033" y="17354"/>
                    <a:pt x="4223" y="17598"/>
                  </a:cubicBezTo>
                  <a:cubicBezTo>
                    <a:pt x="4560" y="18027"/>
                    <a:pt x="4289" y="18281"/>
                    <a:pt x="3789" y="18691"/>
                  </a:cubicBezTo>
                  <a:cubicBezTo>
                    <a:pt x="3393" y="19014"/>
                    <a:pt x="2946" y="19377"/>
                    <a:pt x="3066" y="19924"/>
                  </a:cubicBezTo>
                  <a:cubicBezTo>
                    <a:pt x="3257" y="20771"/>
                    <a:pt x="5266" y="21037"/>
                    <a:pt x="6319" y="21120"/>
                  </a:cubicBezTo>
                  <a:cubicBezTo>
                    <a:pt x="5916" y="21307"/>
                    <a:pt x="5433" y="21607"/>
                    <a:pt x="5360" y="21997"/>
                  </a:cubicBezTo>
                  <a:cubicBezTo>
                    <a:pt x="5309" y="22247"/>
                    <a:pt x="5429" y="22487"/>
                    <a:pt x="5716" y="22717"/>
                  </a:cubicBezTo>
                  <a:cubicBezTo>
                    <a:pt x="7203" y="23840"/>
                    <a:pt x="9026" y="24451"/>
                    <a:pt x="10885" y="24451"/>
                  </a:cubicBezTo>
                  <a:cubicBezTo>
                    <a:pt x="11002" y="24451"/>
                    <a:pt x="11119" y="24447"/>
                    <a:pt x="11236" y="24443"/>
                  </a:cubicBezTo>
                  <a:cubicBezTo>
                    <a:pt x="11668" y="24420"/>
                    <a:pt x="12028" y="24251"/>
                    <a:pt x="12305" y="23934"/>
                  </a:cubicBezTo>
                  <a:cubicBezTo>
                    <a:pt x="13305" y="22800"/>
                    <a:pt x="13092" y="19947"/>
                    <a:pt x="12899" y="17431"/>
                  </a:cubicBezTo>
                  <a:cubicBezTo>
                    <a:pt x="12876" y="17111"/>
                    <a:pt x="12852" y="16798"/>
                    <a:pt x="12832" y="16491"/>
                  </a:cubicBezTo>
                  <a:cubicBezTo>
                    <a:pt x="12716" y="14781"/>
                    <a:pt x="13482" y="12901"/>
                    <a:pt x="14835" y="11592"/>
                  </a:cubicBezTo>
                  <a:cubicBezTo>
                    <a:pt x="15875" y="10581"/>
                    <a:pt x="17116" y="10040"/>
                    <a:pt x="18371" y="10040"/>
                  </a:cubicBezTo>
                  <a:cubicBezTo>
                    <a:pt x="18515" y="10040"/>
                    <a:pt x="18660" y="10047"/>
                    <a:pt x="18804" y="10062"/>
                  </a:cubicBezTo>
                  <a:cubicBezTo>
                    <a:pt x="21131" y="10292"/>
                    <a:pt x="23531" y="12188"/>
                    <a:pt x="24604" y="13852"/>
                  </a:cubicBezTo>
                  <a:cubicBezTo>
                    <a:pt x="25107" y="14632"/>
                    <a:pt x="25297" y="15315"/>
                    <a:pt x="25141" y="15781"/>
                  </a:cubicBezTo>
                  <a:cubicBezTo>
                    <a:pt x="25004" y="16187"/>
                    <a:pt x="24954" y="16444"/>
                    <a:pt x="25107" y="16551"/>
                  </a:cubicBezTo>
                  <a:cubicBezTo>
                    <a:pt x="25143" y="16576"/>
                    <a:pt x="25181" y="16588"/>
                    <a:pt x="25226" y="16588"/>
                  </a:cubicBezTo>
                  <a:cubicBezTo>
                    <a:pt x="25430" y="16588"/>
                    <a:pt x="25749" y="16328"/>
                    <a:pt x="26407" y="15791"/>
                  </a:cubicBezTo>
                  <a:cubicBezTo>
                    <a:pt x="27107" y="15221"/>
                    <a:pt x="28067" y="14438"/>
                    <a:pt x="29294" y="13664"/>
                  </a:cubicBezTo>
                  <a:cubicBezTo>
                    <a:pt x="30374" y="12985"/>
                    <a:pt x="31017" y="12008"/>
                    <a:pt x="31210" y="10755"/>
                  </a:cubicBezTo>
                  <a:cubicBezTo>
                    <a:pt x="31480" y="9019"/>
                    <a:pt x="30777" y="7292"/>
                    <a:pt x="30357" y="6792"/>
                  </a:cubicBezTo>
                  <a:cubicBezTo>
                    <a:pt x="30080" y="6468"/>
                    <a:pt x="29566" y="6239"/>
                    <a:pt x="29023" y="5996"/>
                  </a:cubicBezTo>
                  <a:cubicBezTo>
                    <a:pt x="28191" y="5622"/>
                    <a:pt x="27247" y="5199"/>
                    <a:pt x="26984" y="4349"/>
                  </a:cubicBezTo>
                  <a:cubicBezTo>
                    <a:pt x="26637" y="3216"/>
                    <a:pt x="25714" y="1316"/>
                    <a:pt x="23464" y="1316"/>
                  </a:cubicBezTo>
                  <a:cubicBezTo>
                    <a:pt x="22421" y="1316"/>
                    <a:pt x="22024" y="1999"/>
                    <a:pt x="21641" y="2662"/>
                  </a:cubicBezTo>
                  <a:cubicBezTo>
                    <a:pt x="21298" y="3259"/>
                    <a:pt x="20971" y="3822"/>
                    <a:pt x="20178" y="3922"/>
                  </a:cubicBezTo>
                  <a:cubicBezTo>
                    <a:pt x="20132" y="3593"/>
                    <a:pt x="19918" y="2693"/>
                    <a:pt x="18924" y="1156"/>
                  </a:cubicBezTo>
                  <a:cubicBezTo>
                    <a:pt x="18541" y="559"/>
                    <a:pt x="17698" y="176"/>
                    <a:pt x="16488" y="46"/>
                  </a:cubicBezTo>
                  <a:cubicBezTo>
                    <a:pt x="16200" y="15"/>
                    <a:pt x="15894" y="0"/>
                    <a:pt x="155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285;p31">
              <a:extLst>
                <a:ext uri="{FF2B5EF4-FFF2-40B4-BE49-F238E27FC236}">
                  <a16:creationId xmlns:a16="http://schemas.microsoft.com/office/drawing/2014/main" id="{3A486023-92CC-478B-A472-97FCF3143064}"/>
                </a:ext>
              </a:extLst>
            </p:cNvPr>
            <p:cNvSpPr/>
            <p:nvPr/>
          </p:nvSpPr>
          <p:spPr>
            <a:xfrm flipH="1">
              <a:off x="7467976" y="2997961"/>
              <a:ext cx="356816" cy="420421"/>
            </a:xfrm>
            <a:custGeom>
              <a:avLst/>
              <a:gdLst/>
              <a:ahLst/>
              <a:cxnLst/>
              <a:rect l="l" t="t" r="r" b="b"/>
              <a:pathLst>
                <a:path w="13447" h="15844" extrusionOk="0">
                  <a:moveTo>
                    <a:pt x="6388" y="1"/>
                  </a:moveTo>
                  <a:cubicBezTo>
                    <a:pt x="6082" y="1"/>
                    <a:pt x="5775" y="74"/>
                    <a:pt x="5460" y="242"/>
                  </a:cubicBezTo>
                  <a:cubicBezTo>
                    <a:pt x="5460" y="242"/>
                    <a:pt x="4001" y="625"/>
                    <a:pt x="3397" y="1399"/>
                  </a:cubicBezTo>
                  <a:cubicBezTo>
                    <a:pt x="2794" y="2168"/>
                    <a:pt x="304" y="3555"/>
                    <a:pt x="151" y="4621"/>
                  </a:cubicBezTo>
                  <a:cubicBezTo>
                    <a:pt x="1" y="5691"/>
                    <a:pt x="924" y="11234"/>
                    <a:pt x="2764" y="13464"/>
                  </a:cubicBezTo>
                  <a:cubicBezTo>
                    <a:pt x="4604" y="15690"/>
                    <a:pt x="5531" y="15843"/>
                    <a:pt x="5531" y="15843"/>
                  </a:cubicBezTo>
                  <a:cubicBezTo>
                    <a:pt x="5531" y="15843"/>
                    <a:pt x="6071" y="13694"/>
                    <a:pt x="6454" y="13541"/>
                  </a:cubicBezTo>
                  <a:cubicBezTo>
                    <a:pt x="6467" y="13535"/>
                    <a:pt x="6484" y="13533"/>
                    <a:pt x="6504" y="13533"/>
                  </a:cubicBezTo>
                  <a:cubicBezTo>
                    <a:pt x="7074" y="13533"/>
                    <a:pt x="10373" y="15604"/>
                    <a:pt x="10373" y="15604"/>
                  </a:cubicBezTo>
                  <a:cubicBezTo>
                    <a:pt x="10373" y="15604"/>
                    <a:pt x="10987" y="11994"/>
                    <a:pt x="11373" y="11994"/>
                  </a:cubicBezTo>
                  <a:cubicBezTo>
                    <a:pt x="11760" y="11994"/>
                    <a:pt x="12987" y="13224"/>
                    <a:pt x="12987" y="13224"/>
                  </a:cubicBezTo>
                  <a:cubicBezTo>
                    <a:pt x="12987" y="13224"/>
                    <a:pt x="13447" y="10147"/>
                    <a:pt x="13140" y="7764"/>
                  </a:cubicBezTo>
                  <a:cubicBezTo>
                    <a:pt x="12833" y="5381"/>
                    <a:pt x="10837" y="2462"/>
                    <a:pt x="9377" y="1462"/>
                  </a:cubicBezTo>
                  <a:cubicBezTo>
                    <a:pt x="8273" y="706"/>
                    <a:pt x="7336" y="1"/>
                    <a:pt x="63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286;p31">
              <a:extLst>
                <a:ext uri="{FF2B5EF4-FFF2-40B4-BE49-F238E27FC236}">
                  <a16:creationId xmlns:a16="http://schemas.microsoft.com/office/drawing/2014/main" id="{85867A05-818F-4A26-AC8C-E5D9F3E39AA1}"/>
                </a:ext>
              </a:extLst>
            </p:cNvPr>
            <p:cNvSpPr/>
            <p:nvPr/>
          </p:nvSpPr>
          <p:spPr>
            <a:xfrm flipH="1">
              <a:off x="7464606" y="2994538"/>
              <a:ext cx="363450" cy="427824"/>
            </a:xfrm>
            <a:custGeom>
              <a:avLst/>
              <a:gdLst/>
              <a:ahLst/>
              <a:cxnLst/>
              <a:rect l="l" t="t" r="r" b="b"/>
              <a:pathLst>
                <a:path w="13697" h="16123" extrusionOk="0">
                  <a:moveTo>
                    <a:pt x="6514" y="257"/>
                  </a:moveTo>
                  <a:cubicBezTo>
                    <a:pt x="7340" y="257"/>
                    <a:pt x="8170" y="831"/>
                    <a:pt x="9153" y="1511"/>
                  </a:cubicBezTo>
                  <a:lnTo>
                    <a:pt x="9426" y="1697"/>
                  </a:lnTo>
                  <a:cubicBezTo>
                    <a:pt x="10903" y="2707"/>
                    <a:pt x="12843" y="5644"/>
                    <a:pt x="13136" y="7910"/>
                  </a:cubicBezTo>
                  <a:cubicBezTo>
                    <a:pt x="13386" y="9853"/>
                    <a:pt x="13116" y="12296"/>
                    <a:pt x="13016" y="13079"/>
                  </a:cubicBezTo>
                  <a:cubicBezTo>
                    <a:pt x="12630" y="12710"/>
                    <a:pt x="11843" y="11993"/>
                    <a:pt x="11496" y="11993"/>
                  </a:cubicBezTo>
                  <a:cubicBezTo>
                    <a:pt x="11176" y="11993"/>
                    <a:pt x="10810" y="13179"/>
                    <a:pt x="10403" y="15519"/>
                  </a:cubicBezTo>
                  <a:cubicBezTo>
                    <a:pt x="9305" y="14840"/>
                    <a:pt x="7149" y="13538"/>
                    <a:pt x="6604" y="13538"/>
                  </a:cubicBezTo>
                  <a:cubicBezTo>
                    <a:pt x="6575" y="13538"/>
                    <a:pt x="6550" y="13542"/>
                    <a:pt x="6530" y="13550"/>
                  </a:cubicBezTo>
                  <a:cubicBezTo>
                    <a:pt x="6147" y="13703"/>
                    <a:pt x="5727" y="15179"/>
                    <a:pt x="5563" y="15809"/>
                  </a:cubicBezTo>
                  <a:cubicBezTo>
                    <a:pt x="5267" y="15689"/>
                    <a:pt x="4400" y="15223"/>
                    <a:pt x="2987" y="13510"/>
                  </a:cubicBezTo>
                  <a:cubicBezTo>
                    <a:pt x="1147" y="11283"/>
                    <a:pt x="264" y="5737"/>
                    <a:pt x="401" y="4770"/>
                  </a:cubicBezTo>
                  <a:cubicBezTo>
                    <a:pt x="491" y="4140"/>
                    <a:pt x="1554" y="3320"/>
                    <a:pt x="2404" y="2660"/>
                  </a:cubicBezTo>
                  <a:cubicBezTo>
                    <a:pt x="2937" y="2251"/>
                    <a:pt x="3394" y="1897"/>
                    <a:pt x="3624" y="1604"/>
                  </a:cubicBezTo>
                  <a:cubicBezTo>
                    <a:pt x="4191" y="877"/>
                    <a:pt x="5603" y="497"/>
                    <a:pt x="5617" y="494"/>
                  </a:cubicBezTo>
                  <a:lnTo>
                    <a:pt x="5643" y="485"/>
                  </a:lnTo>
                  <a:cubicBezTo>
                    <a:pt x="5937" y="328"/>
                    <a:pt x="6227" y="257"/>
                    <a:pt x="6514" y="257"/>
                  </a:cubicBezTo>
                  <a:close/>
                  <a:moveTo>
                    <a:pt x="6511" y="0"/>
                  </a:moveTo>
                  <a:cubicBezTo>
                    <a:pt x="6191" y="0"/>
                    <a:pt x="5868" y="76"/>
                    <a:pt x="5537" y="251"/>
                  </a:cubicBezTo>
                  <a:cubicBezTo>
                    <a:pt x="5371" y="294"/>
                    <a:pt x="4017" y="684"/>
                    <a:pt x="3420" y="1448"/>
                  </a:cubicBezTo>
                  <a:cubicBezTo>
                    <a:pt x="3211" y="1714"/>
                    <a:pt x="2744" y="2074"/>
                    <a:pt x="2247" y="2457"/>
                  </a:cubicBezTo>
                  <a:cubicBezTo>
                    <a:pt x="1311" y="3180"/>
                    <a:pt x="251" y="4000"/>
                    <a:pt x="147" y="4734"/>
                  </a:cubicBezTo>
                  <a:cubicBezTo>
                    <a:pt x="1" y="5757"/>
                    <a:pt x="871" y="11350"/>
                    <a:pt x="2787" y="13673"/>
                  </a:cubicBezTo>
                  <a:cubicBezTo>
                    <a:pt x="4637" y="15912"/>
                    <a:pt x="5594" y="16096"/>
                    <a:pt x="5634" y="16103"/>
                  </a:cubicBezTo>
                  <a:lnTo>
                    <a:pt x="5751" y="16123"/>
                  </a:lnTo>
                  <a:lnTo>
                    <a:pt x="5780" y="16006"/>
                  </a:lnTo>
                  <a:cubicBezTo>
                    <a:pt x="6031" y="15003"/>
                    <a:pt x="6426" y="13870"/>
                    <a:pt x="6620" y="13790"/>
                  </a:cubicBezTo>
                  <a:cubicBezTo>
                    <a:pt x="6626" y="13789"/>
                    <a:pt x="6632" y="13788"/>
                    <a:pt x="6639" y="13788"/>
                  </a:cubicBezTo>
                  <a:cubicBezTo>
                    <a:pt x="6966" y="13788"/>
                    <a:pt x="8799" y="14818"/>
                    <a:pt x="10426" y="15843"/>
                  </a:cubicBezTo>
                  <a:lnTo>
                    <a:pt x="10590" y="15943"/>
                  </a:lnTo>
                  <a:lnTo>
                    <a:pt x="10623" y="15753"/>
                  </a:lnTo>
                  <a:cubicBezTo>
                    <a:pt x="10890" y="14196"/>
                    <a:pt x="11300" y="12433"/>
                    <a:pt x="11513" y="12253"/>
                  </a:cubicBezTo>
                  <a:cubicBezTo>
                    <a:pt x="11743" y="12279"/>
                    <a:pt x="12450" y="12873"/>
                    <a:pt x="13016" y="13443"/>
                  </a:cubicBezTo>
                  <a:lnTo>
                    <a:pt x="13199" y="13623"/>
                  </a:lnTo>
                  <a:lnTo>
                    <a:pt x="13236" y="13370"/>
                  </a:lnTo>
                  <a:cubicBezTo>
                    <a:pt x="13239" y="13339"/>
                    <a:pt x="13696" y="10250"/>
                    <a:pt x="13393" y="7877"/>
                  </a:cubicBezTo>
                  <a:cubicBezTo>
                    <a:pt x="13086" y="5507"/>
                    <a:pt x="11123" y="2547"/>
                    <a:pt x="9573" y="1484"/>
                  </a:cubicBezTo>
                  <a:lnTo>
                    <a:pt x="9300" y="1297"/>
                  </a:lnTo>
                  <a:cubicBezTo>
                    <a:pt x="8311" y="614"/>
                    <a:pt x="7422" y="0"/>
                    <a:pt x="65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287;p31">
              <a:extLst>
                <a:ext uri="{FF2B5EF4-FFF2-40B4-BE49-F238E27FC236}">
                  <a16:creationId xmlns:a16="http://schemas.microsoft.com/office/drawing/2014/main" id="{7B9A15F6-36C9-4B4C-A20A-F7F4AA972B23}"/>
                </a:ext>
              </a:extLst>
            </p:cNvPr>
            <p:cNvSpPr/>
            <p:nvPr/>
          </p:nvSpPr>
          <p:spPr>
            <a:xfrm flipH="1">
              <a:off x="7482838" y="2926902"/>
              <a:ext cx="252427" cy="426577"/>
            </a:xfrm>
            <a:custGeom>
              <a:avLst/>
              <a:gdLst/>
              <a:ahLst/>
              <a:cxnLst/>
              <a:rect l="l" t="t" r="r" b="b"/>
              <a:pathLst>
                <a:path w="9513" h="16076" extrusionOk="0">
                  <a:moveTo>
                    <a:pt x="2837" y="0"/>
                  </a:moveTo>
                  <a:lnTo>
                    <a:pt x="0" y="6793"/>
                  </a:lnTo>
                  <a:cubicBezTo>
                    <a:pt x="0" y="6793"/>
                    <a:pt x="730" y="9956"/>
                    <a:pt x="1690" y="11993"/>
                  </a:cubicBezTo>
                  <a:cubicBezTo>
                    <a:pt x="2997" y="14759"/>
                    <a:pt x="6229" y="16075"/>
                    <a:pt x="6229" y="16075"/>
                  </a:cubicBezTo>
                  <a:cubicBezTo>
                    <a:pt x="6206" y="14472"/>
                    <a:pt x="6556" y="12882"/>
                    <a:pt x="7246" y="11436"/>
                  </a:cubicBezTo>
                  <a:cubicBezTo>
                    <a:pt x="7893" y="10126"/>
                    <a:pt x="8649" y="8876"/>
                    <a:pt x="9513" y="7699"/>
                  </a:cubicBezTo>
                  <a:cubicBezTo>
                    <a:pt x="9513" y="7699"/>
                    <a:pt x="4423" y="2720"/>
                    <a:pt x="2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288;p31">
              <a:extLst>
                <a:ext uri="{FF2B5EF4-FFF2-40B4-BE49-F238E27FC236}">
                  <a16:creationId xmlns:a16="http://schemas.microsoft.com/office/drawing/2014/main" id="{433F2EA3-3DE1-4578-9AC1-D71826E9BE59}"/>
                </a:ext>
              </a:extLst>
            </p:cNvPr>
            <p:cNvSpPr/>
            <p:nvPr/>
          </p:nvSpPr>
          <p:spPr>
            <a:xfrm flipH="1">
              <a:off x="7478327" y="2919287"/>
              <a:ext cx="260494" cy="439313"/>
            </a:xfrm>
            <a:custGeom>
              <a:avLst/>
              <a:gdLst/>
              <a:ahLst/>
              <a:cxnLst/>
              <a:rect l="l" t="t" r="r" b="b"/>
              <a:pathLst>
                <a:path w="9817" h="16556" extrusionOk="0">
                  <a:moveTo>
                    <a:pt x="2994" y="570"/>
                  </a:moveTo>
                  <a:cubicBezTo>
                    <a:pt x="4580" y="3121"/>
                    <a:pt x="8840" y="7370"/>
                    <a:pt x="9476" y="8000"/>
                  </a:cubicBezTo>
                  <a:cubicBezTo>
                    <a:pt x="8640" y="9153"/>
                    <a:pt x="7897" y="10386"/>
                    <a:pt x="7263" y="11666"/>
                  </a:cubicBezTo>
                  <a:cubicBezTo>
                    <a:pt x="6597" y="13063"/>
                    <a:pt x="6243" y="14615"/>
                    <a:pt x="6234" y="16162"/>
                  </a:cubicBezTo>
                  <a:cubicBezTo>
                    <a:pt x="5543" y="15842"/>
                    <a:pt x="3037" y="14543"/>
                    <a:pt x="1940" y="12223"/>
                  </a:cubicBezTo>
                  <a:cubicBezTo>
                    <a:pt x="1057" y="10346"/>
                    <a:pt x="357" y="7463"/>
                    <a:pt x="271" y="7090"/>
                  </a:cubicBezTo>
                  <a:lnTo>
                    <a:pt x="2994" y="570"/>
                  </a:lnTo>
                  <a:close/>
                  <a:moveTo>
                    <a:pt x="2954" y="1"/>
                  </a:moveTo>
                  <a:lnTo>
                    <a:pt x="1" y="7070"/>
                  </a:lnTo>
                  <a:lnTo>
                    <a:pt x="11" y="7110"/>
                  </a:lnTo>
                  <a:cubicBezTo>
                    <a:pt x="17" y="7140"/>
                    <a:pt x="754" y="10309"/>
                    <a:pt x="1708" y="12332"/>
                  </a:cubicBezTo>
                  <a:cubicBezTo>
                    <a:pt x="3020" y="15112"/>
                    <a:pt x="6280" y="16469"/>
                    <a:pt x="6314" y="16482"/>
                  </a:cubicBezTo>
                  <a:lnTo>
                    <a:pt x="6494" y="16555"/>
                  </a:lnTo>
                  <a:lnTo>
                    <a:pt x="6494" y="16555"/>
                  </a:lnTo>
                  <a:lnTo>
                    <a:pt x="6490" y="16362"/>
                  </a:lnTo>
                  <a:cubicBezTo>
                    <a:pt x="6470" y="14786"/>
                    <a:pt x="6820" y="13199"/>
                    <a:pt x="7497" y="11780"/>
                  </a:cubicBezTo>
                  <a:cubicBezTo>
                    <a:pt x="8137" y="10480"/>
                    <a:pt x="8896" y="9229"/>
                    <a:pt x="9750" y="8060"/>
                  </a:cubicBezTo>
                  <a:lnTo>
                    <a:pt x="9816" y="7970"/>
                  </a:lnTo>
                  <a:lnTo>
                    <a:pt x="9736" y="7893"/>
                  </a:lnTo>
                  <a:cubicBezTo>
                    <a:pt x="9683" y="7843"/>
                    <a:pt x="4640" y="2893"/>
                    <a:pt x="3083" y="224"/>
                  </a:cubicBezTo>
                  <a:lnTo>
                    <a:pt x="29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289;p31">
              <a:extLst>
                <a:ext uri="{FF2B5EF4-FFF2-40B4-BE49-F238E27FC236}">
                  <a16:creationId xmlns:a16="http://schemas.microsoft.com/office/drawing/2014/main" id="{231AB556-7280-4791-A545-D2F7269FDEA1}"/>
                </a:ext>
              </a:extLst>
            </p:cNvPr>
            <p:cNvSpPr/>
            <p:nvPr/>
          </p:nvSpPr>
          <p:spPr>
            <a:xfrm flipH="1">
              <a:off x="7509721" y="2972966"/>
              <a:ext cx="130844" cy="281616"/>
            </a:xfrm>
            <a:custGeom>
              <a:avLst/>
              <a:gdLst/>
              <a:ahLst/>
              <a:cxnLst/>
              <a:rect l="l" t="t" r="r" b="b"/>
              <a:pathLst>
                <a:path w="4931" h="10613" extrusionOk="0">
                  <a:moveTo>
                    <a:pt x="291" y="1"/>
                  </a:moveTo>
                  <a:lnTo>
                    <a:pt x="0" y="841"/>
                  </a:lnTo>
                  <a:cubicBezTo>
                    <a:pt x="0" y="841"/>
                    <a:pt x="1304" y="8286"/>
                    <a:pt x="3164" y="10613"/>
                  </a:cubicBezTo>
                  <a:lnTo>
                    <a:pt x="4930" y="7260"/>
                  </a:lnTo>
                  <a:lnTo>
                    <a:pt x="29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290;p31">
              <a:extLst>
                <a:ext uri="{FF2B5EF4-FFF2-40B4-BE49-F238E27FC236}">
                  <a16:creationId xmlns:a16="http://schemas.microsoft.com/office/drawing/2014/main" id="{4B0BD260-EA4D-48DC-9907-F9830631F944}"/>
                </a:ext>
              </a:extLst>
            </p:cNvPr>
            <p:cNvSpPr/>
            <p:nvPr/>
          </p:nvSpPr>
          <p:spPr>
            <a:xfrm flipH="1">
              <a:off x="7505767" y="2965112"/>
              <a:ext cx="138327" cy="295680"/>
            </a:xfrm>
            <a:custGeom>
              <a:avLst/>
              <a:gdLst/>
              <a:ahLst/>
              <a:cxnLst/>
              <a:rect l="l" t="t" r="r" b="b"/>
              <a:pathLst>
                <a:path w="5213" h="11143" extrusionOk="0">
                  <a:moveTo>
                    <a:pt x="457" y="590"/>
                  </a:moveTo>
                  <a:lnTo>
                    <a:pt x="4917" y="7562"/>
                  </a:lnTo>
                  <a:lnTo>
                    <a:pt x="3277" y="10669"/>
                  </a:lnTo>
                  <a:cubicBezTo>
                    <a:pt x="1584" y="8316"/>
                    <a:pt x="361" y="1673"/>
                    <a:pt x="267" y="1146"/>
                  </a:cubicBezTo>
                  <a:lnTo>
                    <a:pt x="457" y="590"/>
                  </a:lnTo>
                  <a:close/>
                  <a:moveTo>
                    <a:pt x="387" y="0"/>
                  </a:moveTo>
                  <a:lnTo>
                    <a:pt x="1" y="1126"/>
                  </a:lnTo>
                  <a:lnTo>
                    <a:pt x="7" y="1160"/>
                  </a:lnTo>
                  <a:cubicBezTo>
                    <a:pt x="61" y="1463"/>
                    <a:pt x="1337" y="8662"/>
                    <a:pt x="3197" y="10989"/>
                  </a:cubicBezTo>
                  <a:lnTo>
                    <a:pt x="3320" y="11142"/>
                  </a:lnTo>
                  <a:lnTo>
                    <a:pt x="5213" y="7549"/>
                  </a:lnTo>
                  <a:lnTo>
                    <a:pt x="3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291;p31">
              <a:extLst>
                <a:ext uri="{FF2B5EF4-FFF2-40B4-BE49-F238E27FC236}">
                  <a16:creationId xmlns:a16="http://schemas.microsoft.com/office/drawing/2014/main" id="{BAFEE5DC-444C-4ACB-AD56-EF4AAC5AA0B4}"/>
                </a:ext>
              </a:extLst>
            </p:cNvPr>
            <p:cNvSpPr/>
            <p:nvPr/>
          </p:nvSpPr>
          <p:spPr>
            <a:xfrm flipH="1">
              <a:off x="7278202" y="3096164"/>
              <a:ext cx="391710" cy="589820"/>
            </a:xfrm>
            <a:custGeom>
              <a:avLst/>
              <a:gdLst/>
              <a:ahLst/>
              <a:cxnLst/>
              <a:rect l="l" t="t" r="r" b="b"/>
              <a:pathLst>
                <a:path w="14762" h="22228" extrusionOk="0">
                  <a:moveTo>
                    <a:pt x="10696" y="1"/>
                  </a:moveTo>
                  <a:cubicBezTo>
                    <a:pt x="10079" y="1"/>
                    <a:pt x="8390" y="2150"/>
                    <a:pt x="7773" y="2997"/>
                  </a:cubicBezTo>
                  <a:cubicBezTo>
                    <a:pt x="7156" y="3843"/>
                    <a:pt x="5780" y="5074"/>
                    <a:pt x="5156" y="5763"/>
                  </a:cubicBezTo>
                  <a:cubicBezTo>
                    <a:pt x="4536" y="6457"/>
                    <a:pt x="0" y="18295"/>
                    <a:pt x="0" y="18295"/>
                  </a:cubicBezTo>
                  <a:lnTo>
                    <a:pt x="4470" y="22228"/>
                  </a:lnTo>
                  <a:lnTo>
                    <a:pt x="8159" y="8469"/>
                  </a:lnTo>
                  <a:cubicBezTo>
                    <a:pt x="8730" y="8280"/>
                    <a:pt x="9270" y="8020"/>
                    <a:pt x="9773" y="7697"/>
                  </a:cubicBezTo>
                  <a:cubicBezTo>
                    <a:pt x="10616" y="7160"/>
                    <a:pt x="13385" y="3007"/>
                    <a:pt x="13385" y="3007"/>
                  </a:cubicBezTo>
                  <a:lnTo>
                    <a:pt x="13769" y="3470"/>
                  </a:lnTo>
                  <a:cubicBezTo>
                    <a:pt x="13769" y="3470"/>
                    <a:pt x="14762" y="3403"/>
                    <a:pt x="14689" y="2240"/>
                  </a:cubicBezTo>
                  <a:cubicBezTo>
                    <a:pt x="14615" y="1077"/>
                    <a:pt x="14165" y="847"/>
                    <a:pt x="13462" y="694"/>
                  </a:cubicBezTo>
                  <a:cubicBezTo>
                    <a:pt x="12759" y="537"/>
                    <a:pt x="11309" y="1"/>
                    <a:pt x="106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292;p31">
              <a:extLst>
                <a:ext uri="{FF2B5EF4-FFF2-40B4-BE49-F238E27FC236}">
                  <a16:creationId xmlns:a16="http://schemas.microsoft.com/office/drawing/2014/main" id="{0570894D-086F-4529-A551-B458FE109CA0}"/>
                </a:ext>
              </a:extLst>
            </p:cNvPr>
            <p:cNvSpPr/>
            <p:nvPr/>
          </p:nvSpPr>
          <p:spPr>
            <a:xfrm flipH="1">
              <a:off x="7274567" y="3092821"/>
              <a:ext cx="399431" cy="599373"/>
            </a:xfrm>
            <a:custGeom>
              <a:avLst/>
              <a:gdLst/>
              <a:ahLst/>
              <a:cxnLst/>
              <a:rect l="l" t="t" r="r" b="b"/>
              <a:pathLst>
                <a:path w="15053" h="22588" extrusionOk="0">
                  <a:moveTo>
                    <a:pt x="10850" y="256"/>
                  </a:moveTo>
                  <a:cubicBezTo>
                    <a:pt x="11227" y="256"/>
                    <a:pt x="11966" y="476"/>
                    <a:pt x="12616" y="673"/>
                  </a:cubicBezTo>
                  <a:cubicBezTo>
                    <a:pt x="12983" y="783"/>
                    <a:pt x="13333" y="886"/>
                    <a:pt x="13586" y="943"/>
                  </a:cubicBezTo>
                  <a:cubicBezTo>
                    <a:pt x="14223" y="1083"/>
                    <a:pt x="14643" y="1260"/>
                    <a:pt x="14713" y="2373"/>
                  </a:cubicBezTo>
                  <a:cubicBezTo>
                    <a:pt x="14769" y="3240"/>
                    <a:pt x="14176" y="3423"/>
                    <a:pt x="13976" y="3460"/>
                  </a:cubicBezTo>
                  <a:lnTo>
                    <a:pt x="13526" y="2920"/>
                  </a:lnTo>
                  <a:lnTo>
                    <a:pt x="13429" y="3063"/>
                  </a:lnTo>
                  <a:cubicBezTo>
                    <a:pt x="13403" y="3103"/>
                    <a:pt x="10670" y="7199"/>
                    <a:pt x="9856" y="7712"/>
                  </a:cubicBezTo>
                  <a:cubicBezTo>
                    <a:pt x="9364" y="8032"/>
                    <a:pt x="8830" y="8286"/>
                    <a:pt x="8273" y="8472"/>
                  </a:cubicBezTo>
                  <a:lnTo>
                    <a:pt x="8207" y="8495"/>
                  </a:lnTo>
                  <a:lnTo>
                    <a:pt x="4554" y="22121"/>
                  </a:lnTo>
                  <a:lnTo>
                    <a:pt x="308" y="18381"/>
                  </a:lnTo>
                  <a:cubicBezTo>
                    <a:pt x="1591" y="15035"/>
                    <a:pt x="4914" y="6526"/>
                    <a:pt x="5407" y="5976"/>
                  </a:cubicBezTo>
                  <a:cubicBezTo>
                    <a:pt x="5630" y="5729"/>
                    <a:pt x="5957" y="5406"/>
                    <a:pt x="6300" y="5066"/>
                  </a:cubicBezTo>
                  <a:cubicBezTo>
                    <a:pt x="6924" y="4446"/>
                    <a:pt x="7630" y="3746"/>
                    <a:pt x="8030" y="3200"/>
                  </a:cubicBezTo>
                  <a:cubicBezTo>
                    <a:pt x="9070" y="1773"/>
                    <a:pt x="10413" y="256"/>
                    <a:pt x="10850" y="256"/>
                  </a:cubicBezTo>
                  <a:close/>
                  <a:moveTo>
                    <a:pt x="10850" y="0"/>
                  </a:moveTo>
                  <a:cubicBezTo>
                    <a:pt x="10067" y="0"/>
                    <a:pt x="8050" y="2736"/>
                    <a:pt x="7824" y="3046"/>
                  </a:cubicBezTo>
                  <a:cubicBezTo>
                    <a:pt x="7437" y="3580"/>
                    <a:pt x="6737" y="4269"/>
                    <a:pt x="6120" y="4883"/>
                  </a:cubicBezTo>
                  <a:cubicBezTo>
                    <a:pt x="5774" y="5226"/>
                    <a:pt x="5444" y="5552"/>
                    <a:pt x="5217" y="5806"/>
                  </a:cubicBezTo>
                  <a:cubicBezTo>
                    <a:pt x="4587" y="6506"/>
                    <a:pt x="221" y="17891"/>
                    <a:pt x="34" y="18374"/>
                  </a:cubicBezTo>
                  <a:lnTo>
                    <a:pt x="1" y="18458"/>
                  </a:lnTo>
                  <a:lnTo>
                    <a:pt x="4694" y="22587"/>
                  </a:lnTo>
                  <a:lnTo>
                    <a:pt x="8420" y="8695"/>
                  </a:lnTo>
                  <a:cubicBezTo>
                    <a:pt x="8973" y="8506"/>
                    <a:pt x="9504" y="8249"/>
                    <a:pt x="9996" y="7932"/>
                  </a:cubicBezTo>
                  <a:cubicBezTo>
                    <a:pt x="10773" y="7435"/>
                    <a:pt x="13046" y="4100"/>
                    <a:pt x="13549" y="3349"/>
                  </a:cubicBezTo>
                  <a:lnTo>
                    <a:pt x="13866" y="3729"/>
                  </a:lnTo>
                  <a:lnTo>
                    <a:pt x="13929" y="3723"/>
                  </a:lnTo>
                  <a:cubicBezTo>
                    <a:pt x="13943" y="3723"/>
                    <a:pt x="15053" y="3633"/>
                    <a:pt x="14973" y="2356"/>
                  </a:cubicBezTo>
                  <a:cubicBezTo>
                    <a:pt x="14889" y="1070"/>
                    <a:pt x="14319" y="840"/>
                    <a:pt x="13643" y="693"/>
                  </a:cubicBezTo>
                  <a:cubicBezTo>
                    <a:pt x="13396" y="640"/>
                    <a:pt x="13053" y="536"/>
                    <a:pt x="12690" y="427"/>
                  </a:cubicBezTo>
                  <a:cubicBezTo>
                    <a:pt x="12023" y="227"/>
                    <a:pt x="11263" y="0"/>
                    <a:pt x="10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293;p31">
              <a:extLst>
                <a:ext uri="{FF2B5EF4-FFF2-40B4-BE49-F238E27FC236}">
                  <a16:creationId xmlns:a16="http://schemas.microsoft.com/office/drawing/2014/main" id="{AE6AB98F-3EFB-45D8-B204-5D1D23B832E1}"/>
                </a:ext>
              </a:extLst>
            </p:cNvPr>
            <p:cNvSpPr/>
            <p:nvPr/>
          </p:nvSpPr>
          <p:spPr>
            <a:xfrm flipH="1">
              <a:off x="7216800" y="2588803"/>
              <a:ext cx="456216" cy="614312"/>
            </a:xfrm>
            <a:custGeom>
              <a:avLst/>
              <a:gdLst/>
              <a:ahLst/>
              <a:cxnLst/>
              <a:rect l="l" t="t" r="r" b="b"/>
              <a:pathLst>
                <a:path w="17193" h="23151" extrusionOk="0">
                  <a:moveTo>
                    <a:pt x="8932" y="0"/>
                  </a:moveTo>
                  <a:cubicBezTo>
                    <a:pt x="6820" y="0"/>
                    <a:pt x="3215" y="930"/>
                    <a:pt x="1787" y="2910"/>
                  </a:cubicBezTo>
                  <a:cubicBezTo>
                    <a:pt x="177" y="5149"/>
                    <a:pt x="0" y="8103"/>
                    <a:pt x="0" y="9356"/>
                  </a:cubicBezTo>
                  <a:cubicBezTo>
                    <a:pt x="0" y="10609"/>
                    <a:pt x="268" y="13656"/>
                    <a:pt x="1431" y="15895"/>
                  </a:cubicBezTo>
                  <a:cubicBezTo>
                    <a:pt x="2594" y="18131"/>
                    <a:pt x="4330" y="23004"/>
                    <a:pt x="7876" y="23148"/>
                  </a:cubicBezTo>
                  <a:cubicBezTo>
                    <a:pt x="7919" y="23149"/>
                    <a:pt x="7961" y="23150"/>
                    <a:pt x="8003" y="23150"/>
                  </a:cubicBezTo>
                  <a:cubicBezTo>
                    <a:pt x="10187" y="23150"/>
                    <a:pt x="12018" y="20877"/>
                    <a:pt x="13516" y="19298"/>
                  </a:cubicBezTo>
                  <a:cubicBezTo>
                    <a:pt x="15042" y="17685"/>
                    <a:pt x="15579" y="15179"/>
                    <a:pt x="15579" y="13389"/>
                  </a:cubicBezTo>
                  <a:cubicBezTo>
                    <a:pt x="15579" y="11596"/>
                    <a:pt x="15755" y="10072"/>
                    <a:pt x="16475" y="7029"/>
                  </a:cubicBezTo>
                  <a:cubicBezTo>
                    <a:pt x="17192" y="3986"/>
                    <a:pt x="16115" y="3086"/>
                    <a:pt x="16115" y="3086"/>
                  </a:cubicBezTo>
                  <a:cubicBezTo>
                    <a:pt x="13876" y="580"/>
                    <a:pt x="11549" y="313"/>
                    <a:pt x="9670" y="47"/>
                  </a:cubicBezTo>
                  <a:cubicBezTo>
                    <a:pt x="9454" y="16"/>
                    <a:pt x="9206" y="0"/>
                    <a:pt x="89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294;p31">
              <a:extLst>
                <a:ext uri="{FF2B5EF4-FFF2-40B4-BE49-F238E27FC236}">
                  <a16:creationId xmlns:a16="http://schemas.microsoft.com/office/drawing/2014/main" id="{4D555836-57D9-42AD-A161-DB60B97E83DE}"/>
                </a:ext>
              </a:extLst>
            </p:cNvPr>
            <p:cNvSpPr/>
            <p:nvPr/>
          </p:nvSpPr>
          <p:spPr>
            <a:xfrm flipH="1">
              <a:off x="7213908" y="2585353"/>
              <a:ext cx="462558" cy="621131"/>
            </a:xfrm>
            <a:custGeom>
              <a:avLst/>
              <a:gdLst/>
              <a:ahLst/>
              <a:cxnLst/>
              <a:rect l="l" t="t" r="r" b="b"/>
              <a:pathLst>
                <a:path w="17432" h="23408" extrusionOk="0">
                  <a:moveTo>
                    <a:pt x="9060" y="257"/>
                  </a:moveTo>
                  <a:cubicBezTo>
                    <a:pt x="9329" y="257"/>
                    <a:pt x="9569" y="274"/>
                    <a:pt x="9780" y="303"/>
                  </a:cubicBezTo>
                  <a:lnTo>
                    <a:pt x="9936" y="323"/>
                  </a:lnTo>
                  <a:cubicBezTo>
                    <a:pt x="11749" y="583"/>
                    <a:pt x="14002" y="900"/>
                    <a:pt x="16149" y="3303"/>
                  </a:cubicBezTo>
                  <a:lnTo>
                    <a:pt x="16162" y="3316"/>
                  </a:lnTo>
                  <a:cubicBezTo>
                    <a:pt x="16172" y="3327"/>
                    <a:pt x="17168" y="4196"/>
                    <a:pt x="16479" y="7130"/>
                  </a:cubicBezTo>
                  <a:cubicBezTo>
                    <a:pt x="15722" y="10332"/>
                    <a:pt x="15579" y="11846"/>
                    <a:pt x="15579" y="13519"/>
                  </a:cubicBezTo>
                  <a:cubicBezTo>
                    <a:pt x="15579" y="15295"/>
                    <a:pt x="15049" y="17761"/>
                    <a:pt x="13552" y="19338"/>
                  </a:cubicBezTo>
                  <a:cubicBezTo>
                    <a:pt x="13386" y="19515"/>
                    <a:pt x="13219" y="19698"/>
                    <a:pt x="13046" y="19885"/>
                  </a:cubicBezTo>
                  <a:cubicBezTo>
                    <a:pt x="11698" y="21340"/>
                    <a:pt x="10029" y="23151"/>
                    <a:pt x="8147" y="23151"/>
                  </a:cubicBezTo>
                  <a:cubicBezTo>
                    <a:pt x="8103" y="23151"/>
                    <a:pt x="8058" y="23150"/>
                    <a:pt x="8013" y="23148"/>
                  </a:cubicBezTo>
                  <a:cubicBezTo>
                    <a:pt x="5053" y="23031"/>
                    <a:pt x="3347" y="19445"/>
                    <a:pt x="2217" y="17072"/>
                  </a:cubicBezTo>
                  <a:cubicBezTo>
                    <a:pt x="2024" y="16669"/>
                    <a:pt x="1844" y="16289"/>
                    <a:pt x="1673" y="15966"/>
                  </a:cubicBezTo>
                  <a:cubicBezTo>
                    <a:pt x="558" y="13812"/>
                    <a:pt x="258" y="10879"/>
                    <a:pt x="258" y="9486"/>
                  </a:cubicBezTo>
                  <a:cubicBezTo>
                    <a:pt x="258" y="8310"/>
                    <a:pt x="430" y="5330"/>
                    <a:pt x="2024" y="3116"/>
                  </a:cubicBezTo>
                  <a:cubicBezTo>
                    <a:pt x="3430" y="1163"/>
                    <a:pt x="6993" y="257"/>
                    <a:pt x="9060" y="257"/>
                  </a:cubicBezTo>
                  <a:close/>
                  <a:moveTo>
                    <a:pt x="9078" y="1"/>
                  </a:moveTo>
                  <a:cubicBezTo>
                    <a:pt x="6946" y="1"/>
                    <a:pt x="3270" y="940"/>
                    <a:pt x="1813" y="2963"/>
                  </a:cubicBezTo>
                  <a:cubicBezTo>
                    <a:pt x="238" y="5156"/>
                    <a:pt x="1" y="7993"/>
                    <a:pt x="1" y="9486"/>
                  </a:cubicBezTo>
                  <a:cubicBezTo>
                    <a:pt x="1" y="10902"/>
                    <a:pt x="304" y="13886"/>
                    <a:pt x="1447" y="16081"/>
                  </a:cubicBezTo>
                  <a:cubicBezTo>
                    <a:pt x="1610" y="16401"/>
                    <a:pt x="1793" y="16781"/>
                    <a:pt x="1984" y="17181"/>
                  </a:cubicBezTo>
                  <a:cubicBezTo>
                    <a:pt x="3140" y="19612"/>
                    <a:pt x="4887" y="23281"/>
                    <a:pt x="8003" y="23408"/>
                  </a:cubicBezTo>
                  <a:lnTo>
                    <a:pt x="8133" y="23408"/>
                  </a:lnTo>
                  <a:cubicBezTo>
                    <a:pt x="10132" y="23408"/>
                    <a:pt x="11849" y="21555"/>
                    <a:pt x="13232" y="20058"/>
                  </a:cubicBezTo>
                  <a:cubicBezTo>
                    <a:pt x="13406" y="19871"/>
                    <a:pt x="13576" y="19692"/>
                    <a:pt x="13739" y="19515"/>
                  </a:cubicBezTo>
                  <a:cubicBezTo>
                    <a:pt x="15286" y="17881"/>
                    <a:pt x="15839" y="15346"/>
                    <a:pt x="15839" y="13519"/>
                  </a:cubicBezTo>
                  <a:cubicBezTo>
                    <a:pt x="15839" y="11866"/>
                    <a:pt x="15979" y="10369"/>
                    <a:pt x="16729" y="7190"/>
                  </a:cubicBezTo>
                  <a:cubicBezTo>
                    <a:pt x="17432" y="4210"/>
                    <a:pt x="16445" y="3223"/>
                    <a:pt x="16336" y="3127"/>
                  </a:cubicBezTo>
                  <a:cubicBezTo>
                    <a:pt x="14129" y="660"/>
                    <a:pt x="11826" y="334"/>
                    <a:pt x="9972" y="70"/>
                  </a:cubicBezTo>
                  <a:lnTo>
                    <a:pt x="9816" y="47"/>
                  </a:lnTo>
                  <a:cubicBezTo>
                    <a:pt x="9601" y="16"/>
                    <a:pt x="9352" y="1"/>
                    <a:pt x="90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295;p31">
              <a:extLst>
                <a:ext uri="{FF2B5EF4-FFF2-40B4-BE49-F238E27FC236}">
                  <a16:creationId xmlns:a16="http://schemas.microsoft.com/office/drawing/2014/main" id="{6CC17C0F-0745-4D8C-867A-499D004AD314}"/>
                </a:ext>
              </a:extLst>
            </p:cNvPr>
            <p:cNvSpPr/>
            <p:nvPr/>
          </p:nvSpPr>
          <p:spPr>
            <a:xfrm flipH="1">
              <a:off x="7190555" y="2522069"/>
              <a:ext cx="572678" cy="363901"/>
            </a:xfrm>
            <a:custGeom>
              <a:avLst/>
              <a:gdLst/>
              <a:ahLst/>
              <a:cxnLst/>
              <a:rect l="l" t="t" r="r" b="b"/>
              <a:pathLst>
                <a:path w="21582" h="13714" extrusionOk="0">
                  <a:moveTo>
                    <a:pt x="11407" y="0"/>
                  </a:moveTo>
                  <a:cubicBezTo>
                    <a:pt x="9096" y="0"/>
                    <a:pt x="6682" y="634"/>
                    <a:pt x="4657" y="2115"/>
                  </a:cubicBezTo>
                  <a:cubicBezTo>
                    <a:pt x="1" y="5518"/>
                    <a:pt x="2688" y="13487"/>
                    <a:pt x="2688" y="13487"/>
                  </a:cubicBezTo>
                  <a:cubicBezTo>
                    <a:pt x="2688" y="13487"/>
                    <a:pt x="2856" y="13713"/>
                    <a:pt x="3565" y="13713"/>
                  </a:cubicBezTo>
                  <a:cubicBezTo>
                    <a:pt x="3742" y="13713"/>
                    <a:pt x="3953" y="13699"/>
                    <a:pt x="4203" y="13664"/>
                  </a:cubicBezTo>
                  <a:cubicBezTo>
                    <a:pt x="4203" y="13664"/>
                    <a:pt x="4560" y="12411"/>
                    <a:pt x="6174" y="11694"/>
                  </a:cubicBezTo>
                  <a:cubicBezTo>
                    <a:pt x="7787" y="10978"/>
                    <a:pt x="8770" y="9724"/>
                    <a:pt x="8237" y="8558"/>
                  </a:cubicBezTo>
                  <a:cubicBezTo>
                    <a:pt x="7703" y="7392"/>
                    <a:pt x="7980" y="6238"/>
                    <a:pt x="10300" y="5601"/>
                  </a:cubicBezTo>
                  <a:cubicBezTo>
                    <a:pt x="10579" y="5525"/>
                    <a:pt x="10834" y="5492"/>
                    <a:pt x="11071" y="5492"/>
                  </a:cubicBezTo>
                  <a:cubicBezTo>
                    <a:pt x="12656" y="5492"/>
                    <a:pt x="13400" y="6985"/>
                    <a:pt x="15035" y="6985"/>
                  </a:cubicBezTo>
                  <a:cubicBezTo>
                    <a:pt x="15180" y="6985"/>
                    <a:pt x="15332" y="6973"/>
                    <a:pt x="15493" y="6948"/>
                  </a:cubicBezTo>
                  <a:cubicBezTo>
                    <a:pt x="17239" y="6667"/>
                    <a:pt x="18005" y="6062"/>
                    <a:pt x="18809" y="6062"/>
                  </a:cubicBezTo>
                  <a:cubicBezTo>
                    <a:pt x="19036" y="6062"/>
                    <a:pt x="19266" y="6110"/>
                    <a:pt x="19522" y="6228"/>
                  </a:cubicBezTo>
                  <a:cubicBezTo>
                    <a:pt x="20686" y="6765"/>
                    <a:pt x="20149" y="8292"/>
                    <a:pt x="20149" y="8292"/>
                  </a:cubicBezTo>
                  <a:cubicBezTo>
                    <a:pt x="20149" y="8292"/>
                    <a:pt x="21582" y="5695"/>
                    <a:pt x="18806" y="2742"/>
                  </a:cubicBezTo>
                  <a:cubicBezTo>
                    <a:pt x="17238" y="1071"/>
                    <a:pt x="14411" y="0"/>
                    <a:pt x="114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296;p31">
              <a:extLst>
                <a:ext uri="{FF2B5EF4-FFF2-40B4-BE49-F238E27FC236}">
                  <a16:creationId xmlns:a16="http://schemas.microsoft.com/office/drawing/2014/main" id="{90C63F1E-2082-46A2-B875-7F345468CB8B}"/>
                </a:ext>
              </a:extLst>
            </p:cNvPr>
            <p:cNvSpPr/>
            <p:nvPr/>
          </p:nvSpPr>
          <p:spPr>
            <a:xfrm flipH="1">
              <a:off x="7187264" y="2518169"/>
              <a:ext cx="578622" cy="371251"/>
            </a:xfrm>
            <a:custGeom>
              <a:avLst/>
              <a:gdLst/>
              <a:ahLst/>
              <a:cxnLst/>
              <a:rect l="l" t="t" r="r" b="b"/>
              <a:pathLst>
                <a:path w="21806" h="13991" extrusionOk="0">
                  <a:moveTo>
                    <a:pt x="11520" y="295"/>
                  </a:moveTo>
                  <a:cubicBezTo>
                    <a:pt x="14460" y="295"/>
                    <a:pt x="17250" y="1313"/>
                    <a:pt x="18812" y="2975"/>
                  </a:cubicBezTo>
                  <a:cubicBezTo>
                    <a:pt x="20429" y="4699"/>
                    <a:pt x="20595" y="6275"/>
                    <a:pt x="20462" y="7275"/>
                  </a:cubicBezTo>
                  <a:cubicBezTo>
                    <a:pt x="20386" y="6882"/>
                    <a:pt x="20172" y="6488"/>
                    <a:pt x="19675" y="6259"/>
                  </a:cubicBezTo>
                  <a:cubicBezTo>
                    <a:pt x="19400" y="6133"/>
                    <a:pt x="19152" y="6082"/>
                    <a:pt x="18909" y="6082"/>
                  </a:cubicBezTo>
                  <a:cubicBezTo>
                    <a:pt x="18501" y="6082"/>
                    <a:pt x="18109" y="6225"/>
                    <a:pt x="17632" y="6399"/>
                  </a:cubicBezTo>
                  <a:cubicBezTo>
                    <a:pt x="17116" y="6588"/>
                    <a:pt x="16476" y="6822"/>
                    <a:pt x="15573" y="6965"/>
                  </a:cubicBezTo>
                  <a:cubicBezTo>
                    <a:pt x="15416" y="6991"/>
                    <a:pt x="15268" y="7002"/>
                    <a:pt x="15127" y="7002"/>
                  </a:cubicBezTo>
                  <a:cubicBezTo>
                    <a:pt x="14346" y="7002"/>
                    <a:pt x="13782" y="6644"/>
                    <a:pt x="13190" y="6268"/>
                  </a:cubicBezTo>
                  <a:cubicBezTo>
                    <a:pt x="12600" y="5894"/>
                    <a:pt x="11995" y="5511"/>
                    <a:pt x="11173" y="5511"/>
                  </a:cubicBezTo>
                  <a:cubicBezTo>
                    <a:pt x="10925" y="5511"/>
                    <a:pt x="10659" y="5545"/>
                    <a:pt x="10367" y="5625"/>
                  </a:cubicBezTo>
                  <a:cubicBezTo>
                    <a:pt x="9180" y="5948"/>
                    <a:pt x="8427" y="6439"/>
                    <a:pt x="8127" y="7082"/>
                  </a:cubicBezTo>
                  <a:cubicBezTo>
                    <a:pt x="7900" y="7565"/>
                    <a:pt x="7930" y="8128"/>
                    <a:pt x="8220" y="8759"/>
                  </a:cubicBezTo>
                  <a:cubicBezTo>
                    <a:pt x="8387" y="9128"/>
                    <a:pt x="8397" y="9514"/>
                    <a:pt x="8250" y="9908"/>
                  </a:cubicBezTo>
                  <a:cubicBezTo>
                    <a:pt x="7987" y="10605"/>
                    <a:pt x="7247" y="11268"/>
                    <a:pt x="6220" y="11725"/>
                  </a:cubicBezTo>
                  <a:cubicBezTo>
                    <a:pt x="4794" y="12358"/>
                    <a:pt x="4317" y="13394"/>
                    <a:pt x="4207" y="13694"/>
                  </a:cubicBezTo>
                  <a:cubicBezTo>
                    <a:pt x="3997" y="13721"/>
                    <a:pt x="3818" y="13731"/>
                    <a:pt x="3667" y="13731"/>
                  </a:cubicBezTo>
                  <a:cubicBezTo>
                    <a:pt x="3138" y="13731"/>
                    <a:pt x="2945" y="13600"/>
                    <a:pt x="2900" y="13564"/>
                  </a:cubicBezTo>
                  <a:cubicBezTo>
                    <a:pt x="2737" y="13058"/>
                    <a:pt x="441" y="5575"/>
                    <a:pt x="4834" y="2366"/>
                  </a:cubicBezTo>
                  <a:cubicBezTo>
                    <a:pt x="6804" y="925"/>
                    <a:pt x="9208" y="295"/>
                    <a:pt x="11520" y="295"/>
                  </a:cubicBezTo>
                  <a:close/>
                  <a:moveTo>
                    <a:pt x="11544" y="1"/>
                  </a:moveTo>
                  <a:cubicBezTo>
                    <a:pt x="9188" y="1"/>
                    <a:pt x="6732" y="657"/>
                    <a:pt x="4680" y="2155"/>
                  </a:cubicBezTo>
                  <a:cubicBezTo>
                    <a:pt x="1" y="5579"/>
                    <a:pt x="2637" y="13594"/>
                    <a:pt x="2664" y="13674"/>
                  </a:cubicBezTo>
                  <a:lnTo>
                    <a:pt x="2684" y="13711"/>
                  </a:lnTo>
                  <a:cubicBezTo>
                    <a:pt x="2711" y="13744"/>
                    <a:pt x="2917" y="13991"/>
                    <a:pt x="3668" y="13991"/>
                  </a:cubicBezTo>
                  <a:cubicBezTo>
                    <a:pt x="3851" y="13991"/>
                    <a:pt x="4067" y="13974"/>
                    <a:pt x="4320" y="13938"/>
                  </a:cubicBezTo>
                  <a:lnTo>
                    <a:pt x="4403" y="13928"/>
                  </a:lnTo>
                  <a:lnTo>
                    <a:pt x="4427" y="13848"/>
                  </a:lnTo>
                  <a:cubicBezTo>
                    <a:pt x="4431" y="13834"/>
                    <a:pt x="4794" y="12641"/>
                    <a:pt x="6327" y="11958"/>
                  </a:cubicBezTo>
                  <a:cubicBezTo>
                    <a:pt x="7414" y="11474"/>
                    <a:pt x="8203" y="10762"/>
                    <a:pt x="8490" y="10002"/>
                  </a:cubicBezTo>
                  <a:cubicBezTo>
                    <a:pt x="8663" y="9545"/>
                    <a:pt x="8650" y="9078"/>
                    <a:pt x="8453" y="8651"/>
                  </a:cubicBezTo>
                  <a:cubicBezTo>
                    <a:pt x="8197" y="8095"/>
                    <a:pt x="8167" y="7602"/>
                    <a:pt x="8360" y="7188"/>
                  </a:cubicBezTo>
                  <a:cubicBezTo>
                    <a:pt x="8627" y="6622"/>
                    <a:pt x="9323" y="6179"/>
                    <a:pt x="10433" y="5875"/>
                  </a:cubicBezTo>
                  <a:cubicBezTo>
                    <a:pt x="10702" y="5801"/>
                    <a:pt x="10947" y="5769"/>
                    <a:pt x="11173" y="5769"/>
                  </a:cubicBezTo>
                  <a:cubicBezTo>
                    <a:pt x="11922" y="5769"/>
                    <a:pt x="12474" y="6119"/>
                    <a:pt x="13050" y="6485"/>
                  </a:cubicBezTo>
                  <a:cubicBezTo>
                    <a:pt x="13652" y="6867"/>
                    <a:pt x="14272" y="7261"/>
                    <a:pt x="15131" y="7261"/>
                  </a:cubicBezTo>
                  <a:cubicBezTo>
                    <a:pt x="15284" y="7261"/>
                    <a:pt x="15444" y="7249"/>
                    <a:pt x="15613" y="7222"/>
                  </a:cubicBezTo>
                  <a:cubicBezTo>
                    <a:pt x="16542" y="7071"/>
                    <a:pt x="17196" y="6832"/>
                    <a:pt x="17722" y="6642"/>
                  </a:cubicBezTo>
                  <a:cubicBezTo>
                    <a:pt x="18192" y="6468"/>
                    <a:pt x="18547" y="6338"/>
                    <a:pt x="18904" y="6338"/>
                  </a:cubicBezTo>
                  <a:cubicBezTo>
                    <a:pt x="19116" y="6338"/>
                    <a:pt x="19328" y="6384"/>
                    <a:pt x="19566" y="6495"/>
                  </a:cubicBezTo>
                  <a:cubicBezTo>
                    <a:pt x="20609" y="6975"/>
                    <a:pt x="20146" y="8339"/>
                    <a:pt x="20126" y="8399"/>
                  </a:cubicBezTo>
                  <a:lnTo>
                    <a:pt x="20359" y="8502"/>
                  </a:lnTo>
                  <a:cubicBezTo>
                    <a:pt x="20375" y="8475"/>
                    <a:pt x="21806" y="5788"/>
                    <a:pt x="18999" y="2799"/>
                  </a:cubicBezTo>
                  <a:cubicBezTo>
                    <a:pt x="17365" y="1059"/>
                    <a:pt x="14536" y="1"/>
                    <a:pt x="11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297;p31">
              <a:extLst>
                <a:ext uri="{FF2B5EF4-FFF2-40B4-BE49-F238E27FC236}">
                  <a16:creationId xmlns:a16="http://schemas.microsoft.com/office/drawing/2014/main" id="{F8FD278D-CAFC-42C7-933F-5F66635151D3}"/>
                </a:ext>
              </a:extLst>
            </p:cNvPr>
            <p:cNvSpPr/>
            <p:nvPr/>
          </p:nvSpPr>
          <p:spPr>
            <a:xfrm flipH="1">
              <a:off x="7351234" y="2924779"/>
              <a:ext cx="61773" cy="142944"/>
            </a:xfrm>
            <a:custGeom>
              <a:avLst/>
              <a:gdLst/>
              <a:ahLst/>
              <a:cxnLst/>
              <a:rect l="l" t="t" r="r" b="b"/>
              <a:pathLst>
                <a:path w="2328" h="5387" extrusionOk="0">
                  <a:moveTo>
                    <a:pt x="2070" y="0"/>
                  </a:moveTo>
                  <a:lnTo>
                    <a:pt x="1810" y="5020"/>
                  </a:lnTo>
                  <a:lnTo>
                    <a:pt x="94" y="4363"/>
                  </a:lnTo>
                  <a:lnTo>
                    <a:pt x="0" y="4606"/>
                  </a:lnTo>
                  <a:lnTo>
                    <a:pt x="2050" y="5386"/>
                  </a:lnTo>
                  <a:lnTo>
                    <a:pt x="2327" y="14"/>
                  </a:lnTo>
                  <a:lnTo>
                    <a:pt x="2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298;p31">
              <a:extLst>
                <a:ext uri="{FF2B5EF4-FFF2-40B4-BE49-F238E27FC236}">
                  <a16:creationId xmlns:a16="http://schemas.microsoft.com/office/drawing/2014/main" id="{A64ABF08-56F0-445D-BC69-04BD5CC7C4A2}"/>
                </a:ext>
              </a:extLst>
            </p:cNvPr>
            <p:cNvSpPr/>
            <p:nvPr/>
          </p:nvSpPr>
          <p:spPr>
            <a:xfrm flipH="1">
              <a:off x="7392017" y="3084861"/>
              <a:ext cx="72281" cy="32028"/>
            </a:xfrm>
            <a:custGeom>
              <a:avLst/>
              <a:gdLst/>
              <a:ahLst/>
              <a:cxnLst/>
              <a:rect l="l" t="t" r="r" b="b"/>
              <a:pathLst>
                <a:path w="2724" h="1207" extrusionOk="0">
                  <a:moveTo>
                    <a:pt x="217" y="0"/>
                  </a:moveTo>
                  <a:lnTo>
                    <a:pt x="1" y="140"/>
                  </a:lnTo>
                  <a:cubicBezTo>
                    <a:pt x="604" y="1066"/>
                    <a:pt x="1701" y="1206"/>
                    <a:pt x="2300" y="1206"/>
                  </a:cubicBezTo>
                  <a:cubicBezTo>
                    <a:pt x="2540" y="1206"/>
                    <a:pt x="2704" y="1183"/>
                    <a:pt x="2724" y="1183"/>
                  </a:cubicBezTo>
                  <a:lnTo>
                    <a:pt x="2687" y="927"/>
                  </a:lnTo>
                  <a:cubicBezTo>
                    <a:pt x="2682" y="927"/>
                    <a:pt x="2538" y="947"/>
                    <a:pt x="2317" y="947"/>
                  </a:cubicBezTo>
                  <a:cubicBezTo>
                    <a:pt x="1770" y="947"/>
                    <a:pt x="753" y="826"/>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299;p31">
              <a:extLst>
                <a:ext uri="{FF2B5EF4-FFF2-40B4-BE49-F238E27FC236}">
                  <a16:creationId xmlns:a16="http://schemas.microsoft.com/office/drawing/2014/main" id="{3BE8C165-A82E-46B7-AE74-470DCF258C42}"/>
                </a:ext>
              </a:extLst>
            </p:cNvPr>
            <p:cNvSpPr/>
            <p:nvPr/>
          </p:nvSpPr>
          <p:spPr>
            <a:xfrm flipH="1">
              <a:off x="7442964" y="2896733"/>
              <a:ext cx="30170" cy="49461"/>
            </a:xfrm>
            <a:custGeom>
              <a:avLst/>
              <a:gdLst/>
              <a:ahLst/>
              <a:cxnLst/>
              <a:rect l="l" t="t" r="r" b="b"/>
              <a:pathLst>
                <a:path w="1137" h="1864" extrusionOk="0">
                  <a:moveTo>
                    <a:pt x="678" y="0"/>
                  </a:moveTo>
                  <a:cubicBezTo>
                    <a:pt x="424" y="0"/>
                    <a:pt x="162" y="364"/>
                    <a:pt x="83" y="851"/>
                  </a:cubicBezTo>
                  <a:cubicBezTo>
                    <a:pt x="0" y="1364"/>
                    <a:pt x="150" y="1817"/>
                    <a:pt x="420" y="1860"/>
                  </a:cubicBezTo>
                  <a:cubicBezTo>
                    <a:pt x="434" y="1863"/>
                    <a:pt x="448" y="1864"/>
                    <a:pt x="462" y="1864"/>
                  </a:cubicBezTo>
                  <a:cubicBezTo>
                    <a:pt x="716" y="1864"/>
                    <a:pt x="978" y="1500"/>
                    <a:pt x="1057" y="1011"/>
                  </a:cubicBezTo>
                  <a:cubicBezTo>
                    <a:pt x="1137" y="497"/>
                    <a:pt x="990" y="47"/>
                    <a:pt x="720" y="4"/>
                  </a:cubicBezTo>
                  <a:cubicBezTo>
                    <a:pt x="706" y="1"/>
                    <a:pt x="692" y="0"/>
                    <a:pt x="6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300;p31">
              <a:extLst>
                <a:ext uri="{FF2B5EF4-FFF2-40B4-BE49-F238E27FC236}">
                  <a16:creationId xmlns:a16="http://schemas.microsoft.com/office/drawing/2014/main" id="{59FAB0EB-C020-4CA9-B8DE-8B8814CA8C12}"/>
                </a:ext>
              </a:extLst>
            </p:cNvPr>
            <p:cNvSpPr/>
            <p:nvPr/>
          </p:nvSpPr>
          <p:spPr>
            <a:xfrm flipH="1">
              <a:off x="7290657" y="2900527"/>
              <a:ext cx="30276" cy="49461"/>
            </a:xfrm>
            <a:custGeom>
              <a:avLst/>
              <a:gdLst/>
              <a:ahLst/>
              <a:cxnLst/>
              <a:rect l="l" t="t" r="r" b="b"/>
              <a:pathLst>
                <a:path w="1141" h="1864" extrusionOk="0">
                  <a:moveTo>
                    <a:pt x="682" y="1"/>
                  </a:moveTo>
                  <a:cubicBezTo>
                    <a:pt x="424" y="1"/>
                    <a:pt x="165" y="370"/>
                    <a:pt x="83" y="854"/>
                  </a:cubicBezTo>
                  <a:cubicBezTo>
                    <a:pt x="0" y="1368"/>
                    <a:pt x="153" y="1817"/>
                    <a:pt x="420" y="1861"/>
                  </a:cubicBezTo>
                  <a:cubicBezTo>
                    <a:pt x="434" y="1863"/>
                    <a:pt x="448" y="1864"/>
                    <a:pt x="462" y="1864"/>
                  </a:cubicBezTo>
                  <a:cubicBezTo>
                    <a:pt x="716" y="1864"/>
                    <a:pt x="977" y="1501"/>
                    <a:pt x="1057" y="1014"/>
                  </a:cubicBezTo>
                  <a:cubicBezTo>
                    <a:pt x="1140" y="501"/>
                    <a:pt x="990" y="48"/>
                    <a:pt x="723" y="4"/>
                  </a:cubicBezTo>
                  <a:cubicBezTo>
                    <a:pt x="709" y="2"/>
                    <a:pt x="695" y="1"/>
                    <a:pt x="6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301;p31">
              <a:extLst>
                <a:ext uri="{FF2B5EF4-FFF2-40B4-BE49-F238E27FC236}">
                  <a16:creationId xmlns:a16="http://schemas.microsoft.com/office/drawing/2014/main" id="{E7C37DDC-6BF5-433F-9130-63D8BE42DAEE}"/>
                </a:ext>
              </a:extLst>
            </p:cNvPr>
            <p:cNvSpPr/>
            <p:nvPr/>
          </p:nvSpPr>
          <p:spPr>
            <a:xfrm flipH="1">
              <a:off x="7405814" y="2831697"/>
              <a:ext cx="107652" cy="36698"/>
            </a:xfrm>
            <a:custGeom>
              <a:avLst/>
              <a:gdLst/>
              <a:ahLst/>
              <a:cxnLst/>
              <a:rect l="l" t="t" r="r" b="b"/>
              <a:pathLst>
                <a:path w="4057" h="1383" extrusionOk="0">
                  <a:moveTo>
                    <a:pt x="2425" y="0"/>
                  </a:moveTo>
                  <a:cubicBezTo>
                    <a:pt x="1483" y="0"/>
                    <a:pt x="590" y="519"/>
                    <a:pt x="120" y="929"/>
                  </a:cubicBezTo>
                  <a:cubicBezTo>
                    <a:pt x="10" y="1022"/>
                    <a:pt x="0" y="1185"/>
                    <a:pt x="94" y="1292"/>
                  </a:cubicBezTo>
                  <a:cubicBezTo>
                    <a:pt x="143" y="1352"/>
                    <a:pt x="217" y="1382"/>
                    <a:pt x="287" y="1382"/>
                  </a:cubicBezTo>
                  <a:cubicBezTo>
                    <a:pt x="347" y="1382"/>
                    <a:pt x="410" y="1362"/>
                    <a:pt x="457" y="1318"/>
                  </a:cubicBezTo>
                  <a:cubicBezTo>
                    <a:pt x="509" y="1273"/>
                    <a:pt x="1406" y="509"/>
                    <a:pt x="2412" y="509"/>
                  </a:cubicBezTo>
                  <a:cubicBezTo>
                    <a:pt x="2806" y="509"/>
                    <a:pt x="3217" y="626"/>
                    <a:pt x="3600" y="949"/>
                  </a:cubicBezTo>
                  <a:cubicBezTo>
                    <a:pt x="3648" y="988"/>
                    <a:pt x="3707" y="1008"/>
                    <a:pt x="3766" y="1008"/>
                  </a:cubicBezTo>
                  <a:cubicBezTo>
                    <a:pt x="3840" y="1008"/>
                    <a:pt x="3913" y="976"/>
                    <a:pt x="3963" y="915"/>
                  </a:cubicBezTo>
                  <a:cubicBezTo>
                    <a:pt x="4057" y="805"/>
                    <a:pt x="4043" y="645"/>
                    <a:pt x="3933" y="552"/>
                  </a:cubicBezTo>
                  <a:cubicBezTo>
                    <a:pt x="3456" y="151"/>
                    <a:pt x="2933" y="0"/>
                    <a:pt x="2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302;p31">
              <a:extLst>
                <a:ext uri="{FF2B5EF4-FFF2-40B4-BE49-F238E27FC236}">
                  <a16:creationId xmlns:a16="http://schemas.microsoft.com/office/drawing/2014/main" id="{8FCC241D-A00B-4570-B347-DFF635F0A219}"/>
                </a:ext>
              </a:extLst>
            </p:cNvPr>
            <p:cNvSpPr/>
            <p:nvPr/>
          </p:nvSpPr>
          <p:spPr>
            <a:xfrm flipH="1">
              <a:off x="7254251" y="2831060"/>
              <a:ext cx="79499" cy="27411"/>
            </a:xfrm>
            <a:custGeom>
              <a:avLst/>
              <a:gdLst/>
              <a:ahLst/>
              <a:cxnLst/>
              <a:rect l="l" t="t" r="r" b="b"/>
              <a:pathLst>
                <a:path w="2996" h="1033" extrusionOk="0">
                  <a:moveTo>
                    <a:pt x="1623" y="1"/>
                  </a:moveTo>
                  <a:cubicBezTo>
                    <a:pt x="996" y="1"/>
                    <a:pt x="426" y="315"/>
                    <a:pt x="120" y="579"/>
                  </a:cubicBezTo>
                  <a:cubicBezTo>
                    <a:pt x="10" y="669"/>
                    <a:pt x="0" y="833"/>
                    <a:pt x="90" y="942"/>
                  </a:cubicBezTo>
                  <a:cubicBezTo>
                    <a:pt x="143" y="999"/>
                    <a:pt x="213" y="1032"/>
                    <a:pt x="287" y="1032"/>
                  </a:cubicBezTo>
                  <a:cubicBezTo>
                    <a:pt x="347" y="1032"/>
                    <a:pt x="407" y="1012"/>
                    <a:pt x="453" y="969"/>
                  </a:cubicBezTo>
                  <a:cubicBezTo>
                    <a:pt x="485" y="942"/>
                    <a:pt x="995" y="514"/>
                    <a:pt x="1613" y="514"/>
                  </a:cubicBezTo>
                  <a:cubicBezTo>
                    <a:pt x="1908" y="514"/>
                    <a:pt x="2229" y="612"/>
                    <a:pt x="2533" y="899"/>
                  </a:cubicBezTo>
                  <a:cubicBezTo>
                    <a:pt x="2583" y="946"/>
                    <a:pt x="2647" y="969"/>
                    <a:pt x="2711" y="969"/>
                  </a:cubicBezTo>
                  <a:cubicBezTo>
                    <a:pt x="2780" y="969"/>
                    <a:pt x="2848" y="943"/>
                    <a:pt x="2900" y="889"/>
                  </a:cubicBezTo>
                  <a:cubicBezTo>
                    <a:pt x="2996" y="786"/>
                    <a:pt x="2993" y="622"/>
                    <a:pt x="2886" y="522"/>
                  </a:cubicBezTo>
                  <a:cubicBezTo>
                    <a:pt x="2481" y="139"/>
                    <a:pt x="2039" y="1"/>
                    <a:pt x="16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303;p31">
              <a:extLst>
                <a:ext uri="{FF2B5EF4-FFF2-40B4-BE49-F238E27FC236}">
                  <a16:creationId xmlns:a16="http://schemas.microsoft.com/office/drawing/2014/main" id="{626519EA-9C91-414D-B6D6-6405C0D2E216}"/>
                </a:ext>
              </a:extLst>
            </p:cNvPr>
            <p:cNvSpPr/>
            <p:nvPr/>
          </p:nvSpPr>
          <p:spPr>
            <a:xfrm flipH="1">
              <a:off x="7372218" y="2880706"/>
              <a:ext cx="209626" cy="147296"/>
            </a:xfrm>
            <a:custGeom>
              <a:avLst/>
              <a:gdLst/>
              <a:ahLst/>
              <a:cxnLst/>
              <a:rect l="l" t="t" r="r" b="b"/>
              <a:pathLst>
                <a:path w="7900" h="5551" extrusionOk="0">
                  <a:moveTo>
                    <a:pt x="5256" y="520"/>
                  </a:moveTo>
                  <a:cubicBezTo>
                    <a:pt x="6274" y="520"/>
                    <a:pt x="6990" y="583"/>
                    <a:pt x="7326" y="621"/>
                  </a:cubicBezTo>
                  <a:cubicBezTo>
                    <a:pt x="7314" y="1228"/>
                    <a:pt x="7206" y="2938"/>
                    <a:pt x="6443" y="3981"/>
                  </a:cubicBezTo>
                  <a:cubicBezTo>
                    <a:pt x="6170" y="4358"/>
                    <a:pt x="5244" y="5043"/>
                    <a:pt x="4073" y="5043"/>
                  </a:cubicBezTo>
                  <a:cubicBezTo>
                    <a:pt x="3545" y="5043"/>
                    <a:pt x="2967" y="4904"/>
                    <a:pt x="2377" y="4535"/>
                  </a:cubicBezTo>
                  <a:cubicBezTo>
                    <a:pt x="841" y="3575"/>
                    <a:pt x="827" y="1511"/>
                    <a:pt x="864" y="875"/>
                  </a:cubicBezTo>
                  <a:cubicBezTo>
                    <a:pt x="2630" y="598"/>
                    <a:pt x="4129" y="520"/>
                    <a:pt x="5256" y="520"/>
                  </a:cubicBezTo>
                  <a:close/>
                  <a:moveTo>
                    <a:pt x="5265" y="0"/>
                  </a:moveTo>
                  <a:cubicBezTo>
                    <a:pt x="4076" y="0"/>
                    <a:pt x="2483" y="87"/>
                    <a:pt x="584" y="398"/>
                  </a:cubicBezTo>
                  <a:lnTo>
                    <a:pt x="394" y="431"/>
                  </a:lnTo>
                  <a:lnTo>
                    <a:pt x="367" y="621"/>
                  </a:lnTo>
                  <a:cubicBezTo>
                    <a:pt x="354" y="745"/>
                    <a:pt x="1" y="3658"/>
                    <a:pt x="2104" y="4970"/>
                  </a:cubicBezTo>
                  <a:cubicBezTo>
                    <a:pt x="2771" y="5387"/>
                    <a:pt x="3444" y="5550"/>
                    <a:pt x="4067" y="5550"/>
                  </a:cubicBezTo>
                  <a:cubicBezTo>
                    <a:pt x="5357" y="5550"/>
                    <a:pt x="6443" y="4858"/>
                    <a:pt x="6860" y="4284"/>
                  </a:cubicBezTo>
                  <a:cubicBezTo>
                    <a:pt x="7900" y="2868"/>
                    <a:pt x="7846" y="488"/>
                    <a:pt x="7843" y="388"/>
                  </a:cubicBezTo>
                  <a:lnTo>
                    <a:pt x="7840" y="175"/>
                  </a:lnTo>
                  <a:lnTo>
                    <a:pt x="7626" y="141"/>
                  </a:lnTo>
                  <a:cubicBezTo>
                    <a:pt x="7564" y="130"/>
                    <a:pt x="6717" y="0"/>
                    <a:pt x="5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304;p31">
              <a:extLst>
                <a:ext uri="{FF2B5EF4-FFF2-40B4-BE49-F238E27FC236}">
                  <a16:creationId xmlns:a16="http://schemas.microsoft.com/office/drawing/2014/main" id="{05CCC558-0485-4637-8C4E-81300EE45F3C}"/>
                </a:ext>
              </a:extLst>
            </p:cNvPr>
            <p:cNvSpPr/>
            <p:nvPr/>
          </p:nvSpPr>
          <p:spPr>
            <a:xfrm flipH="1">
              <a:off x="7206487" y="2870437"/>
              <a:ext cx="153187" cy="141299"/>
            </a:xfrm>
            <a:custGeom>
              <a:avLst/>
              <a:gdLst/>
              <a:ahLst/>
              <a:cxnLst/>
              <a:rect l="l" t="t" r="r" b="b"/>
              <a:pathLst>
                <a:path w="5773" h="5325" extrusionOk="0">
                  <a:moveTo>
                    <a:pt x="3797" y="520"/>
                  </a:moveTo>
                  <a:cubicBezTo>
                    <a:pt x="4478" y="520"/>
                    <a:pt x="4971" y="573"/>
                    <a:pt x="5229" y="608"/>
                  </a:cubicBezTo>
                  <a:cubicBezTo>
                    <a:pt x="5217" y="1195"/>
                    <a:pt x="5133" y="2838"/>
                    <a:pt x="4597" y="3831"/>
                  </a:cubicBezTo>
                  <a:cubicBezTo>
                    <a:pt x="4433" y="4131"/>
                    <a:pt x="3923" y="4654"/>
                    <a:pt x="3257" y="4782"/>
                  </a:cubicBezTo>
                  <a:cubicBezTo>
                    <a:pt x="3160" y="4800"/>
                    <a:pt x="3063" y="4809"/>
                    <a:pt x="2968" y="4809"/>
                  </a:cubicBezTo>
                  <a:cubicBezTo>
                    <a:pt x="2576" y="4809"/>
                    <a:pt x="2195" y="4656"/>
                    <a:pt x="1833" y="4351"/>
                  </a:cubicBezTo>
                  <a:cubicBezTo>
                    <a:pt x="744" y="3438"/>
                    <a:pt x="733" y="1458"/>
                    <a:pt x="757" y="838"/>
                  </a:cubicBezTo>
                  <a:cubicBezTo>
                    <a:pt x="1975" y="590"/>
                    <a:pt x="3011" y="520"/>
                    <a:pt x="3797" y="520"/>
                  </a:cubicBezTo>
                  <a:close/>
                  <a:moveTo>
                    <a:pt x="3802" y="1"/>
                  </a:moveTo>
                  <a:cubicBezTo>
                    <a:pt x="2947" y="1"/>
                    <a:pt x="1808" y="83"/>
                    <a:pt x="457" y="375"/>
                  </a:cubicBezTo>
                  <a:lnTo>
                    <a:pt x="270" y="415"/>
                  </a:lnTo>
                  <a:lnTo>
                    <a:pt x="253" y="605"/>
                  </a:lnTo>
                  <a:cubicBezTo>
                    <a:pt x="244" y="722"/>
                    <a:pt x="0" y="3485"/>
                    <a:pt x="1500" y="4745"/>
                  </a:cubicBezTo>
                  <a:cubicBezTo>
                    <a:pt x="1957" y="5128"/>
                    <a:pt x="2460" y="5325"/>
                    <a:pt x="2973" y="5325"/>
                  </a:cubicBezTo>
                  <a:cubicBezTo>
                    <a:pt x="3100" y="5325"/>
                    <a:pt x="3227" y="5311"/>
                    <a:pt x="3353" y="5288"/>
                  </a:cubicBezTo>
                  <a:cubicBezTo>
                    <a:pt x="4146" y="5138"/>
                    <a:pt x="4786" y="4554"/>
                    <a:pt x="5050" y="4078"/>
                  </a:cubicBezTo>
                  <a:cubicBezTo>
                    <a:pt x="5773" y="2742"/>
                    <a:pt x="5746" y="482"/>
                    <a:pt x="5746" y="385"/>
                  </a:cubicBezTo>
                  <a:lnTo>
                    <a:pt x="5743" y="182"/>
                  </a:lnTo>
                  <a:lnTo>
                    <a:pt x="5540" y="138"/>
                  </a:lnTo>
                  <a:cubicBezTo>
                    <a:pt x="5495" y="129"/>
                    <a:pt x="4870" y="1"/>
                    <a:pt x="38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305;p31">
              <a:extLst>
                <a:ext uri="{FF2B5EF4-FFF2-40B4-BE49-F238E27FC236}">
                  <a16:creationId xmlns:a16="http://schemas.microsoft.com/office/drawing/2014/main" id="{FC279C61-4C70-49A8-9F38-3E9CAEE12842}"/>
                </a:ext>
              </a:extLst>
            </p:cNvPr>
            <p:cNvSpPr/>
            <p:nvPr/>
          </p:nvSpPr>
          <p:spPr>
            <a:xfrm flipH="1">
              <a:off x="7342584" y="2873515"/>
              <a:ext cx="44420" cy="20140"/>
            </a:xfrm>
            <a:custGeom>
              <a:avLst/>
              <a:gdLst/>
              <a:ahLst/>
              <a:cxnLst/>
              <a:rect l="l" t="t" r="r" b="b"/>
              <a:pathLst>
                <a:path w="1674" h="759" extrusionOk="0">
                  <a:moveTo>
                    <a:pt x="839" y="1"/>
                  </a:moveTo>
                  <a:cubicBezTo>
                    <a:pt x="740" y="1"/>
                    <a:pt x="645" y="16"/>
                    <a:pt x="554" y="46"/>
                  </a:cubicBezTo>
                  <a:cubicBezTo>
                    <a:pt x="157" y="176"/>
                    <a:pt x="17" y="539"/>
                    <a:pt x="0" y="579"/>
                  </a:cubicBezTo>
                  <a:lnTo>
                    <a:pt x="483" y="759"/>
                  </a:lnTo>
                  <a:cubicBezTo>
                    <a:pt x="487" y="756"/>
                    <a:pt x="554" y="586"/>
                    <a:pt x="720" y="532"/>
                  </a:cubicBezTo>
                  <a:cubicBezTo>
                    <a:pt x="755" y="522"/>
                    <a:pt x="794" y="516"/>
                    <a:pt x="835" y="516"/>
                  </a:cubicBezTo>
                  <a:cubicBezTo>
                    <a:pt x="986" y="516"/>
                    <a:pt x="1176" y="588"/>
                    <a:pt x="1394" y="729"/>
                  </a:cubicBezTo>
                  <a:lnTo>
                    <a:pt x="1674" y="296"/>
                  </a:lnTo>
                  <a:cubicBezTo>
                    <a:pt x="1372" y="99"/>
                    <a:pt x="1092" y="1"/>
                    <a:pt x="8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306;p31">
              <a:extLst>
                <a:ext uri="{FF2B5EF4-FFF2-40B4-BE49-F238E27FC236}">
                  <a16:creationId xmlns:a16="http://schemas.microsoft.com/office/drawing/2014/main" id="{88A5EE47-43DC-4D52-8E0A-F684A1AB0363}"/>
                </a:ext>
              </a:extLst>
            </p:cNvPr>
            <p:cNvSpPr/>
            <p:nvPr/>
          </p:nvSpPr>
          <p:spPr>
            <a:xfrm flipH="1">
              <a:off x="7562631" y="2846848"/>
              <a:ext cx="115613" cy="57263"/>
            </a:xfrm>
            <a:custGeom>
              <a:avLst/>
              <a:gdLst/>
              <a:ahLst/>
              <a:cxnLst/>
              <a:rect l="l" t="t" r="r" b="b"/>
              <a:pathLst>
                <a:path w="4357" h="2158" extrusionOk="0">
                  <a:moveTo>
                    <a:pt x="194" y="1"/>
                  </a:moveTo>
                  <a:lnTo>
                    <a:pt x="1" y="481"/>
                  </a:lnTo>
                  <a:lnTo>
                    <a:pt x="4164" y="2157"/>
                  </a:lnTo>
                  <a:lnTo>
                    <a:pt x="4357" y="1681"/>
                  </a:lnTo>
                  <a:lnTo>
                    <a:pt x="1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307;p31">
              <a:extLst>
                <a:ext uri="{FF2B5EF4-FFF2-40B4-BE49-F238E27FC236}">
                  <a16:creationId xmlns:a16="http://schemas.microsoft.com/office/drawing/2014/main" id="{94A9BF87-AA39-4F2B-A7FE-15A69B6992D5}"/>
                </a:ext>
              </a:extLst>
            </p:cNvPr>
            <p:cNvSpPr/>
            <p:nvPr/>
          </p:nvSpPr>
          <p:spPr>
            <a:xfrm flipH="1">
              <a:off x="7639209" y="2833555"/>
              <a:ext cx="109510" cy="138831"/>
            </a:xfrm>
            <a:custGeom>
              <a:avLst/>
              <a:gdLst/>
              <a:ahLst/>
              <a:cxnLst/>
              <a:rect l="l" t="t" r="r" b="b"/>
              <a:pathLst>
                <a:path w="4127" h="5232" extrusionOk="0">
                  <a:moveTo>
                    <a:pt x="2570" y="0"/>
                  </a:moveTo>
                  <a:cubicBezTo>
                    <a:pt x="2317" y="0"/>
                    <a:pt x="2026" y="141"/>
                    <a:pt x="1693" y="492"/>
                  </a:cubicBezTo>
                  <a:cubicBezTo>
                    <a:pt x="1" y="2282"/>
                    <a:pt x="1517" y="4072"/>
                    <a:pt x="2321" y="4875"/>
                  </a:cubicBezTo>
                  <a:cubicBezTo>
                    <a:pt x="2589" y="5143"/>
                    <a:pt x="2880" y="5232"/>
                    <a:pt x="3147" y="5232"/>
                  </a:cubicBezTo>
                  <a:cubicBezTo>
                    <a:pt x="3682" y="5232"/>
                    <a:pt x="4127" y="4875"/>
                    <a:pt x="4127" y="4875"/>
                  </a:cubicBezTo>
                  <a:lnTo>
                    <a:pt x="4013" y="2372"/>
                  </a:lnTo>
                  <a:cubicBezTo>
                    <a:pt x="4013" y="2372"/>
                    <a:pt x="3608" y="0"/>
                    <a:pt x="25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308;p31">
              <a:extLst>
                <a:ext uri="{FF2B5EF4-FFF2-40B4-BE49-F238E27FC236}">
                  <a16:creationId xmlns:a16="http://schemas.microsoft.com/office/drawing/2014/main" id="{AD3C8133-DDA6-4558-AE8F-13783885F378}"/>
                </a:ext>
              </a:extLst>
            </p:cNvPr>
            <p:cNvSpPr/>
            <p:nvPr/>
          </p:nvSpPr>
          <p:spPr>
            <a:xfrm flipH="1">
              <a:off x="7637086" y="2830105"/>
              <a:ext cx="108342" cy="145651"/>
            </a:xfrm>
            <a:custGeom>
              <a:avLst/>
              <a:gdLst/>
              <a:ahLst/>
              <a:cxnLst/>
              <a:rect l="l" t="t" r="r" b="b"/>
              <a:pathLst>
                <a:path w="4083" h="5489" extrusionOk="0">
                  <a:moveTo>
                    <a:pt x="2448" y="1"/>
                  </a:moveTo>
                  <a:cubicBezTo>
                    <a:pt x="2138" y="1"/>
                    <a:pt x="1812" y="178"/>
                    <a:pt x="1477" y="532"/>
                  </a:cubicBezTo>
                  <a:cubicBezTo>
                    <a:pt x="603" y="1455"/>
                    <a:pt x="0" y="2998"/>
                    <a:pt x="2106" y="5098"/>
                  </a:cubicBezTo>
                  <a:cubicBezTo>
                    <a:pt x="2403" y="5391"/>
                    <a:pt x="2723" y="5488"/>
                    <a:pt x="3017" y="5488"/>
                  </a:cubicBezTo>
                  <a:cubicBezTo>
                    <a:pt x="3592" y="5488"/>
                    <a:pt x="4076" y="5111"/>
                    <a:pt x="4083" y="5105"/>
                  </a:cubicBezTo>
                  <a:lnTo>
                    <a:pt x="3923" y="4905"/>
                  </a:lnTo>
                  <a:cubicBezTo>
                    <a:pt x="3896" y="4925"/>
                    <a:pt x="3501" y="5234"/>
                    <a:pt x="3029" y="5234"/>
                  </a:cubicBezTo>
                  <a:cubicBezTo>
                    <a:pt x="2788" y="5234"/>
                    <a:pt x="2528" y="5154"/>
                    <a:pt x="2286" y="4914"/>
                  </a:cubicBezTo>
                  <a:cubicBezTo>
                    <a:pt x="717" y="3348"/>
                    <a:pt x="506" y="1932"/>
                    <a:pt x="1663" y="709"/>
                  </a:cubicBezTo>
                  <a:cubicBezTo>
                    <a:pt x="1948" y="410"/>
                    <a:pt x="2211" y="259"/>
                    <a:pt x="2449" y="259"/>
                  </a:cubicBezTo>
                  <a:cubicBezTo>
                    <a:pt x="2503" y="259"/>
                    <a:pt x="2555" y="267"/>
                    <a:pt x="2606" y="282"/>
                  </a:cubicBezTo>
                  <a:cubicBezTo>
                    <a:pt x="3276" y="485"/>
                    <a:pt x="3669" y="1968"/>
                    <a:pt x="3763" y="2522"/>
                  </a:cubicBezTo>
                  <a:lnTo>
                    <a:pt x="4020" y="2478"/>
                  </a:lnTo>
                  <a:cubicBezTo>
                    <a:pt x="4003" y="2392"/>
                    <a:pt x="3640" y="325"/>
                    <a:pt x="2680" y="35"/>
                  </a:cubicBezTo>
                  <a:cubicBezTo>
                    <a:pt x="2604" y="12"/>
                    <a:pt x="2526" y="1"/>
                    <a:pt x="24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309;p31">
              <a:extLst>
                <a:ext uri="{FF2B5EF4-FFF2-40B4-BE49-F238E27FC236}">
                  <a16:creationId xmlns:a16="http://schemas.microsoft.com/office/drawing/2014/main" id="{FC506A7C-B29B-4822-B59C-EF1187F2D2F4}"/>
                </a:ext>
              </a:extLst>
            </p:cNvPr>
            <p:cNvSpPr/>
            <p:nvPr/>
          </p:nvSpPr>
          <p:spPr>
            <a:xfrm flipH="1">
              <a:off x="7522897" y="3376499"/>
              <a:ext cx="550760" cy="698454"/>
            </a:xfrm>
            <a:custGeom>
              <a:avLst/>
              <a:gdLst/>
              <a:ahLst/>
              <a:cxnLst/>
              <a:rect l="l" t="t" r="r" b="b"/>
              <a:pathLst>
                <a:path w="20756" h="26322" extrusionOk="0">
                  <a:moveTo>
                    <a:pt x="9550" y="1"/>
                  </a:moveTo>
                  <a:lnTo>
                    <a:pt x="1" y="6567"/>
                  </a:lnTo>
                  <a:cubicBezTo>
                    <a:pt x="1" y="6567"/>
                    <a:pt x="1001" y="9627"/>
                    <a:pt x="1308" y="10177"/>
                  </a:cubicBezTo>
                  <a:cubicBezTo>
                    <a:pt x="1614" y="10727"/>
                    <a:pt x="2997" y="16330"/>
                    <a:pt x="4691" y="20172"/>
                  </a:cubicBezTo>
                  <a:cubicBezTo>
                    <a:pt x="6383" y="24012"/>
                    <a:pt x="9537" y="26321"/>
                    <a:pt x="11993" y="26321"/>
                  </a:cubicBezTo>
                  <a:lnTo>
                    <a:pt x="11993" y="26321"/>
                  </a:lnTo>
                  <a:cubicBezTo>
                    <a:pt x="11999" y="26321"/>
                    <a:pt x="12004" y="26321"/>
                    <a:pt x="12010" y="26321"/>
                  </a:cubicBezTo>
                  <a:cubicBezTo>
                    <a:pt x="14455" y="26321"/>
                    <a:pt x="15685" y="26317"/>
                    <a:pt x="18219" y="22712"/>
                  </a:cubicBezTo>
                  <a:cubicBezTo>
                    <a:pt x="20756" y="19099"/>
                    <a:pt x="20756" y="13103"/>
                    <a:pt x="20756" y="13103"/>
                  </a:cubicBezTo>
                  <a:cubicBezTo>
                    <a:pt x="20756" y="13103"/>
                    <a:pt x="20669" y="12793"/>
                    <a:pt x="19982" y="11796"/>
                  </a:cubicBezTo>
                  <a:cubicBezTo>
                    <a:pt x="19292" y="10797"/>
                    <a:pt x="14910" y="7723"/>
                    <a:pt x="14910" y="7723"/>
                  </a:cubicBezTo>
                  <a:lnTo>
                    <a:pt x="12220" y="10950"/>
                  </a:lnTo>
                  <a:cubicBezTo>
                    <a:pt x="12220" y="10950"/>
                    <a:pt x="12296" y="10257"/>
                    <a:pt x="11760" y="6567"/>
                  </a:cubicBezTo>
                  <a:cubicBezTo>
                    <a:pt x="11400" y="4268"/>
                    <a:pt x="10653" y="2048"/>
                    <a:pt x="9550" y="1"/>
                  </a:cubicBezTo>
                  <a:close/>
                </a:path>
              </a:pathLst>
            </a:custGeom>
            <a:solidFill>
              <a:srgbClr val="E5A5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310;p31">
              <a:extLst>
                <a:ext uri="{FF2B5EF4-FFF2-40B4-BE49-F238E27FC236}">
                  <a16:creationId xmlns:a16="http://schemas.microsoft.com/office/drawing/2014/main" id="{6AC77A99-E38F-4937-A634-F841EDD7FDBB}"/>
                </a:ext>
              </a:extLst>
            </p:cNvPr>
            <p:cNvSpPr/>
            <p:nvPr/>
          </p:nvSpPr>
          <p:spPr>
            <a:xfrm flipH="1">
              <a:off x="7519447" y="3374907"/>
              <a:ext cx="557474" cy="703496"/>
            </a:xfrm>
            <a:custGeom>
              <a:avLst/>
              <a:gdLst/>
              <a:ahLst/>
              <a:cxnLst/>
              <a:rect l="l" t="t" r="r" b="b"/>
              <a:pathLst>
                <a:path w="21009" h="26512" extrusionOk="0">
                  <a:moveTo>
                    <a:pt x="9786" y="1"/>
                  </a:moveTo>
                  <a:lnTo>
                    <a:pt x="9560" y="121"/>
                  </a:lnTo>
                  <a:cubicBezTo>
                    <a:pt x="10660" y="2161"/>
                    <a:pt x="11400" y="4357"/>
                    <a:pt x="11753" y="6643"/>
                  </a:cubicBezTo>
                  <a:cubicBezTo>
                    <a:pt x="12279" y="10243"/>
                    <a:pt x="12216" y="10967"/>
                    <a:pt x="12216" y="10996"/>
                  </a:cubicBezTo>
                  <a:lnTo>
                    <a:pt x="12166" y="11423"/>
                  </a:lnTo>
                  <a:lnTo>
                    <a:pt x="15056" y="7957"/>
                  </a:lnTo>
                  <a:cubicBezTo>
                    <a:pt x="15702" y="8417"/>
                    <a:pt x="19389" y="11043"/>
                    <a:pt x="19999" y="11930"/>
                  </a:cubicBezTo>
                  <a:cubicBezTo>
                    <a:pt x="20579" y="12770"/>
                    <a:pt x="20725" y="13116"/>
                    <a:pt x="20749" y="13183"/>
                  </a:cubicBezTo>
                  <a:cubicBezTo>
                    <a:pt x="20745" y="13573"/>
                    <a:pt x="20645" y="19266"/>
                    <a:pt x="18236" y="22698"/>
                  </a:cubicBezTo>
                  <a:cubicBezTo>
                    <a:pt x="15742" y="26248"/>
                    <a:pt x="14533" y="26252"/>
                    <a:pt x="12123" y="26252"/>
                  </a:cubicBezTo>
                  <a:lnTo>
                    <a:pt x="12116" y="26252"/>
                  </a:lnTo>
                  <a:cubicBezTo>
                    <a:pt x="9873" y="26252"/>
                    <a:pt x="6686" y="24166"/>
                    <a:pt x="4931" y="20179"/>
                  </a:cubicBezTo>
                  <a:cubicBezTo>
                    <a:pt x="3817" y="17646"/>
                    <a:pt x="2847" y="14387"/>
                    <a:pt x="2204" y="12227"/>
                  </a:cubicBezTo>
                  <a:cubicBezTo>
                    <a:pt x="1874" y="11110"/>
                    <a:pt x="1654" y="10373"/>
                    <a:pt x="1544" y="10173"/>
                  </a:cubicBezTo>
                  <a:cubicBezTo>
                    <a:pt x="1244" y="9640"/>
                    <a:pt x="254" y="6617"/>
                    <a:pt x="244" y="6587"/>
                  </a:cubicBezTo>
                  <a:lnTo>
                    <a:pt x="1" y="6667"/>
                  </a:lnTo>
                  <a:cubicBezTo>
                    <a:pt x="41" y="6791"/>
                    <a:pt x="1007" y="9747"/>
                    <a:pt x="1317" y="10300"/>
                  </a:cubicBezTo>
                  <a:cubicBezTo>
                    <a:pt x="1414" y="10473"/>
                    <a:pt x="1654" y="11280"/>
                    <a:pt x="1957" y="12303"/>
                  </a:cubicBezTo>
                  <a:cubicBezTo>
                    <a:pt x="2601" y="14463"/>
                    <a:pt x="3574" y="17733"/>
                    <a:pt x="4697" y="20282"/>
                  </a:cubicBezTo>
                  <a:cubicBezTo>
                    <a:pt x="6497" y="24372"/>
                    <a:pt x="9790" y="26512"/>
                    <a:pt x="12123" y="26512"/>
                  </a:cubicBezTo>
                  <a:lnTo>
                    <a:pt x="12130" y="26512"/>
                  </a:lnTo>
                  <a:cubicBezTo>
                    <a:pt x="14622" y="26512"/>
                    <a:pt x="15876" y="26508"/>
                    <a:pt x="18445" y="22846"/>
                  </a:cubicBezTo>
                  <a:cubicBezTo>
                    <a:pt x="20979" y="19242"/>
                    <a:pt x="21009" y="13223"/>
                    <a:pt x="21009" y="13163"/>
                  </a:cubicBezTo>
                  <a:lnTo>
                    <a:pt x="21002" y="13130"/>
                  </a:lnTo>
                  <a:cubicBezTo>
                    <a:pt x="20992" y="13096"/>
                    <a:pt x="20892" y="12770"/>
                    <a:pt x="20212" y="11783"/>
                  </a:cubicBezTo>
                  <a:cubicBezTo>
                    <a:pt x="19519" y="10777"/>
                    <a:pt x="15286" y="7803"/>
                    <a:pt x="15106" y="7680"/>
                  </a:cubicBezTo>
                  <a:lnTo>
                    <a:pt x="15010" y="7610"/>
                  </a:lnTo>
                  <a:lnTo>
                    <a:pt x="12470" y="10657"/>
                  </a:lnTo>
                  <a:cubicBezTo>
                    <a:pt x="12450" y="10147"/>
                    <a:pt x="12359" y="9010"/>
                    <a:pt x="12010" y="6607"/>
                  </a:cubicBezTo>
                  <a:cubicBezTo>
                    <a:pt x="11650" y="4288"/>
                    <a:pt x="10900" y="2064"/>
                    <a:pt x="97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311;p31">
              <a:extLst>
                <a:ext uri="{FF2B5EF4-FFF2-40B4-BE49-F238E27FC236}">
                  <a16:creationId xmlns:a16="http://schemas.microsoft.com/office/drawing/2014/main" id="{204C2F07-9B4C-41D5-94E3-0C83B07A186B}"/>
                </a:ext>
              </a:extLst>
            </p:cNvPr>
            <p:cNvSpPr/>
            <p:nvPr/>
          </p:nvSpPr>
          <p:spPr>
            <a:xfrm flipH="1">
              <a:off x="7844719" y="3784914"/>
              <a:ext cx="23377" cy="25421"/>
            </a:xfrm>
            <a:custGeom>
              <a:avLst/>
              <a:gdLst/>
              <a:ahLst/>
              <a:cxnLst/>
              <a:rect l="l" t="t" r="r" b="b"/>
              <a:pathLst>
                <a:path w="881" h="958" extrusionOk="0">
                  <a:moveTo>
                    <a:pt x="683" y="1"/>
                  </a:moveTo>
                  <a:cubicBezTo>
                    <a:pt x="413" y="318"/>
                    <a:pt x="184" y="590"/>
                    <a:pt x="0" y="778"/>
                  </a:cubicBezTo>
                  <a:lnTo>
                    <a:pt x="184" y="958"/>
                  </a:lnTo>
                  <a:cubicBezTo>
                    <a:pt x="373" y="764"/>
                    <a:pt x="607" y="487"/>
                    <a:pt x="880" y="170"/>
                  </a:cubicBezTo>
                  <a:lnTo>
                    <a:pt x="796" y="67"/>
                  </a:lnTo>
                  <a:lnTo>
                    <a:pt x="6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312;p31">
              <a:extLst>
                <a:ext uri="{FF2B5EF4-FFF2-40B4-BE49-F238E27FC236}">
                  <a16:creationId xmlns:a16="http://schemas.microsoft.com/office/drawing/2014/main" id="{5E83F792-0E2C-4931-A36C-FDADAD2FC88D}"/>
                </a:ext>
              </a:extLst>
            </p:cNvPr>
            <p:cNvSpPr/>
            <p:nvPr/>
          </p:nvSpPr>
          <p:spPr>
            <a:xfrm flipH="1">
              <a:off x="7746753" y="3664926"/>
              <a:ext cx="77588" cy="93589"/>
            </a:xfrm>
            <a:custGeom>
              <a:avLst/>
              <a:gdLst/>
              <a:ahLst/>
              <a:cxnLst/>
              <a:rect l="l" t="t" r="r" b="b"/>
              <a:pathLst>
                <a:path w="2924" h="3527" extrusionOk="0">
                  <a:moveTo>
                    <a:pt x="2724" y="0"/>
                  </a:moveTo>
                  <a:cubicBezTo>
                    <a:pt x="2711" y="17"/>
                    <a:pt x="1274" y="1823"/>
                    <a:pt x="1" y="3363"/>
                  </a:cubicBezTo>
                  <a:lnTo>
                    <a:pt x="198" y="3526"/>
                  </a:lnTo>
                  <a:cubicBezTo>
                    <a:pt x="1474" y="1983"/>
                    <a:pt x="2911" y="180"/>
                    <a:pt x="2924" y="160"/>
                  </a:cubicBezTo>
                  <a:lnTo>
                    <a:pt x="27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313;p31">
              <a:extLst>
                <a:ext uri="{FF2B5EF4-FFF2-40B4-BE49-F238E27FC236}">
                  <a16:creationId xmlns:a16="http://schemas.microsoft.com/office/drawing/2014/main" id="{7B8524CE-D3E6-4168-B3D0-FC39A58DFA2B}"/>
                </a:ext>
              </a:extLst>
            </p:cNvPr>
            <p:cNvSpPr/>
            <p:nvPr/>
          </p:nvSpPr>
          <p:spPr>
            <a:xfrm flipH="1">
              <a:off x="7480290" y="3559187"/>
              <a:ext cx="273204" cy="225733"/>
            </a:xfrm>
            <a:custGeom>
              <a:avLst/>
              <a:gdLst/>
              <a:ahLst/>
              <a:cxnLst/>
              <a:rect l="l" t="t" r="r" b="b"/>
              <a:pathLst>
                <a:path w="10296" h="8507" extrusionOk="0">
                  <a:moveTo>
                    <a:pt x="3283" y="1"/>
                  </a:moveTo>
                  <a:cubicBezTo>
                    <a:pt x="2546" y="1"/>
                    <a:pt x="2123" y="463"/>
                    <a:pt x="1767" y="1229"/>
                  </a:cubicBezTo>
                  <a:cubicBezTo>
                    <a:pt x="1227" y="2385"/>
                    <a:pt x="1" y="2995"/>
                    <a:pt x="537" y="3685"/>
                  </a:cubicBezTo>
                  <a:cubicBezTo>
                    <a:pt x="2210" y="4168"/>
                    <a:pt x="3813" y="4865"/>
                    <a:pt x="5304" y="5762"/>
                  </a:cubicBezTo>
                  <a:cubicBezTo>
                    <a:pt x="7538" y="7084"/>
                    <a:pt x="8025" y="8507"/>
                    <a:pt x="8603" y="8507"/>
                  </a:cubicBezTo>
                  <a:cubicBezTo>
                    <a:pt x="8701" y="8507"/>
                    <a:pt x="8801" y="8466"/>
                    <a:pt x="8913" y="8377"/>
                  </a:cubicBezTo>
                  <a:cubicBezTo>
                    <a:pt x="9686" y="7762"/>
                    <a:pt x="10296" y="5838"/>
                    <a:pt x="9526" y="4765"/>
                  </a:cubicBezTo>
                  <a:cubicBezTo>
                    <a:pt x="8760" y="3695"/>
                    <a:pt x="6376" y="1155"/>
                    <a:pt x="4687" y="382"/>
                  </a:cubicBezTo>
                  <a:cubicBezTo>
                    <a:pt x="4116" y="121"/>
                    <a:pt x="3659" y="1"/>
                    <a:pt x="32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314;p31">
              <a:extLst>
                <a:ext uri="{FF2B5EF4-FFF2-40B4-BE49-F238E27FC236}">
                  <a16:creationId xmlns:a16="http://schemas.microsoft.com/office/drawing/2014/main" id="{44261982-4030-485B-A49A-0F9ABC33CAD5}"/>
                </a:ext>
              </a:extLst>
            </p:cNvPr>
            <p:cNvSpPr/>
            <p:nvPr/>
          </p:nvSpPr>
          <p:spPr>
            <a:xfrm flipH="1">
              <a:off x="7476284" y="3555817"/>
              <a:ext cx="276150" cy="232579"/>
            </a:xfrm>
            <a:custGeom>
              <a:avLst/>
              <a:gdLst/>
              <a:ahLst/>
              <a:cxnLst/>
              <a:rect l="l" t="t" r="r" b="b"/>
              <a:pathLst>
                <a:path w="10407" h="8765" extrusionOk="0">
                  <a:moveTo>
                    <a:pt x="3249" y="257"/>
                  </a:moveTo>
                  <a:cubicBezTo>
                    <a:pt x="3603" y="257"/>
                    <a:pt x="4040" y="372"/>
                    <a:pt x="4593" y="625"/>
                  </a:cubicBezTo>
                  <a:cubicBezTo>
                    <a:pt x="6233" y="1379"/>
                    <a:pt x="8583" y="3852"/>
                    <a:pt x="9383" y="4969"/>
                  </a:cubicBezTo>
                  <a:cubicBezTo>
                    <a:pt x="10106" y="5975"/>
                    <a:pt x="9526" y="7821"/>
                    <a:pt x="8793" y="8401"/>
                  </a:cubicBezTo>
                  <a:cubicBezTo>
                    <a:pt x="8710" y="8468"/>
                    <a:pt x="8639" y="8503"/>
                    <a:pt x="8565" y="8503"/>
                  </a:cubicBezTo>
                  <a:cubicBezTo>
                    <a:pt x="8396" y="8503"/>
                    <a:pt x="8209" y="8320"/>
                    <a:pt x="7830" y="7892"/>
                  </a:cubicBezTo>
                  <a:cubicBezTo>
                    <a:pt x="7353" y="7358"/>
                    <a:pt x="6630" y="6549"/>
                    <a:pt x="5330" y="5778"/>
                  </a:cubicBezTo>
                  <a:cubicBezTo>
                    <a:pt x="3844" y="4885"/>
                    <a:pt x="2244" y="4185"/>
                    <a:pt x="577" y="3702"/>
                  </a:cubicBezTo>
                  <a:cubicBezTo>
                    <a:pt x="361" y="3389"/>
                    <a:pt x="590" y="3092"/>
                    <a:pt x="1034" y="2569"/>
                  </a:cubicBezTo>
                  <a:cubicBezTo>
                    <a:pt x="1314" y="2242"/>
                    <a:pt x="1627" y="1872"/>
                    <a:pt x="1844" y="1409"/>
                  </a:cubicBezTo>
                  <a:cubicBezTo>
                    <a:pt x="2173" y="702"/>
                    <a:pt x="2552" y="257"/>
                    <a:pt x="3249" y="257"/>
                  </a:cubicBezTo>
                  <a:close/>
                  <a:moveTo>
                    <a:pt x="3241" y="1"/>
                  </a:moveTo>
                  <a:cubicBezTo>
                    <a:pt x="2424" y="1"/>
                    <a:pt x="1973" y="525"/>
                    <a:pt x="1610" y="1302"/>
                  </a:cubicBezTo>
                  <a:cubicBezTo>
                    <a:pt x="1407" y="1732"/>
                    <a:pt x="1104" y="2085"/>
                    <a:pt x="837" y="2402"/>
                  </a:cubicBezTo>
                  <a:cubicBezTo>
                    <a:pt x="390" y="2929"/>
                    <a:pt x="1" y="3385"/>
                    <a:pt x="397" y="3892"/>
                  </a:cubicBezTo>
                  <a:lnTo>
                    <a:pt x="424" y="3925"/>
                  </a:lnTo>
                  <a:lnTo>
                    <a:pt x="464" y="3935"/>
                  </a:lnTo>
                  <a:cubicBezTo>
                    <a:pt x="2124" y="4415"/>
                    <a:pt x="3716" y="5109"/>
                    <a:pt x="5196" y="5998"/>
                  </a:cubicBezTo>
                  <a:cubicBezTo>
                    <a:pt x="6463" y="6749"/>
                    <a:pt x="7170" y="7541"/>
                    <a:pt x="7636" y="8064"/>
                  </a:cubicBezTo>
                  <a:cubicBezTo>
                    <a:pt x="7993" y="8461"/>
                    <a:pt x="8263" y="8764"/>
                    <a:pt x="8566" y="8764"/>
                  </a:cubicBezTo>
                  <a:cubicBezTo>
                    <a:pt x="8686" y="8764"/>
                    <a:pt x="8813" y="8715"/>
                    <a:pt x="8953" y="8604"/>
                  </a:cubicBezTo>
                  <a:cubicBezTo>
                    <a:pt x="9780" y="7952"/>
                    <a:pt x="10406" y="5952"/>
                    <a:pt x="9593" y="4818"/>
                  </a:cubicBezTo>
                  <a:cubicBezTo>
                    <a:pt x="8780" y="3682"/>
                    <a:pt x="6383" y="1162"/>
                    <a:pt x="4700" y="392"/>
                  </a:cubicBezTo>
                  <a:cubicBezTo>
                    <a:pt x="4109" y="121"/>
                    <a:pt x="3633" y="1"/>
                    <a:pt x="32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315;p31">
              <a:extLst>
                <a:ext uri="{FF2B5EF4-FFF2-40B4-BE49-F238E27FC236}">
                  <a16:creationId xmlns:a16="http://schemas.microsoft.com/office/drawing/2014/main" id="{3F85484A-6BBE-44D2-A303-FCD843DD4CAD}"/>
                </a:ext>
              </a:extLst>
            </p:cNvPr>
            <p:cNvSpPr/>
            <p:nvPr/>
          </p:nvSpPr>
          <p:spPr>
            <a:xfrm flipH="1">
              <a:off x="7729401" y="3823840"/>
              <a:ext cx="15496" cy="58483"/>
            </a:xfrm>
            <a:custGeom>
              <a:avLst/>
              <a:gdLst/>
              <a:ahLst/>
              <a:cxnLst/>
              <a:rect l="l" t="t" r="r" b="b"/>
              <a:pathLst>
                <a:path w="584" h="2204" extrusionOk="0">
                  <a:moveTo>
                    <a:pt x="260" y="0"/>
                  </a:moveTo>
                  <a:lnTo>
                    <a:pt x="0" y="7"/>
                  </a:lnTo>
                  <a:cubicBezTo>
                    <a:pt x="20" y="750"/>
                    <a:pt x="133" y="1487"/>
                    <a:pt x="337" y="2203"/>
                  </a:cubicBezTo>
                  <a:lnTo>
                    <a:pt x="583" y="2133"/>
                  </a:lnTo>
                  <a:cubicBezTo>
                    <a:pt x="386" y="1437"/>
                    <a:pt x="277" y="720"/>
                    <a:pt x="2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316;p31">
              <a:extLst>
                <a:ext uri="{FF2B5EF4-FFF2-40B4-BE49-F238E27FC236}">
                  <a16:creationId xmlns:a16="http://schemas.microsoft.com/office/drawing/2014/main" id="{23FD8C31-4398-4A3C-BAC8-73587B4AF4B4}"/>
                </a:ext>
              </a:extLst>
            </p:cNvPr>
            <p:cNvSpPr/>
            <p:nvPr/>
          </p:nvSpPr>
          <p:spPr>
            <a:xfrm flipH="1">
              <a:off x="7735770" y="3656753"/>
              <a:ext cx="11702" cy="132436"/>
            </a:xfrm>
            <a:custGeom>
              <a:avLst/>
              <a:gdLst/>
              <a:ahLst/>
              <a:cxnLst/>
              <a:rect l="l" t="t" r="r" b="b"/>
              <a:pathLst>
                <a:path w="441" h="4991" extrusionOk="0">
                  <a:moveTo>
                    <a:pt x="183" y="1"/>
                  </a:moveTo>
                  <a:cubicBezTo>
                    <a:pt x="180" y="25"/>
                    <a:pt x="0" y="2611"/>
                    <a:pt x="37" y="4991"/>
                  </a:cubicBezTo>
                  <a:lnTo>
                    <a:pt x="297" y="4988"/>
                  </a:lnTo>
                  <a:cubicBezTo>
                    <a:pt x="257" y="2617"/>
                    <a:pt x="437" y="45"/>
                    <a:pt x="440" y="18"/>
                  </a:cubicBezTo>
                  <a:lnTo>
                    <a:pt x="1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317;p31">
              <a:extLst>
                <a:ext uri="{FF2B5EF4-FFF2-40B4-BE49-F238E27FC236}">
                  <a16:creationId xmlns:a16="http://schemas.microsoft.com/office/drawing/2014/main" id="{198105A2-F15E-4C4D-996A-15F568F62A2B}"/>
                </a:ext>
              </a:extLst>
            </p:cNvPr>
            <p:cNvSpPr/>
            <p:nvPr/>
          </p:nvSpPr>
          <p:spPr>
            <a:xfrm flipH="1">
              <a:off x="7636106" y="3691089"/>
              <a:ext cx="37176" cy="116223"/>
            </a:xfrm>
            <a:custGeom>
              <a:avLst/>
              <a:gdLst/>
              <a:ahLst/>
              <a:cxnLst/>
              <a:rect l="l" t="t" r="r" b="b"/>
              <a:pathLst>
                <a:path w="1401" h="4380" extrusionOk="0">
                  <a:moveTo>
                    <a:pt x="254" y="0"/>
                  </a:moveTo>
                  <a:lnTo>
                    <a:pt x="1" y="44"/>
                  </a:lnTo>
                  <a:cubicBezTo>
                    <a:pt x="24" y="167"/>
                    <a:pt x="550" y="3077"/>
                    <a:pt x="1167" y="4380"/>
                  </a:cubicBezTo>
                  <a:lnTo>
                    <a:pt x="1401" y="4270"/>
                  </a:lnTo>
                  <a:cubicBezTo>
                    <a:pt x="797" y="2997"/>
                    <a:pt x="261" y="31"/>
                    <a:pt x="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318;p31">
              <a:extLst>
                <a:ext uri="{FF2B5EF4-FFF2-40B4-BE49-F238E27FC236}">
                  <a16:creationId xmlns:a16="http://schemas.microsoft.com/office/drawing/2014/main" id="{8833F31E-7B95-4538-8857-1F810C6EA4F0}"/>
                </a:ext>
              </a:extLst>
            </p:cNvPr>
            <p:cNvSpPr/>
            <p:nvPr/>
          </p:nvSpPr>
          <p:spPr>
            <a:xfrm flipH="1">
              <a:off x="6876421" y="3886620"/>
              <a:ext cx="379451" cy="146181"/>
            </a:xfrm>
            <a:custGeom>
              <a:avLst/>
              <a:gdLst/>
              <a:ahLst/>
              <a:cxnLst/>
              <a:rect l="l" t="t" r="r" b="b"/>
              <a:pathLst>
                <a:path w="14300" h="5509" extrusionOk="0">
                  <a:moveTo>
                    <a:pt x="3795" y="0"/>
                  </a:moveTo>
                  <a:cubicBezTo>
                    <a:pt x="3357" y="0"/>
                    <a:pt x="2954" y="32"/>
                    <a:pt x="2614" y="107"/>
                  </a:cubicBezTo>
                  <a:cubicBezTo>
                    <a:pt x="2614" y="107"/>
                    <a:pt x="1" y="4721"/>
                    <a:pt x="385" y="5267"/>
                  </a:cubicBezTo>
                  <a:cubicBezTo>
                    <a:pt x="513" y="5448"/>
                    <a:pt x="1546" y="5508"/>
                    <a:pt x="2866" y="5508"/>
                  </a:cubicBezTo>
                  <a:cubicBezTo>
                    <a:pt x="5508" y="5508"/>
                    <a:pt x="9300" y="5267"/>
                    <a:pt x="9300" y="5267"/>
                  </a:cubicBezTo>
                  <a:lnTo>
                    <a:pt x="9760" y="3421"/>
                  </a:lnTo>
                  <a:cubicBezTo>
                    <a:pt x="9760" y="3421"/>
                    <a:pt x="11530" y="4113"/>
                    <a:pt x="12913" y="4113"/>
                  </a:cubicBezTo>
                  <a:cubicBezTo>
                    <a:pt x="14299" y="4113"/>
                    <a:pt x="13219" y="3727"/>
                    <a:pt x="12759" y="3267"/>
                  </a:cubicBezTo>
                  <a:cubicBezTo>
                    <a:pt x="12296" y="2807"/>
                    <a:pt x="9607" y="1117"/>
                    <a:pt x="9377" y="961"/>
                  </a:cubicBezTo>
                  <a:cubicBezTo>
                    <a:pt x="9182" y="832"/>
                    <a:pt x="6033" y="0"/>
                    <a:pt x="37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319;p31">
              <a:extLst>
                <a:ext uri="{FF2B5EF4-FFF2-40B4-BE49-F238E27FC236}">
                  <a16:creationId xmlns:a16="http://schemas.microsoft.com/office/drawing/2014/main" id="{1DE954A4-3B61-4AE9-807D-372627482434}"/>
                </a:ext>
              </a:extLst>
            </p:cNvPr>
            <p:cNvSpPr/>
            <p:nvPr/>
          </p:nvSpPr>
          <p:spPr>
            <a:xfrm flipH="1">
              <a:off x="6890405" y="3883276"/>
              <a:ext cx="368730" cy="152921"/>
            </a:xfrm>
            <a:custGeom>
              <a:avLst/>
              <a:gdLst/>
              <a:ahLst/>
              <a:cxnLst/>
              <a:rect l="l" t="t" r="r" b="b"/>
              <a:pathLst>
                <a:path w="13896" h="5763" extrusionOk="0">
                  <a:moveTo>
                    <a:pt x="3929" y="253"/>
                  </a:moveTo>
                  <a:cubicBezTo>
                    <a:pt x="6150" y="253"/>
                    <a:pt x="9252" y="1092"/>
                    <a:pt x="9427" y="1197"/>
                  </a:cubicBezTo>
                  <a:cubicBezTo>
                    <a:pt x="9467" y="1220"/>
                    <a:pt x="9567" y="1283"/>
                    <a:pt x="9713" y="1376"/>
                  </a:cubicBezTo>
                  <a:cubicBezTo>
                    <a:pt x="10450" y="1850"/>
                    <a:pt x="12413" y="3107"/>
                    <a:pt x="12790" y="3483"/>
                  </a:cubicBezTo>
                  <a:cubicBezTo>
                    <a:pt x="12926" y="3619"/>
                    <a:pt x="13106" y="3747"/>
                    <a:pt x="13266" y="3856"/>
                  </a:cubicBezTo>
                  <a:cubicBezTo>
                    <a:pt x="13366" y="3927"/>
                    <a:pt x="13493" y="4013"/>
                    <a:pt x="13556" y="4073"/>
                  </a:cubicBezTo>
                  <a:cubicBezTo>
                    <a:pt x="13486" y="4090"/>
                    <a:pt x="13342" y="4110"/>
                    <a:pt x="13036" y="4110"/>
                  </a:cubicBezTo>
                  <a:cubicBezTo>
                    <a:pt x="11693" y="4110"/>
                    <a:pt x="9947" y="3433"/>
                    <a:pt x="9930" y="3427"/>
                  </a:cubicBezTo>
                  <a:lnTo>
                    <a:pt x="9793" y="3373"/>
                  </a:lnTo>
                  <a:lnTo>
                    <a:pt x="9323" y="5270"/>
                  </a:lnTo>
                  <a:cubicBezTo>
                    <a:pt x="7061" y="5412"/>
                    <a:pt x="4680" y="5506"/>
                    <a:pt x="2977" y="5506"/>
                  </a:cubicBezTo>
                  <a:cubicBezTo>
                    <a:pt x="1659" y="5506"/>
                    <a:pt x="748" y="5450"/>
                    <a:pt x="614" y="5316"/>
                  </a:cubicBezTo>
                  <a:cubicBezTo>
                    <a:pt x="408" y="5027"/>
                    <a:pt x="1594" y="2520"/>
                    <a:pt x="2820" y="347"/>
                  </a:cubicBezTo>
                  <a:cubicBezTo>
                    <a:pt x="3145" y="281"/>
                    <a:pt x="3522" y="253"/>
                    <a:pt x="3929" y="253"/>
                  </a:cubicBezTo>
                  <a:close/>
                  <a:moveTo>
                    <a:pt x="3897" y="0"/>
                  </a:moveTo>
                  <a:cubicBezTo>
                    <a:pt x="3454" y="0"/>
                    <a:pt x="3049" y="32"/>
                    <a:pt x="2711" y="107"/>
                  </a:cubicBezTo>
                  <a:lnTo>
                    <a:pt x="2654" y="120"/>
                  </a:lnTo>
                  <a:lnTo>
                    <a:pt x="2628" y="170"/>
                  </a:lnTo>
                  <a:cubicBezTo>
                    <a:pt x="2004" y="1270"/>
                    <a:pt x="1" y="4899"/>
                    <a:pt x="401" y="5466"/>
                  </a:cubicBezTo>
                  <a:cubicBezTo>
                    <a:pt x="561" y="5690"/>
                    <a:pt x="1714" y="5762"/>
                    <a:pt x="3171" y="5762"/>
                  </a:cubicBezTo>
                  <a:cubicBezTo>
                    <a:pt x="5357" y="5762"/>
                    <a:pt x="8223" y="5596"/>
                    <a:pt x="9433" y="5519"/>
                  </a:cubicBezTo>
                  <a:lnTo>
                    <a:pt x="9527" y="5513"/>
                  </a:lnTo>
                  <a:lnTo>
                    <a:pt x="9973" y="3719"/>
                  </a:lnTo>
                  <a:cubicBezTo>
                    <a:pt x="10420" y="3883"/>
                    <a:pt x="11853" y="4367"/>
                    <a:pt x="13036" y="4367"/>
                  </a:cubicBezTo>
                  <a:cubicBezTo>
                    <a:pt x="13586" y="4367"/>
                    <a:pt x="13790" y="4316"/>
                    <a:pt x="13839" y="4156"/>
                  </a:cubicBezTo>
                  <a:cubicBezTo>
                    <a:pt x="13896" y="3979"/>
                    <a:pt x="13702" y="3847"/>
                    <a:pt x="13413" y="3647"/>
                  </a:cubicBezTo>
                  <a:cubicBezTo>
                    <a:pt x="13262" y="3539"/>
                    <a:pt x="13093" y="3419"/>
                    <a:pt x="12973" y="3303"/>
                  </a:cubicBezTo>
                  <a:cubicBezTo>
                    <a:pt x="12619" y="2950"/>
                    <a:pt x="11119" y="1973"/>
                    <a:pt x="9850" y="1160"/>
                  </a:cubicBezTo>
                  <a:cubicBezTo>
                    <a:pt x="9707" y="1070"/>
                    <a:pt x="9607" y="1007"/>
                    <a:pt x="9570" y="980"/>
                  </a:cubicBezTo>
                  <a:cubicBezTo>
                    <a:pt x="9320" y="813"/>
                    <a:pt x="6133" y="0"/>
                    <a:pt x="38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320;p31">
              <a:extLst>
                <a:ext uri="{FF2B5EF4-FFF2-40B4-BE49-F238E27FC236}">
                  <a16:creationId xmlns:a16="http://schemas.microsoft.com/office/drawing/2014/main" id="{5B4EB404-91CA-4A68-93FF-979DC885AE2D}"/>
                </a:ext>
              </a:extLst>
            </p:cNvPr>
            <p:cNvSpPr/>
            <p:nvPr/>
          </p:nvSpPr>
          <p:spPr>
            <a:xfrm flipH="1">
              <a:off x="6988484" y="3873034"/>
              <a:ext cx="54689" cy="162208"/>
            </a:xfrm>
            <a:custGeom>
              <a:avLst/>
              <a:gdLst/>
              <a:ahLst/>
              <a:cxnLst/>
              <a:rect l="l" t="t" r="r" b="b"/>
              <a:pathLst>
                <a:path w="2061" h="6113" extrusionOk="0">
                  <a:moveTo>
                    <a:pt x="798" y="1"/>
                  </a:moveTo>
                  <a:cubicBezTo>
                    <a:pt x="460" y="1"/>
                    <a:pt x="168" y="89"/>
                    <a:pt x="168" y="89"/>
                  </a:cubicBezTo>
                  <a:lnTo>
                    <a:pt x="1" y="213"/>
                  </a:lnTo>
                  <a:cubicBezTo>
                    <a:pt x="1" y="213"/>
                    <a:pt x="578" y="4662"/>
                    <a:pt x="828" y="5482"/>
                  </a:cubicBezTo>
                  <a:cubicBezTo>
                    <a:pt x="952" y="5898"/>
                    <a:pt x="1160" y="6112"/>
                    <a:pt x="1352" y="6112"/>
                  </a:cubicBezTo>
                  <a:cubicBezTo>
                    <a:pt x="1539" y="6112"/>
                    <a:pt x="1712" y="5906"/>
                    <a:pt x="1774" y="5482"/>
                  </a:cubicBezTo>
                  <a:cubicBezTo>
                    <a:pt x="1897" y="4629"/>
                    <a:pt x="2061" y="1286"/>
                    <a:pt x="1731" y="503"/>
                  </a:cubicBezTo>
                  <a:cubicBezTo>
                    <a:pt x="1561" y="99"/>
                    <a:pt x="1154" y="1"/>
                    <a:pt x="7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321;p31">
              <a:extLst>
                <a:ext uri="{FF2B5EF4-FFF2-40B4-BE49-F238E27FC236}">
                  <a16:creationId xmlns:a16="http://schemas.microsoft.com/office/drawing/2014/main" id="{BE5E00BC-4F7D-48E0-93B0-2155ACD8913C}"/>
                </a:ext>
              </a:extLst>
            </p:cNvPr>
            <p:cNvSpPr/>
            <p:nvPr/>
          </p:nvSpPr>
          <p:spPr>
            <a:xfrm flipH="1">
              <a:off x="6985035" y="3869585"/>
              <a:ext cx="61773" cy="169108"/>
            </a:xfrm>
            <a:custGeom>
              <a:avLst/>
              <a:gdLst/>
              <a:ahLst/>
              <a:cxnLst/>
              <a:rect l="l" t="t" r="r" b="b"/>
              <a:pathLst>
                <a:path w="2328" h="6373" extrusionOk="0">
                  <a:moveTo>
                    <a:pt x="930" y="261"/>
                  </a:moveTo>
                  <a:cubicBezTo>
                    <a:pt x="1250" y="261"/>
                    <a:pt x="1607" y="345"/>
                    <a:pt x="1748" y="683"/>
                  </a:cubicBezTo>
                  <a:cubicBezTo>
                    <a:pt x="2068" y="1436"/>
                    <a:pt x="1905" y="4752"/>
                    <a:pt x="1781" y="5595"/>
                  </a:cubicBezTo>
                  <a:cubicBezTo>
                    <a:pt x="1728" y="5966"/>
                    <a:pt x="1594" y="6106"/>
                    <a:pt x="1498" y="6112"/>
                  </a:cubicBezTo>
                  <a:cubicBezTo>
                    <a:pt x="1494" y="6112"/>
                    <a:pt x="1490" y="6113"/>
                    <a:pt x="1487" y="6113"/>
                  </a:cubicBezTo>
                  <a:cubicBezTo>
                    <a:pt x="1367" y="6113"/>
                    <a:pt x="1198" y="5947"/>
                    <a:pt x="1088" y="5575"/>
                  </a:cubicBezTo>
                  <a:cubicBezTo>
                    <a:pt x="861" y="4832"/>
                    <a:pt x="351" y="986"/>
                    <a:pt x="275" y="399"/>
                  </a:cubicBezTo>
                  <a:lnTo>
                    <a:pt x="361" y="336"/>
                  </a:lnTo>
                  <a:cubicBezTo>
                    <a:pt x="430" y="318"/>
                    <a:pt x="667" y="261"/>
                    <a:pt x="930" y="261"/>
                  </a:cubicBezTo>
                  <a:close/>
                  <a:moveTo>
                    <a:pt x="938" y="0"/>
                  </a:moveTo>
                  <a:cubicBezTo>
                    <a:pt x="590" y="0"/>
                    <a:pt x="291" y="88"/>
                    <a:pt x="265" y="96"/>
                  </a:cubicBezTo>
                  <a:lnTo>
                    <a:pt x="1" y="286"/>
                  </a:lnTo>
                  <a:lnTo>
                    <a:pt x="11" y="359"/>
                  </a:lnTo>
                  <a:cubicBezTo>
                    <a:pt x="35" y="543"/>
                    <a:pt x="591" y="4829"/>
                    <a:pt x="841" y="5652"/>
                  </a:cubicBezTo>
                  <a:cubicBezTo>
                    <a:pt x="974" y="6098"/>
                    <a:pt x="1221" y="6372"/>
                    <a:pt x="1488" y="6372"/>
                  </a:cubicBezTo>
                  <a:lnTo>
                    <a:pt x="1518" y="6372"/>
                  </a:lnTo>
                  <a:cubicBezTo>
                    <a:pt x="1641" y="6362"/>
                    <a:pt x="1945" y="6272"/>
                    <a:pt x="2038" y="5632"/>
                  </a:cubicBezTo>
                  <a:cubicBezTo>
                    <a:pt x="2165" y="4746"/>
                    <a:pt x="2328" y="1389"/>
                    <a:pt x="1988" y="583"/>
                  </a:cubicBezTo>
                  <a:cubicBezTo>
                    <a:pt x="1791" y="113"/>
                    <a:pt x="1333" y="0"/>
                    <a:pt x="9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322;p31">
              <a:extLst>
                <a:ext uri="{FF2B5EF4-FFF2-40B4-BE49-F238E27FC236}">
                  <a16:creationId xmlns:a16="http://schemas.microsoft.com/office/drawing/2014/main" id="{5ED6FAFA-936D-423A-BCEA-FA645FD6FB1C}"/>
                </a:ext>
              </a:extLst>
            </p:cNvPr>
            <p:cNvSpPr/>
            <p:nvPr/>
          </p:nvSpPr>
          <p:spPr>
            <a:xfrm flipH="1">
              <a:off x="7009604" y="3863827"/>
              <a:ext cx="98020" cy="182269"/>
            </a:xfrm>
            <a:custGeom>
              <a:avLst/>
              <a:gdLst/>
              <a:ahLst/>
              <a:cxnLst/>
              <a:rect l="l" t="t" r="r" b="b"/>
              <a:pathLst>
                <a:path w="3694" h="6869" extrusionOk="0">
                  <a:moveTo>
                    <a:pt x="1922" y="0"/>
                  </a:moveTo>
                  <a:cubicBezTo>
                    <a:pt x="1173" y="0"/>
                    <a:pt x="0" y="806"/>
                    <a:pt x="0" y="806"/>
                  </a:cubicBezTo>
                  <a:cubicBezTo>
                    <a:pt x="0" y="806"/>
                    <a:pt x="704" y="3033"/>
                    <a:pt x="990" y="3733"/>
                  </a:cubicBezTo>
                  <a:cubicBezTo>
                    <a:pt x="1277" y="4429"/>
                    <a:pt x="2223" y="6323"/>
                    <a:pt x="2553" y="6695"/>
                  </a:cubicBezTo>
                  <a:cubicBezTo>
                    <a:pt x="2662" y="6817"/>
                    <a:pt x="2828" y="6868"/>
                    <a:pt x="2997" y="6868"/>
                  </a:cubicBezTo>
                  <a:cubicBezTo>
                    <a:pt x="3341" y="6868"/>
                    <a:pt x="3694" y="6657"/>
                    <a:pt x="3586" y="6409"/>
                  </a:cubicBezTo>
                  <a:cubicBezTo>
                    <a:pt x="3423" y="6035"/>
                    <a:pt x="2927" y="846"/>
                    <a:pt x="2390" y="190"/>
                  </a:cubicBezTo>
                  <a:cubicBezTo>
                    <a:pt x="2280" y="54"/>
                    <a:pt x="2115" y="0"/>
                    <a:pt x="19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323;p31">
              <a:extLst>
                <a:ext uri="{FF2B5EF4-FFF2-40B4-BE49-F238E27FC236}">
                  <a16:creationId xmlns:a16="http://schemas.microsoft.com/office/drawing/2014/main" id="{443D0B2F-EEF4-4251-8260-52D6CDEE90CE}"/>
                </a:ext>
              </a:extLst>
            </p:cNvPr>
            <p:cNvSpPr/>
            <p:nvPr/>
          </p:nvSpPr>
          <p:spPr>
            <a:xfrm flipH="1">
              <a:off x="7007216" y="3860430"/>
              <a:ext cx="104389" cy="189141"/>
            </a:xfrm>
            <a:custGeom>
              <a:avLst/>
              <a:gdLst/>
              <a:ahLst/>
              <a:cxnLst/>
              <a:rect l="l" t="t" r="r" b="b"/>
              <a:pathLst>
                <a:path w="3934" h="7128" extrusionOk="0">
                  <a:moveTo>
                    <a:pt x="2073" y="257"/>
                  </a:moveTo>
                  <a:cubicBezTo>
                    <a:pt x="2230" y="257"/>
                    <a:pt x="2358" y="298"/>
                    <a:pt x="2440" y="398"/>
                  </a:cubicBezTo>
                  <a:cubicBezTo>
                    <a:pt x="2777" y="808"/>
                    <a:pt x="3133" y="3384"/>
                    <a:pt x="3347" y="4924"/>
                  </a:cubicBezTo>
                  <a:cubicBezTo>
                    <a:pt x="3483" y="5928"/>
                    <a:pt x="3560" y="6454"/>
                    <a:pt x="3616" y="6587"/>
                  </a:cubicBezTo>
                  <a:cubicBezTo>
                    <a:pt x="3650" y="6663"/>
                    <a:pt x="3583" y="6727"/>
                    <a:pt x="3520" y="6767"/>
                  </a:cubicBezTo>
                  <a:cubicBezTo>
                    <a:pt x="3419" y="6831"/>
                    <a:pt x="3282" y="6867"/>
                    <a:pt x="3150" y="6867"/>
                  </a:cubicBezTo>
                  <a:cubicBezTo>
                    <a:pt x="3012" y="6867"/>
                    <a:pt x="2880" y="6827"/>
                    <a:pt x="2800" y="6737"/>
                  </a:cubicBezTo>
                  <a:cubicBezTo>
                    <a:pt x="2487" y="6383"/>
                    <a:pt x="1547" y="4508"/>
                    <a:pt x="1260" y="3811"/>
                  </a:cubicBezTo>
                  <a:cubicBezTo>
                    <a:pt x="1014" y="3204"/>
                    <a:pt x="440" y="1414"/>
                    <a:pt x="303" y="988"/>
                  </a:cubicBezTo>
                  <a:cubicBezTo>
                    <a:pt x="704" y="726"/>
                    <a:pt x="1546" y="257"/>
                    <a:pt x="2073" y="257"/>
                  </a:cubicBezTo>
                  <a:close/>
                  <a:moveTo>
                    <a:pt x="2072" y="0"/>
                  </a:moveTo>
                  <a:cubicBezTo>
                    <a:pt x="1311" y="0"/>
                    <a:pt x="230" y="723"/>
                    <a:pt x="77" y="828"/>
                  </a:cubicBezTo>
                  <a:lnTo>
                    <a:pt x="0" y="884"/>
                  </a:lnTo>
                  <a:lnTo>
                    <a:pt x="27" y="974"/>
                  </a:lnTo>
                  <a:cubicBezTo>
                    <a:pt x="57" y="1064"/>
                    <a:pt x="737" y="3214"/>
                    <a:pt x="1023" y="3908"/>
                  </a:cubicBezTo>
                  <a:cubicBezTo>
                    <a:pt x="1310" y="4614"/>
                    <a:pt x="2267" y="6523"/>
                    <a:pt x="2607" y="6907"/>
                  </a:cubicBezTo>
                  <a:cubicBezTo>
                    <a:pt x="2743" y="7060"/>
                    <a:pt x="2943" y="7127"/>
                    <a:pt x="3150" y="7127"/>
                  </a:cubicBezTo>
                  <a:cubicBezTo>
                    <a:pt x="3333" y="7127"/>
                    <a:pt x="3516" y="7074"/>
                    <a:pt x="3656" y="6983"/>
                  </a:cubicBezTo>
                  <a:cubicBezTo>
                    <a:pt x="3856" y="6857"/>
                    <a:pt x="3933" y="6663"/>
                    <a:pt x="3853" y="6483"/>
                  </a:cubicBezTo>
                  <a:cubicBezTo>
                    <a:pt x="3807" y="6377"/>
                    <a:pt x="3707" y="5654"/>
                    <a:pt x="3600" y="4891"/>
                  </a:cubicBezTo>
                  <a:cubicBezTo>
                    <a:pt x="3296" y="2681"/>
                    <a:pt x="2993" y="664"/>
                    <a:pt x="2640" y="235"/>
                  </a:cubicBezTo>
                  <a:cubicBezTo>
                    <a:pt x="2502" y="66"/>
                    <a:pt x="2302"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324;p31">
              <a:extLst>
                <a:ext uri="{FF2B5EF4-FFF2-40B4-BE49-F238E27FC236}">
                  <a16:creationId xmlns:a16="http://schemas.microsoft.com/office/drawing/2014/main" id="{84B34624-8BC2-4DD8-8205-5368700ED7ED}"/>
                </a:ext>
              </a:extLst>
            </p:cNvPr>
            <p:cNvSpPr/>
            <p:nvPr/>
          </p:nvSpPr>
          <p:spPr>
            <a:xfrm flipH="1">
              <a:off x="7046565" y="3853903"/>
              <a:ext cx="158255" cy="188929"/>
            </a:xfrm>
            <a:custGeom>
              <a:avLst/>
              <a:gdLst/>
              <a:ahLst/>
              <a:cxnLst/>
              <a:rect l="l" t="t" r="r" b="b"/>
              <a:pathLst>
                <a:path w="5964" h="7120" extrusionOk="0">
                  <a:moveTo>
                    <a:pt x="2416" y="1"/>
                  </a:moveTo>
                  <a:cubicBezTo>
                    <a:pt x="2242" y="1"/>
                    <a:pt x="2066" y="47"/>
                    <a:pt x="1893" y="154"/>
                  </a:cubicBezTo>
                  <a:cubicBezTo>
                    <a:pt x="1030" y="687"/>
                    <a:pt x="1" y="2580"/>
                    <a:pt x="1" y="2580"/>
                  </a:cubicBezTo>
                  <a:lnTo>
                    <a:pt x="2390" y="2787"/>
                  </a:lnTo>
                  <a:cubicBezTo>
                    <a:pt x="2390" y="2787"/>
                    <a:pt x="3296" y="5014"/>
                    <a:pt x="3667" y="5586"/>
                  </a:cubicBezTo>
                  <a:cubicBezTo>
                    <a:pt x="4016" y="6132"/>
                    <a:pt x="5187" y="7119"/>
                    <a:pt x="5583" y="7119"/>
                  </a:cubicBezTo>
                  <a:cubicBezTo>
                    <a:pt x="5606" y="7119"/>
                    <a:pt x="5626" y="7116"/>
                    <a:pt x="5643" y="7109"/>
                  </a:cubicBezTo>
                  <a:cubicBezTo>
                    <a:pt x="5963" y="6986"/>
                    <a:pt x="5400" y="5917"/>
                    <a:pt x="5190" y="4970"/>
                  </a:cubicBezTo>
                  <a:cubicBezTo>
                    <a:pt x="4983" y="4023"/>
                    <a:pt x="4616" y="2090"/>
                    <a:pt x="4160" y="1347"/>
                  </a:cubicBezTo>
                  <a:cubicBezTo>
                    <a:pt x="3792" y="752"/>
                    <a:pt x="3116" y="1"/>
                    <a:pt x="24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325;p31">
              <a:extLst>
                <a:ext uri="{FF2B5EF4-FFF2-40B4-BE49-F238E27FC236}">
                  <a16:creationId xmlns:a16="http://schemas.microsoft.com/office/drawing/2014/main" id="{4EC15907-1B50-46A6-8E5B-1A620BD5B756}"/>
                </a:ext>
              </a:extLst>
            </p:cNvPr>
            <p:cNvSpPr/>
            <p:nvPr/>
          </p:nvSpPr>
          <p:spPr>
            <a:xfrm flipH="1">
              <a:off x="7045265" y="3850454"/>
              <a:ext cx="162553" cy="195749"/>
            </a:xfrm>
            <a:custGeom>
              <a:avLst/>
              <a:gdLst/>
              <a:ahLst/>
              <a:cxnLst/>
              <a:rect l="l" t="t" r="r" b="b"/>
              <a:pathLst>
                <a:path w="6126" h="7377" extrusionOk="0">
                  <a:moveTo>
                    <a:pt x="2529" y="1"/>
                  </a:moveTo>
                  <a:cubicBezTo>
                    <a:pt x="2332" y="1"/>
                    <a:pt x="2134" y="54"/>
                    <a:pt x="1940" y="174"/>
                  </a:cubicBezTo>
                  <a:cubicBezTo>
                    <a:pt x="1057" y="717"/>
                    <a:pt x="43" y="2570"/>
                    <a:pt x="0" y="2650"/>
                  </a:cubicBezTo>
                  <a:lnTo>
                    <a:pt x="226" y="2773"/>
                  </a:lnTo>
                  <a:cubicBezTo>
                    <a:pt x="237" y="2753"/>
                    <a:pt x="1250" y="900"/>
                    <a:pt x="2077" y="391"/>
                  </a:cubicBezTo>
                  <a:cubicBezTo>
                    <a:pt x="2223" y="301"/>
                    <a:pt x="2372" y="261"/>
                    <a:pt x="2522" y="261"/>
                  </a:cubicBezTo>
                  <a:cubicBezTo>
                    <a:pt x="3177" y="261"/>
                    <a:pt x="3832" y="1010"/>
                    <a:pt x="4163" y="1544"/>
                  </a:cubicBezTo>
                  <a:cubicBezTo>
                    <a:pt x="4546" y="2167"/>
                    <a:pt x="4869" y="3684"/>
                    <a:pt x="5083" y="4687"/>
                  </a:cubicBezTo>
                  <a:cubicBezTo>
                    <a:pt x="5116" y="4850"/>
                    <a:pt x="5149" y="4996"/>
                    <a:pt x="5176" y="5127"/>
                  </a:cubicBezTo>
                  <a:cubicBezTo>
                    <a:pt x="5253" y="5473"/>
                    <a:pt x="5376" y="5836"/>
                    <a:pt x="5486" y="6156"/>
                  </a:cubicBezTo>
                  <a:cubicBezTo>
                    <a:pt x="5606" y="6507"/>
                    <a:pt x="5786" y="7039"/>
                    <a:pt x="5709" y="7119"/>
                  </a:cubicBezTo>
                  <a:cubicBezTo>
                    <a:pt x="5701" y="7122"/>
                    <a:pt x="5693" y="7123"/>
                    <a:pt x="5682" y="7123"/>
                  </a:cubicBezTo>
                  <a:cubicBezTo>
                    <a:pt x="5410" y="7123"/>
                    <a:pt x="4265" y="6231"/>
                    <a:pt x="3886" y="5647"/>
                  </a:cubicBezTo>
                  <a:cubicBezTo>
                    <a:pt x="3526" y="5090"/>
                    <a:pt x="2633" y="2890"/>
                    <a:pt x="2623" y="2870"/>
                  </a:cubicBezTo>
                  <a:lnTo>
                    <a:pt x="2383" y="2967"/>
                  </a:lnTo>
                  <a:cubicBezTo>
                    <a:pt x="2420" y="3057"/>
                    <a:pt x="3296" y="5210"/>
                    <a:pt x="3673" y="5787"/>
                  </a:cubicBezTo>
                  <a:cubicBezTo>
                    <a:pt x="3976" y="6264"/>
                    <a:pt x="5183" y="7376"/>
                    <a:pt x="5706" y="7376"/>
                  </a:cubicBezTo>
                  <a:cubicBezTo>
                    <a:pt x="5743" y="7376"/>
                    <a:pt x="5776" y="7370"/>
                    <a:pt x="5803" y="7359"/>
                  </a:cubicBezTo>
                  <a:cubicBezTo>
                    <a:pt x="6126" y="7236"/>
                    <a:pt x="5959" y="6747"/>
                    <a:pt x="5729" y="6073"/>
                  </a:cubicBezTo>
                  <a:cubicBezTo>
                    <a:pt x="5623" y="5760"/>
                    <a:pt x="5503" y="5404"/>
                    <a:pt x="5429" y="5073"/>
                  </a:cubicBezTo>
                  <a:cubicBezTo>
                    <a:pt x="5399" y="4944"/>
                    <a:pt x="5369" y="4793"/>
                    <a:pt x="5336" y="4633"/>
                  </a:cubicBezTo>
                  <a:cubicBezTo>
                    <a:pt x="5119" y="3613"/>
                    <a:pt x="4789" y="2070"/>
                    <a:pt x="4383" y="1410"/>
                  </a:cubicBezTo>
                  <a:cubicBezTo>
                    <a:pt x="3939" y="692"/>
                    <a:pt x="3242" y="1"/>
                    <a:pt x="25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326;p31">
              <a:extLst>
                <a:ext uri="{FF2B5EF4-FFF2-40B4-BE49-F238E27FC236}">
                  <a16:creationId xmlns:a16="http://schemas.microsoft.com/office/drawing/2014/main" id="{40F8E95B-ABB2-408B-AAAC-A14CF4CD6F11}"/>
                </a:ext>
              </a:extLst>
            </p:cNvPr>
            <p:cNvSpPr/>
            <p:nvPr/>
          </p:nvSpPr>
          <p:spPr>
            <a:xfrm flipH="1">
              <a:off x="7129087" y="3955396"/>
              <a:ext cx="147720" cy="101682"/>
            </a:xfrm>
            <a:custGeom>
              <a:avLst/>
              <a:gdLst/>
              <a:ahLst/>
              <a:cxnLst/>
              <a:rect l="l" t="t" r="r" b="b"/>
              <a:pathLst>
                <a:path w="5567" h="3832" extrusionOk="0">
                  <a:moveTo>
                    <a:pt x="1445" y="1"/>
                  </a:moveTo>
                  <a:cubicBezTo>
                    <a:pt x="1195" y="1"/>
                    <a:pt x="951" y="95"/>
                    <a:pt x="743" y="322"/>
                  </a:cubicBezTo>
                  <a:cubicBezTo>
                    <a:pt x="250" y="858"/>
                    <a:pt x="0" y="1515"/>
                    <a:pt x="743" y="2215"/>
                  </a:cubicBezTo>
                  <a:cubicBezTo>
                    <a:pt x="1487" y="2915"/>
                    <a:pt x="3250" y="3832"/>
                    <a:pt x="4406" y="3832"/>
                  </a:cubicBezTo>
                  <a:cubicBezTo>
                    <a:pt x="5566" y="3832"/>
                    <a:pt x="5353" y="3255"/>
                    <a:pt x="5063" y="2924"/>
                  </a:cubicBezTo>
                  <a:cubicBezTo>
                    <a:pt x="4869" y="2704"/>
                    <a:pt x="4649" y="2508"/>
                    <a:pt x="4406" y="2338"/>
                  </a:cubicBezTo>
                  <a:cubicBezTo>
                    <a:pt x="4406" y="2338"/>
                    <a:pt x="2923" y="898"/>
                    <a:pt x="2430" y="442"/>
                  </a:cubicBezTo>
                  <a:cubicBezTo>
                    <a:pt x="2143" y="179"/>
                    <a:pt x="1788" y="1"/>
                    <a:pt x="1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327;p31">
              <a:extLst>
                <a:ext uri="{FF2B5EF4-FFF2-40B4-BE49-F238E27FC236}">
                  <a16:creationId xmlns:a16="http://schemas.microsoft.com/office/drawing/2014/main" id="{4386404A-AE0B-4503-AA6E-DD665C94346F}"/>
                </a:ext>
              </a:extLst>
            </p:cNvPr>
            <p:cNvSpPr/>
            <p:nvPr/>
          </p:nvSpPr>
          <p:spPr>
            <a:xfrm flipH="1">
              <a:off x="7130413" y="3952027"/>
              <a:ext cx="147216" cy="108502"/>
            </a:xfrm>
            <a:custGeom>
              <a:avLst/>
              <a:gdLst/>
              <a:ahLst/>
              <a:cxnLst/>
              <a:rect l="l" t="t" r="r" b="b"/>
              <a:pathLst>
                <a:path w="5548" h="4089" extrusionOk="0">
                  <a:moveTo>
                    <a:pt x="1474" y="259"/>
                  </a:moveTo>
                  <a:cubicBezTo>
                    <a:pt x="1798" y="259"/>
                    <a:pt x="2128" y="439"/>
                    <a:pt x="2374" y="665"/>
                  </a:cubicBezTo>
                  <a:cubicBezTo>
                    <a:pt x="2861" y="1112"/>
                    <a:pt x="4334" y="2542"/>
                    <a:pt x="4348" y="2559"/>
                  </a:cubicBezTo>
                  <a:lnTo>
                    <a:pt x="4364" y="2572"/>
                  </a:lnTo>
                  <a:cubicBezTo>
                    <a:pt x="4597" y="2735"/>
                    <a:pt x="4811" y="2925"/>
                    <a:pt x="4997" y="3139"/>
                  </a:cubicBezTo>
                  <a:cubicBezTo>
                    <a:pt x="5117" y="3275"/>
                    <a:pt x="5237" y="3482"/>
                    <a:pt x="5177" y="3611"/>
                  </a:cubicBezTo>
                  <a:cubicBezTo>
                    <a:pt x="5140" y="3695"/>
                    <a:pt x="4997" y="3828"/>
                    <a:pt x="4437" y="3828"/>
                  </a:cubicBezTo>
                  <a:cubicBezTo>
                    <a:pt x="3281" y="3828"/>
                    <a:pt x="1548" y="2891"/>
                    <a:pt x="861" y="2248"/>
                  </a:cubicBezTo>
                  <a:cubicBezTo>
                    <a:pt x="288" y="1708"/>
                    <a:pt x="291" y="1165"/>
                    <a:pt x="868" y="536"/>
                  </a:cubicBezTo>
                  <a:cubicBezTo>
                    <a:pt x="1051" y="336"/>
                    <a:pt x="1261" y="259"/>
                    <a:pt x="1474" y="259"/>
                  </a:cubicBezTo>
                  <a:close/>
                  <a:moveTo>
                    <a:pt x="1471" y="1"/>
                  </a:moveTo>
                  <a:cubicBezTo>
                    <a:pt x="1189" y="1"/>
                    <a:pt x="912" y="107"/>
                    <a:pt x="678" y="362"/>
                  </a:cubicBezTo>
                  <a:cubicBezTo>
                    <a:pt x="1" y="1099"/>
                    <a:pt x="5" y="1796"/>
                    <a:pt x="685" y="2436"/>
                  </a:cubicBezTo>
                  <a:cubicBezTo>
                    <a:pt x="1418" y="3125"/>
                    <a:pt x="3201" y="4088"/>
                    <a:pt x="4437" y="4088"/>
                  </a:cubicBezTo>
                  <a:cubicBezTo>
                    <a:pt x="4974" y="4088"/>
                    <a:pt x="5304" y="3962"/>
                    <a:pt x="5414" y="3719"/>
                  </a:cubicBezTo>
                  <a:cubicBezTo>
                    <a:pt x="5548" y="3419"/>
                    <a:pt x="5304" y="3095"/>
                    <a:pt x="5191" y="2968"/>
                  </a:cubicBezTo>
                  <a:cubicBezTo>
                    <a:pt x="4994" y="2742"/>
                    <a:pt x="4768" y="2539"/>
                    <a:pt x="4520" y="2365"/>
                  </a:cubicBezTo>
                  <a:cubicBezTo>
                    <a:pt x="4408" y="2256"/>
                    <a:pt x="3021" y="908"/>
                    <a:pt x="2548" y="476"/>
                  </a:cubicBezTo>
                  <a:cubicBezTo>
                    <a:pt x="2241" y="194"/>
                    <a:pt x="1852" y="1"/>
                    <a:pt x="14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328;p31">
              <a:extLst>
                <a:ext uri="{FF2B5EF4-FFF2-40B4-BE49-F238E27FC236}">
                  <a16:creationId xmlns:a16="http://schemas.microsoft.com/office/drawing/2014/main" id="{CE99BEAA-5338-4A38-A051-1A4D2B3BC0F6}"/>
                </a:ext>
              </a:extLst>
            </p:cNvPr>
            <p:cNvSpPr/>
            <p:nvPr/>
          </p:nvSpPr>
          <p:spPr>
            <a:xfrm flipH="1">
              <a:off x="6115362" y="4084565"/>
              <a:ext cx="1433925" cy="40970"/>
            </a:xfrm>
            <a:custGeom>
              <a:avLst/>
              <a:gdLst/>
              <a:ahLst/>
              <a:cxnLst/>
              <a:rect l="l" t="t" r="r" b="b"/>
              <a:pathLst>
                <a:path w="54039" h="1544" extrusionOk="0">
                  <a:moveTo>
                    <a:pt x="0" y="0"/>
                  </a:moveTo>
                  <a:lnTo>
                    <a:pt x="0" y="1543"/>
                  </a:lnTo>
                  <a:lnTo>
                    <a:pt x="54038" y="1543"/>
                  </a:lnTo>
                  <a:lnTo>
                    <a:pt x="540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329;p31">
              <a:extLst>
                <a:ext uri="{FF2B5EF4-FFF2-40B4-BE49-F238E27FC236}">
                  <a16:creationId xmlns:a16="http://schemas.microsoft.com/office/drawing/2014/main" id="{E983F937-58EC-461F-8CE4-43FD971DA6F7}"/>
                </a:ext>
              </a:extLst>
            </p:cNvPr>
            <p:cNvSpPr/>
            <p:nvPr/>
          </p:nvSpPr>
          <p:spPr>
            <a:xfrm flipH="1">
              <a:off x="6112019" y="4081089"/>
              <a:ext cx="1440718" cy="47869"/>
            </a:xfrm>
            <a:custGeom>
              <a:avLst/>
              <a:gdLst/>
              <a:ahLst/>
              <a:cxnLst/>
              <a:rect l="l" t="t" r="r" b="b"/>
              <a:pathLst>
                <a:path w="54295" h="1804" extrusionOk="0">
                  <a:moveTo>
                    <a:pt x="54038" y="261"/>
                  </a:moveTo>
                  <a:lnTo>
                    <a:pt x="54038" y="1547"/>
                  </a:lnTo>
                  <a:lnTo>
                    <a:pt x="260" y="1547"/>
                  </a:lnTo>
                  <a:lnTo>
                    <a:pt x="260" y="261"/>
                  </a:lnTo>
                  <a:close/>
                  <a:moveTo>
                    <a:pt x="130" y="1"/>
                  </a:moveTo>
                  <a:cubicBezTo>
                    <a:pt x="60" y="1"/>
                    <a:pt x="0" y="61"/>
                    <a:pt x="0" y="131"/>
                  </a:cubicBezTo>
                  <a:lnTo>
                    <a:pt x="0" y="1674"/>
                  </a:lnTo>
                  <a:cubicBezTo>
                    <a:pt x="0" y="1747"/>
                    <a:pt x="60" y="1804"/>
                    <a:pt x="130" y="1804"/>
                  </a:cubicBezTo>
                  <a:lnTo>
                    <a:pt x="54168" y="1804"/>
                  </a:lnTo>
                  <a:cubicBezTo>
                    <a:pt x="54238" y="1804"/>
                    <a:pt x="54295" y="1747"/>
                    <a:pt x="54295" y="1674"/>
                  </a:cubicBezTo>
                  <a:lnTo>
                    <a:pt x="54295" y="131"/>
                  </a:lnTo>
                  <a:cubicBezTo>
                    <a:pt x="54295" y="61"/>
                    <a:pt x="54238" y="1"/>
                    <a:pt x="541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330;p31">
              <a:extLst>
                <a:ext uri="{FF2B5EF4-FFF2-40B4-BE49-F238E27FC236}">
                  <a16:creationId xmlns:a16="http://schemas.microsoft.com/office/drawing/2014/main" id="{408B3063-B57F-4B17-BAB8-60C27AE0EB52}"/>
                </a:ext>
              </a:extLst>
            </p:cNvPr>
            <p:cNvSpPr/>
            <p:nvPr/>
          </p:nvSpPr>
          <p:spPr>
            <a:xfrm flipH="1">
              <a:off x="7045945" y="4084565"/>
              <a:ext cx="503342" cy="40970"/>
            </a:xfrm>
            <a:custGeom>
              <a:avLst/>
              <a:gdLst/>
              <a:ahLst/>
              <a:cxnLst/>
              <a:rect l="l" t="t" r="r" b="b"/>
              <a:pathLst>
                <a:path w="18969" h="1544" extrusionOk="0">
                  <a:moveTo>
                    <a:pt x="0" y="0"/>
                  </a:moveTo>
                  <a:lnTo>
                    <a:pt x="0" y="1543"/>
                  </a:lnTo>
                  <a:lnTo>
                    <a:pt x="18968" y="1543"/>
                  </a:lnTo>
                  <a:lnTo>
                    <a:pt x="189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331;p31">
              <a:extLst>
                <a:ext uri="{FF2B5EF4-FFF2-40B4-BE49-F238E27FC236}">
                  <a16:creationId xmlns:a16="http://schemas.microsoft.com/office/drawing/2014/main" id="{8BCEE75C-AA32-4FBC-A38B-713BD6D2671C}"/>
                </a:ext>
              </a:extLst>
            </p:cNvPr>
            <p:cNvSpPr/>
            <p:nvPr/>
          </p:nvSpPr>
          <p:spPr>
            <a:xfrm flipH="1">
              <a:off x="7042522" y="4081089"/>
              <a:ext cx="510215" cy="47869"/>
            </a:xfrm>
            <a:custGeom>
              <a:avLst/>
              <a:gdLst/>
              <a:ahLst/>
              <a:cxnLst/>
              <a:rect l="l" t="t" r="r" b="b"/>
              <a:pathLst>
                <a:path w="19228" h="1804" extrusionOk="0">
                  <a:moveTo>
                    <a:pt x="18972" y="261"/>
                  </a:moveTo>
                  <a:lnTo>
                    <a:pt x="18972" y="1547"/>
                  </a:lnTo>
                  <a:lnTo>
                    <a:pt x="260" y="1547"/>
                  </a:lnTo>
                  <a:lnTo>
                    <a:pt x="260" y="261"/>
                  </a:lnTo>
                  <a:close/>
                  <a:moveTo>
                    <a:pt x="130" y="1"/>
                  </a:moveTo>
                  <a:cubicBezTo>
                    <a:pt x="60" y="1"/>
                    <a:pt x="0" y="61"/>
                    <a:pt x="0" y="131"/>
                  </a:cubicBezTo>
                  <a:lnTo>
                    <a:pt x="0" y="1674"/>
                  </a:lnTo>
                  <a:cubicBezTo>
                    <a:pt x="0" y="1747"/>
                    <a:pt x="60" y="1804"/>
                    <a:pt x="130" y="1804"/>
                  </a:cubicBezTo>
                  <a:lnTo>
                    <a:pt x="19098" y="1804"/>
                  </a:lnTo>
                  <a:cubicBezTo>
                    <a:pt x="19172" y="1804"/>
                    <a:pt x="19228" y="1747"/>
                    <a:pt x="19228" y="1674"/>
                  </a:cubicBezTo>
                  <a:lnTo>
                    <a:pt x="19228" y="131"/>
                  </a:lnTo>
                  <a:cubicBezTo>
                    <a:pt x="19228" y="61"/>
                    <a:pt x="19172" y="1"/>
                    <a:pt x="190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332;p31">
              <a:extLst>
                <a:ext uri="{FF2B5EF4-FFF2-40B4-BE49-F238E27FC236}">
                  <a16:creationId xmlns:a16="http://schemas.microsoft.com/office/drawing/2014/main" id="{195F0D83-849F-477F-BC89-413C3883EAD9}"/>
                </a:ext>
              </a:extLst>
            </p:cNvPr>
            <p:cNvSpPr/>
            <p:nvPr/>
          </p:nvSpPr>
          <p:spPr>
            <a:xfrm flipH="1">
              <a:off x="6098844" y="3411816"/>
              <a:ext cx="987633" cy="672609"/>
            </a:xfrm>
            <a:custGeom>
              <a:avLst/>
              <a:gdLst/>
              <a:ahLst/>
              <a:cxnLst/>
              <a:rect l="l" t="t" r="r" b="b"/>
              <a:pathLst>
                <a:path w="37220" h="25348" extrusionOk="0">
                  <a:moveTo>
                    <a:pt x="4212" y="0"/>
                  </a:moveTo>
                  <a:cubicBezTo>
                    <a:pt x="3080" y="23"/>
                    <a:pt x="2140" y="886"/>
                    <a:pt x="2026" y="2013"/>
                  </a:cubicBezTo>
                  <a:lnTo>
                    <a:pt x="0" y="25347"/>
                  </a:lnTo>
                  <a:lnTo>
                    <a:pt x="35083" y="25347"/>
                  </a:lnTo>
                  <a:lnTo>
                    <a:pt x="37109" y="2013"/>
                  </a:lnTo>
                  <a:cubicBezTo>
                    <a:pt x="37219" y="1017"/>
                    <a:pt x="36496" y="120"/>
                    <a:pt x="35499" y="10"/>
                  </a:cubicBezTo>
                  <a:cubicBezTo>
                    <a:pt x="35423" y="3"/>
                    <a:pt x="35346" y="0"/>
                    <a:pt x="35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333;p31">
              <a:extLst>
                <a:ext uri="{FF2B5EF4-FFF2-40B4-BE49-F238E27FC236}">
                  <a16:creationId xmlns:a16="http://schemas.microsoft.com/office/drawing/2014/main" id="{7A964968-459F-45A3-B99E-268DC97F7A32}"/>
                </a:ext>
              </a:extLst>
            </p:cNvPr>
            <p:cNvSpPr/>
            <p:nvPr/>
          </p:nvSpPr>
          <p:spPr>
            <a:xfrm flipH="1">
              <a:off x="6096801" y="3408393"/>
              <a:ext cx="993232" cy="679482"/>
            </a:xfrm>
            <a:custGeom>
              <a:avLst/>
              <a:gdLst/>
              <a:ahLst/>
              <a:cxnLst/>
              <a:rect l="l" t="t" r="r" b="b"/>
              <a:pathLst>
                <a:path w="37431" h="25607" extrusionOk="0">
                  <a:moveTo>
                    <a:pt x="35460" y="258"/>
                  </a:moveTo>
                  <a:cubicBezTo>
                    <a:pt x="35515" y="258"/>
                    <a:pt x="35567" y="261"/>
                    <a:pt x="35620" y="269"/>
                  </a:cubicBezTo>
                  <a:cubicBezTo>
                    <a:pt x="36066" y="315"/>
                    <a:pt x="36470" y="539"/>
                    <a:pt x="36753" y="889"/>
                  </a:cubicBezTo>
                  <a:cubicBezTo>
                    <a:pt x="37037" y="1239"/>
                    <a:pt x="37163" y="1682"/>
                    <a:pt x="37117" y="2132"/>
                  </a:cubicBezTo>
                  <a:lnTo>
                    <a:pt x="35100" y="25350"/>
                  </a:lnTo>
                  <a:lnTo>
                    <a:pt x="274" y="25350"/>
                  </a:lnTo>
                  <a:lnTo>
                    <a:pt x="2287" y="2155"/>
                  </a:lnTo>
                  <a:cubicBezTo>
                    <a:pt x="2397" y="1095"/>
                    <a:pt x="3280" y="279"/>
                    <a:pt x="4346" y="259"/>
                  </a:cubicBezTo>
                  <a:lnTo>
                    <a:pt x="35406" y="259"/>
                  </a:lnTo>
                  <a:cubicBezTo>
                    <a:pt x="35424" y="258"/>
                    <a:pt x="35442" y="258"/>
                    <a:pt x="35460" y="258"/>
                  </a:cubicBezTo>
                  <a:close/>
                  <a:moveTo>
                    <a:pt x="35464" y="1"/>
                  </a:moveTo>
                  <a:cubicBezTo>
                    <a:pt x="35445" y="1"/>
                    <a:pt x="35425" y="1"/>
                    <a:pt x="35406" y="2"/>
                  </a:cubicBezTo>
                  <a:lnTo>
                    <a:pt x="4343" y="2"/>
                  </a:lnTo>
                  <a:cubicBezTo>
                    <a:pt x="3147" y="22"/>
                    <a:pt x="2150" y="939"/>
                    <a:pt x="2030" y="2132"/>
                  </a:cubicBezTo>
                  <a:lnTo>
                    <a:pt x="4" y="25466"/>
                  </a:lnTo>
                  <a:cubicBezTo>
                    <a:pt x="1" y="25503"/>
                    <a:pt x="14" y="25539"/>
                    <a:pt x="37" y="25566"/>
                  </a:cubicBezTo>
                  <a:cubicBezTo>
                    <a:pt x="61" y="25593"/>
                    <a:pt x="97" y="25606"/>
                    <a:pt x="134" y="25606"/>
                  </a:cubicBezTo>
                  <a:lnTo>
                    <a:pt x="35217" y="25606"/>
                  </a:lnTo>
                  <a:cubicBezTo>
                    <a:pt x="35283" y="25606"/>
                    <a:pt x="35340" y="25556"/>
                    <a:pt x="35346" y="25490"/>
                  </a:cubicBezTo>
                  <a:lnTo>
                    <a:pt x="37373" y="2158"/>
                  </a:lnTo>
                  <a:cubicBezTo>
                    <a:pt x="37430" y="1639"/>
                    <a:pt x="37280" y="1132"/>
                    <a:pt x="36953" y="729"/>
                  </a:cubicBezTo>
                  <a:cubicBezTo>
                    <a:pt x="36626" y="322"/>
                    <a:pt x="36163" y="69"/>
                    <a:pt x="35646" y="12"/>
                  </a:cubicBezTo>
                  <a:cubicBezTo>
                    <a:pt x="35586" y="4"/>
                    <a:pt x="35524" y="1"/>
                    <a:pt x="354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334;p31">
              <a:extLst>
                <a:ext uri="{FF2B5EF4-FFF2-40B4-BE49-F238E27FC236}">
                  <a16:creationId xmlns:a16="http://schemas.microsoft.com/office/drawing/2014/main" id="{F512B538-D89D-4F8D-8128-C6E8E61DC7E3}"/>
                </a:ext>
              </a:extLst>
            </p:cNvPr>
            <p:cNvSpPr/>
            <p:nvPr/>
          </p:nvSpPr>
          <p:spPr>
            <a:xfrm flipH="1">
              <a:off x="6080987" y="3411816"/>
              <a:ext cx="987739" cy="672609"/>
            </a:xfrm>
            <a:custGeom>
              <a:avLst/>
              <a:gdLst/>
              <a:ahLst/>
              <a:cxnLst/>
              <a:rect l="l" t="t" r="r" b="b"/>
              <a:pathLst>
                <a:path w="37224" h="25348" extrusionOk="0">
                  <a:moveTo>
                    <a:pt x="4217" y="0"/>
                  </a:moveTo>
                  <a:cubicBezTo>
                    <a:pt x="3084" y="23"/>
                    <a:pt x="2144" y="886"/>
                    <a:pt x="2031" y="2013"/>
                  </a:cubicBezTo>
                  <a:lnTo>
                    <a:pt x="1" y="25347"/>
                  </a:lnTo>
                  <a:lnTo>
                    <a:pt x="35087" y="25347"/>
                  </a:lnTo>
                  <a:lnTo>
                    <a:pt x="37113" y="2013"/>
                  </a:lnTo>
                  <a:cubicBezTo>
                    <a:pt x="37223" y="1017"/>
                    <a:pt x="36500" y="120"/>
                    <a:pt x="35503" y="10"/>
                  </a:cubicBezTo>
                  <a:cubicBezTo>
                    <a:pt x="35427" y="3"/>
                    <a:pt x="35350" y="0"/>
                    <a:pt x="35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335;p31">
              <a:extLst>
                <a:ext uri="{FF2B5EF4-FFF2-40B4-BE49-F238E27FC236}">
                  <a16:creationId xmlns:a16="http://schemas.microsoft.com/office/drawing/2014/main" id="{A33593DF-A237-4B2A-818F-BB2C1F49A693}"/>
                </a:ext>
              </a:extLst>
            </p:cNvPr>
            <p:cNvSpPr/>
            <p:nvPr/>
          </p:nvSpPr>
          <p:spPr>
            <a:xfrm flipH="1">
              <a:off x="6077457" y="3408393"/>
              <a:ext cx="994691" cy="679482"/>
            </a:xfrm>
            <a:custGeom>
              <a:avLst/>
              <a:gdLst/>
              <a:ahLst/>
              <a:cxnLst/>
              <a:rect l="l" t="t" r="r" b="b"/>
              <a:pathLst>
                <a:path w="37486" h="25607" extrusionOk="0">
                  <a:moveTo>
                    <a:pt x="35460" y="258"/>
                  </a:moveTo>
                  <a:cubicBezTo>
                    <a:pt x="35514" y="258"/>
                    <a:pt x="35566" y="261"/>
                    <a:pt x="35619" y="269"/>
                  </a:cubicBezTo>
                  <a:cubicBezTo>
                    <a:pt x="36543" y="369"/>
                    <a:pt x="37216" y="1202"/>
                    <a:pt x="37116" y="2132"/>
                  </a:cubicBezTo>
                  <a:lnTo>
                    <a:pt x="35099" y="25350"/>
                  </a:lnTo>
                  <a:lnTo>
                    <a:pt x="273" y="25350"/>
                  </a:lnTo>
                  <a:lnTo>
                    <a:pt x="2286" y="2155"/>
                  </a:lnTo>
                  <a:cubicBezTo>
                    <a:pt x="2393" y="1095"/>
                    <a:pt x="3280" y="279"/>
                    <a:pt x="4346" y="259"/>
                  </a:cubicBezTo>
                  <a:lnTo>
                    <a:pt x="35406" y="259"/>
                  </a:lnTo>
                  <a:cubicBezTo>
                    <a:pt x="35424" y="258"/>
                    <a:pt x="35442" y="258"/>
                    <a:pt x="35460" y="258"/>
                  </a:cubicBezTo>
                  <a:close/>
                  <a:moveTo>
                    <a:pt x="35464" y="1"/>
                  </a:moveTo>
                  <a:cubicBezTo>
                    <a:pt x="35444" y="1"/>
                    <a:pt x="35425" y="1"/>
                    <a:pt x="35406" y="2"/>
                  </a:cubicBezTo>
                  <a:lnTo>
                    <a:pt x="4343" y="2"/>
                  </a:lnTo>
                  <a:cubicBezTo>
                    <a:pt x="3146" y="22"/>
                    <a:pt x="2149" y="939"/>
                    <a:pt x="2029" y="2132"/>
                  </a:cubicBezTo>
                  <a:lnTo>
                    <a:pt x="3" y="25466"/>
                  </a:lnTo>
                  <a:cubicBezTo>
                    <a:pt x="0" y="25503"/>
                    <a:pt x="13" y="25539"/>
                    <a:pt x="36" y="25566"/>
                  </a:cubicBezTo>
                  <a:cubicBezTo>
                    <a:pt x="60" y="25593"/>
                    <a:pt x="96" y="25606"/>
                    <a:pt x="130" y="25606"/>
                  </a:cubicBezTo>
                  <a:lnTo>
                    <a:pt x="35216" y="25606"/>
                  </a:lnTo>
                  <a:cubicBezTo>
                    <a:pt x="35283" y="25606"/>
                    <a:pt x="35339" y="25556"/>
                    <a:pt x="35346" y="25490"/>
                  </a:cubicBezTo>
                  <a:lnTo>
                    <a:pt x="37372" y="2158"/>
                  </a:lnTo>
                  <a:cubicBezTo>
                    <a:pt x="37486" y="1089"/>
                    <a:pt x="36712" y="129"/>
                    <a:pt x="35646" y="12"/>
                  </a:cubicBezTo>
                  <a:cubicBezTo>
                    <a:pt x="35586" y="4"/>
                    <a:pt x="35523" y="1"/>
                    <a:pt x="354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336;p31">
              <a:extLst>
                <a:ext uri="{FF2B5EF4-FFF2-40B4-BE49-F238E27FC236}">
                  <a16:creationId xmlns:a16="http://schemas.microsoft.com/office/drawing/2014/main" id="{EAD3B983-5C2F-465B-82A0-15A854A00058}"/>
                </a:ext>
              </a:extLst>
            </p:cNvPr>
            <p:cNvSpPr/>
            <p:nvPr/>
          </p:nvSpPr>
          <p:spPr>
            <a:xfrm flipH="1">
              <a:off x="6479874" y="3670206"/>
              <a:ext cx="117470" cy="116781"/>
            </a:xfrm>
            <a:custGeom>
              <a:avLst/>
              <a:gdLst/>
              <a:ahLst/>
              <a:cxnLst/>
              <a:rect l="l" t="t" r="r" b="b"/>
              <a:pathLst>
                <a:path w="4427" h="4401" extrusionOk="0">
                  <a:moveTo>
                    <a:pt x="2435" y="1"/>
                  </a:moveTo>
                  <a:cubicBezTo>
                    <a:pt x="2425" y="1"/>
                    <a:pt x="2414" y="1"/>
                    <a:pt x="2404" y="1"/>
                  </a:cubicBezTo>
                  <a:cubicBezTo>
                    <a:pt x="1167" y="24"/>
                    <a:pt x="140" y="971"/>
                    <a:pt x="14" y="2201"/>
                  </a:cubicBezTo>
                  <a:cubicBezTo>
                    <a:pt x="4" y="2284"/>
                    <a:pt x="0" y="2367"/>
                    <a:pt x="4" y="2450"/>
                  </a:cubicBezTo>
                  <a:cubicBezTo>
                    <a:pt x="24" y="3535"/>
                    <a:pt x="907" y="4401"/>
                    <a:pt x="1987" y="4401"/>
                  </a:cubicBezTo>
                  <a:cubicBezTo>
                    <a:pt x="1999" y="4401"/>
                    <a:pt x="2012" y="4401"/>
                    <a:pt x="2024" y="4401"/>
                  </a:cubicBezTo>
                  <a:cubicBezTo>
                    <a:pt x="3264" y="4381"/>
                    <a:pt x="4290" y="3434"/>
                    <a:pt x="4413" y="2201"/>
                  </a:cubicBezTo>
                  <a:cubicBezTo>
                    <a:pt x="4424" y="2121"/>
                    <a:pt x="4427" y="2038"/>
                    <a:pt x="4424" y="1954"/>
                  </a:cubicBezTo>
                  <a:cubicBezTo>
                    <a:pt x="4407" y="868"/>
                    <a:pt x="3517" y="1"/>
                    <a:pt x="24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337;p31">
              <a:extLst>
                <a:ext uri="{FF2B5EF4-FFF2-40B4-BE49-F238E27FC236}">
                  <a16:creationId xmlns:a16="http://schemas.microsoft.com/office/drawing/2014/main" id="{781651CF-82BF-44C4-AA44-14E6BA7504B0}"/>
                </a:ext>
              </a:extLst>
            </p:cNvPr>
            <p:cNvSpPr/>
            <p:nvPr/>
          </p:nvSpPr>
          <p:spPr>
            <a:xfrm flipH="1">
              <a:off x="6476424" y="3666836"/>
              <a:ext cx="124290" cy="123600"/>
            </a:xfrm>
            <a:custGeom>
              <a:avLst/>
              <a:gdLst/>
              <a:ahLst/>
              <a:cxnLst/>
              <a:rect l="l" t="t" r="r" b="b"/>
              <a:pathLst>
                <a:path w="4684" h="4658" extrusionOk="0">
                  <a:moveTo>
                    <a:pt x="2567" y="258"/>
                  </a:moveTo>
                  <a:cubicBezTo>
                    <a:pt x="3577" y="258"/>
                    <a:pt x="4403" y="1068"/>
                    <a:pt x="4423" y="2081"/>
                  </a:cubicBezTo>
                  <a:cubicBezTo>
                    <a:pt x="4423" y="2161"/>
                    <a:pt x="4420" y="2237"/>
                    <a:pt x="4414" y="2314"/>
                  </a:cubicBezTo>
                  <a:cubicBezTo>
                    <a:pt x="4294" y="3481"/>
                    <a:pt x="3320" y="4377"/>
                    <a:pt x="2147" y="4400"/>
                  </a:cubicBezTo>
                  <a:cubicBezTo>
                    <a:pt x="2140" y="4401"/>
                    <a:pt x="2134" y="4401"/>
                    <a:pt x="2128" y="4401"/>
                  </a:cubicBezTo>
                  <a:cubicBezTo>
                    <a:pt x="1120" y="4401"/>
                    <a:pt x="277" y="3594"/>
                    <a:pt x="261" y="2574"/>
                  </a:cubicBezTo>
                  <a:cubicBezTo>
                    <a:pt x="258" y="2497"/>
                    <a:pt x="261" y="2421"/>
                    <a:pt x="271" y="2341"/>
                  </a:cubicBezTo>
                  <a:cubicBezTo>
                    <a:pt x="387" y="1174"/>
                    <a:pt x="1361" y="278"/>
                    <a:pt x="2534" y="258"/>
                  </a:cubicBezTo>
                  <a:close/>
                  <a:moveTo>
                    <a:pt x="2555" y="1"/>
                  </a:moveTo>
                  <a:cubicBezTo>
                    <a:pt x="2547" y="1"/>
                    <a:pt x="2539" y="1"/>
                    <a:pt x="2531" y="1"/>
                  </a:cubicBezTo>
                  <a:cubicBezTo>
                    <a:pt x="1227" y="25"/>
                    <a:pt x="144" y="1018"/>
                    <a:pt x="14" y="2314"/>
                  </a:cubicBezTo>
                  <a:cubicBezTo>
                    <a:pt x="4" y="2405"/>
                    <a:pt x="1" y="2491"/>
                    <a:pt x="1" y="2581"/>
                  </a:cubicBezTo>
                  <a:cubicBezTo>
                    <a:pt x="21" y="3734"/>
                    <a:pt x="967" y="4657"/>
                    <a:pt x="2114" y="4657"/>
                  </a:cubicBezTo>
                  <a:lnTo>
                    <a:pt x="2154" y="4657"/>
                  </a:lnTo>
                  <a:cubicBezTo>
                    <a:pt x="3457" y="4634"/>
                    <a:pt x="4537" y="3637"/>
                    <a:pt x="4671" y="2345"/>
                  </a:cubicBezTo>
                  <a:cubicBezTo>
                    <a:pt x="4677" y="2254"/>
                    <a:pt x="4683" y="2165"/>
                    <a:pt x="4680" y="2077"/>
                  </a:cubicBezTo>
                  <a:cubicBezTo>
                    <a:pt x="4660" y="919"/>
                    <a:pt x="3710" y="1"/>
                    <a:pt x="2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47983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Shape 364"/>
        <p:cNvGrpSpPr/>
        <p:nvPr/>
      </p:nvGrpSpPr>
      <p:grpSpPr>
        <a:xfrm>
          <a:off x="0" y="0"/>
          <a:ext cx="0" cy="0"/>
          <a:chOff x="0" y="0"/>
          <a:chExt cx="0" cy="0"/>
        </a:xfrm>
      </p:grpSpPr>
      <p:sp>
        <p:nvSpPr>
          <p:cNvPr id="365" name="Google Shape;365;p33"/>
          <p:cNvSpPr/>
          <p:nvPr/>
        </p:nvSpPr>
        <p:spPr>
          <a:xfrm>
            <a:off x="606850" y="486650"/>
            <a:ext cx="7571100" cy="509700"/>
          </a:xfrm>
          <a:prstGeom prst="roundRect">
            <a:avLst>
              <a:gd name="adj" fmla="val 16667"/>
            </a:avLst>
          </a:prstGeom>
          <a:solidFill>
            <a:schemeClr val="bg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txBox="1"/>
          <p:nvPr/>
        </p:nvSpPr>
        <p:spPr>
          <a:xfrm>
            <a:off x="8433374" y="40062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01</a:t>
            </a:r>
            <a:endParaRPr b="1">
              <a:solidFill>
                <a:srgbClr val="F0EAD8"/>
              </a:solidFill>
              <a:latin typeface="DM Sans"/>
              <a:ea typeface="DM Sans"/>
              <a:cs typeface="DM Sans"/>
              <a:sym typeface="DM Sans"/>
            </a:endParaRPr>
          </a:p>
        </p:txBody>
      </p:sp>
      <p:cxnSp>
        <p:nvCxnSpPr>
          <p:cNvPr id="367" name="Google Shape;367;p33"/>
          <p:cNvCxnSpPr/>
          <p:nvPr/>
        </p:nvCxnSpPr>
        <p:spPr>
          <a:xfrm rot="10800000">
            <a:off x="8428900" y="672571"/>
            <a:ext cx="367500" cy="0"/>
          </a:xfrm>
          <a:prstGeom prst="straightConnector1">
            <a:avLst/>
          </a:prstGeom>
          <a:noFill/>
          <a:ln w="19050" cap="flat" cmpd="sng">
            <a:solidFill>
              <a:srgbClr val="F0EAD8"/>
            </a:solidFill>
            <a:prstDash val="solid"/>
            <a:round/>
            <a:headEnd type="none" w="med" len="med"/>
            <a:tailEnd type="none" w="med" len="med"/>
          </a:ln>
        </p:spPr>
      </p:cxnSp>
      <p:sp>
        <p:nvSpPr>
          <p:cNvPr id="368" name="Google Shape;368;p33"/>
          <p:cNvSpPr txBox="1"/>
          <p:nvPr/>
        </p:nvSpPr>
        <p:spPr>
          <a:xfrm>
            <a:off x="8433374" y="743246"/>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02</a:t>
            </a:r>
            <a:endParaRPr b="1">
              <a:solidFill>
                <a:srgbClr val="F0EAD8"/>
              </a:solidFill>
              <a:latin typeface="DM Sans"/>
              <a:ea typeface="DM Sans"/>
              <a:cs typeface="DM Sans"/>
              <a:sym typeface="DM Sans"/>
            </a:endParaRPr>
          </a:p>
        </p:txBody>
      </p:sp>
      <p:cxnSp>
        <p:nvCxnSpPr>
          <p:cNvPr id="369" name="Google Shape;369;p33"/>
          <p:cNvCxnSpPr/>
          <p:nvPr/>
        </p:nvCxnSpPr>
        <p:spPr>
          <a:xfrm rot="10800000">
            <a:off x="8428900" y="1015196"/>
            <a:ext cx="367500" cy="0"/>
          </a:xfrm>
          <a:prstGeom prst="straightConnector1">
            <a:avLst/>
          </a:prstGeom>
          <a:noFill/>
          <a:ln w="19050" cap="flat" cmpd="sng">
            <a:solidFill>
              <a:srgbClr val="F0EAD8"/>
            </a:solidFill>
            <a:prstDash val="solid"/>
            <a:round/>
            <a:headEnd type="none" w="med" len="med"/>
            <a:tailEnd type="none" w="med" len="med"/>
          </a:ln>
        </p:spPr>
      </p:cxnSp>
      <p:sp>
        <p:nvSpPr>
          <p:cNvPr id="370" name="Google Shape;370;p33"/>
          <p:cNvSpPr txBox="1"/>
          <p:nvPr/>
        </p:nvSpPr>
        <p:spPr>
          <a:xfrm>
            <a:off x="8433374" y="10932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03</a:t>
            </a:r>
            <a:endParaRPr b="1">
              <a:solidFill>
                <a:srgbClr val="F0EAD8"/>
              </a:solidFill>
              <a:latin typeface="DM Sans"/>
              <a:ea typeface="DM Sans"/>
              <a:cs typeface="DM Sans"/>
              <a:sym typeface="DM Sans"/>
            </a:endParaRPr>
          </a:p>
        </p:txBody>
      </p:sp>
      <p:cxnSp>
        <p:nvCxnSpPr>
          <p:cNvPr id="371" name="Google Shape;371;p33"/>
          <p:cNvCxnSpPr/>
          <p:nvPr/>
        </p:nvCxnSpPr>
        <p:spPr>
          <a:xfrm rot="10800000">
            <a:off x="8428900" y="1365221"/>
            <a:ext cx="367500" cy="0"/>
          </a:xfrm>
          <a:prstGeom prst="straightConnector1">
            <a:avLst/>
          </a:prstGeom>
          <a:noFill/>
          <a:ln w="19050" cap="flat" cmpd="sng">
            <a:solidFill>
              <a:srgbClr val="F0EAD8"/>
            </a:solidFill>
            <a:prstDash val="solid"/>
            <a:round/>
            <a:headEnd type="none" w="med" len="med"/>
            <a:tailEnd type="none" w="med" len="med"/>
          </a:ln>
        </p:spPr>
      </p:cxnSp>
      <p:sp>
        <p:nvSpPr>
          <p:cNvPr id="372" name="Google Shape;372;p33"/>
          <p:cNvSpPr txBox="1"/>
          <p:nvPr/>
        </p:nvSpPr>
        <p:spPr>
          <a:xfrm>
            <a:off x="8433374" y="14311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04</a:t>
            </a:r>
            <a:endParaRPr b="1">
              <a:solidFill>
                <a:srgbClr val="F0EAD8"/>
              </a:solidFill>
              <a:latin typeface="DM Sans"/>
              <a:ea typeface="DM Sans"/>
              <a:cs typeface="DM Sans"/>
              <a:sym typeface="DM Sans"/>
            </a:endParaRPr>
          </a:p>
        </p:txBody>
      </p:sp>
      <p:cxnSp>
        <p:nvCxnSpPr>
          <p:cNvPr id="373" name="Google Shape;373;p33"/>
          <p:cNvCxnSpPr/>
          <p:nvPr/>
        </p:nvCxnSpPr>
        <p:spPr>
          <a:xfrm rot="10800000">
            <a:off x="8428900" y="1703121"/>
            <a:ext cx="367500" cy="0"/>
          </a:xfrm>
          <a:prstGeom prst="straightConnector1">
            <a:avLst/>
          </a:prstGeom>
          <a:noFill/>
          <a:ln w="19050" cap="flat" cmpd="sng">
            <a:solidFill>
              <a:srgbClr val="F0EAD8"/>
            </a:solidFill>
            <a:prstDash val="solid"/>
            <a:round/>
            <a:headEnd type="none" w="med" len="med"/>
            <a:tailEnd type="none" w="med" len="med"/>
          </a:ln>
        </p:spPr>
      </p:cxnSp>
      <p:sp>
        <p:nvSpPr>
          <p:cNvPr id="374" name="Google Shape;374;p33"/>
          <p:cNvSpPr/>
          <p:nvPr/>
        </p:nvSpPr>
        <p:spPr>
          <a:xfrm>
            <a:off x="5774192" y="3755199"/>
            <a:ext cx="2336400" cy="745200"/>
          </a:xfrm>
          <a:prstGeom prst="roundRect">
            <a:avLst>
              <a:gd name="adj" fmla="val 16667"/>
            </a:avLst>
          </a:prstGeom>
          <a:solidFill>
            <a:schemeClr val="bg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Managing the Organizer</a:t>
            </a:r>
            <a:endParaRPr dirty="0"/>
          </a:p>
        </p:txBody>
      </p:sp>
      <p:sp>
        <p:nvSpPr>
          <p:cNvPr id="375" name="Google Shape;375;p33"/>
          <p:cNvSpPr/>
          <p:nvPr/>
        </p:nvSpPr>
        <p:spPr>
          <a:xfrm>
            <a:off x="5660900" y="2133187"/>
            <a:ext cx="2336400" cy="745200"/>
          </a:xfrm>
          <a:prstGeom prst="roundRect">
            <a:avLst>
              <a:gd name="adj" fmla="val 16667"/>
            </a:avLst>
          </a:prstGeom>
          <a:solidFill>
            <a:schemeClr val="bg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Registering Attendee </a:t>
            </a:r>
            <a:endParaRPr dirty="0"/>
          </a:p>
        </p:txBody>
      </p:sp>
      <p:sp>
        <p:nvSpPr>
          <p:cNvPr id="376" name="Google Shape;376;p33"/>
          <p:cNvSpPr/>
          <p:nvPr/>
        </p:nvSpPr>
        <p:spPr>
          <a:xfrm>
            <a:off x="1868575" y="3755199"/>
            <a:ext cx="2336400" cy="745200"/>
          </a:xfrm>
          <a:prstGeom prst="roundRect">
            <a:avLst>
              <a:gd name="adj" fmla="val 16667"/>
            </a:avLst>
          </a:prstGeom>
          <a:solidFill>
            <a:schemeClr val="bg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Assigning the Venue</a:t>
            </a:r>
            <a:endParaRPr dirty="0"/>
          </a:p>
        </p:txBody>
      </p:sp>
      <p:sp>
        <p:nvSpPr>
          <p:cNvPr id="377" name="Google Shape;377;p33"/>
          <p:cNvSpPr/>
          <p:nvPr/>
        </p:nvSpPr>
        <p:spPr>
          <a:xfrm>
            <a:off x="1771351" y="2161295"/>
            <a:ext cx="2336400" cy="745200"/>
          </a:xfrm>
          <a:prstGeom prst="roundRect">
            <a:avLst>
              <a:gd name="adj" fmla="val 16667"/>
            </a:avLst>
          </a:prstGeom>
          <a:solidFill>
            <a:schemeClr val="bg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Creating the Event</a:t>
            </a:r>
            <a:endParaRPr dirty="0"/>
          </a:p>
        </p:txBody>
      </p:sp>
      <p:sp>
        <p:nvSpPr>
          <p:cNvPr id="379" name="Google Shape;379;p33"/>
          <p:cNvSpPr txBox="1">
            <a:spLocks noGrp="1"/>
          </p:cNvSpPr>
          <p:nvPr>
            <p:ph type="title" idx="2"/>
          </p:nvPr>
        </p:nvSpPr>
        <p:spPr>
          <a:xfrm>
            <a:off x="989239" y="2209087"/>
            <a:ext cx="728100" cy="593400"/>
          </a:xfrm>
          <a:prstGeom prst="rect">
            <a:avLst/>
          </a:prstGeom>
          <a:solidFill>
            <a:schemeClr val="tx2">
              <a:lumMod val="50000"/>
            </a:schemeClr>
          </a:solidFill>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bg2"/>
                </a:solidFill>
              </a:rPr>
              <a:t>01</a:t>
            </a:r>
            <a:endParaRPr dirty="0">
              <a:solidFill>
                <a:schemeClr val="bg2"/>
              </a:solidFill>
            </a:endParaRPr>
          </a:p>
        </p:txBody>
      </p:sp>
      <p:sp>
        <p:nvSpPr>
          <p:cNvPr id="382" name="Google Shape;382;p33"/>
          <p:cNvSpPr txBox="1">
            <a:spLocks noGrp="1"/>
          </p:cNvSpPr>
          <p:nvPr>
            <p:ph type="title" idx="4"/>
          </p:nvPr>
        </p:nvSpPr>
        <p:spPr>
          <a:xfrm>
            <a:off x="4788776" y="2237195"/>
            <a:ext cx="728100" cy="593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bg2"/>
                </a:solidFill>
              </a:rPr>
              <a:t>02</a:t>
            </a:r>
            <a:endParaRPr dirty="0"/>
          </a:p>
        </p:txBody>
      </p:sp>
      <p:sp>
        <p:nvSpPr>
          <p:cNvPr id="385" name="Google Shape;385;p33"/>
          <p:cNvSpPr txBox="1">
            <a:spLocks noGrp="1"/>
          </p:cNvSpPr>
          <p:nvPr>
            <p:ph type="title" idx="7"/>
          </p:nvPr>
        </p:nvSpPr>
        <p:spPr>
          <a:xfrm>
            <a:off x="1033408" y="3831099"/>
            <a:ext cx="728100" cy="593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bg2"/>
                </a:solidFill>
              </a:rPr>
              <a:t>03</a:t>
            </a:r>
            <a:endParaRPr dirty="0"/>
          </a:p>
        </p:txBody>
      </p:sp>
      <p:sp>
        <p:nvSpPr>
          <p:cNvPr id="388" name="Google Shape;388;p33"/>
          <p:cNvSpPr txBox="1">
            <a:spLocks noGrp="1"/>
          </p:cNvSpPr>
          <p:nvPr>
            <p:ph type="title" idx="13"/>
          </p:nvPr>
        </p:nvSpPr>
        <p:spPr>
          <a:xfrm>
            <a:off x="4824813" y="3831099"/>
            <a:ext cx="728100" cy="593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bg2"/>
                </a:solidFill>
              </a:rPr>
              <a:t>04</a:t>
            </a:r>
            <a:endParaRPr dirty="0"/>
          </a:p>
        </p:txBody>
      </p:sp>
      <p:sp>
        <p:nvSpPr>
          <p:cNvPr id="390" name="Google Shape;390;p33"/>
          <p:cNvSpPr txBox="1">
            <a:spLocks noGrp="1"/>
          </p:cNvSpPr>
          <p:nvPr>
            <p:ph type="title" idx="15"/>
          </p:nvPr>
        </p:nvSpPr>
        <p:spPr>
          <a:xfrm>
            <a:off x="720000" y="583850"/>
            <a:ext cx="6643800" cy="2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Scenario</a:t>
            </a:r>
            <a:endParaRPr sz="3000" dirty="0">
              <a:solidFill>
                <a:schemeClr val="lt2"/>
              </a:solidFill>
            </a:endParaRPr>
          </a:p>
        </p:txBody>
      </p:sp>
      <p:cxnSp>
        <p:nvCxnSpPr>
          <p:cNvPr id="391" name="Google Shape;391;p33"/>
          <p:cNvCxnSpPr/>
          <p:nvPr/>
        </p:nvCxnSpPr>
        <p:spPr>
          <a:xfrm rot="10800000">
            <a:off x="1200050" y="2184025"/>
            <a:ext cx="405900" cy="0"/>
          </a:xfrm>
          <a:prstGeom prst="straightConnector1">
            <a:avLst/>
          </a:prstGeom>
          <a:noFill/>
          <a:ln w="19050" cap="flat" cmpd="sng">
            <a:solidFill>
              <a:schemeClr val="dk2"/>
            </a:solidFill>
            <a:prstDash val="solid"/>
            <a:round/>
            <a:headEnd type="none" w="med" len="med"/>
            <a:tailEnd type="none" w="med" len="med"/>
          </a:ln>
        </p:spPr>
      </p:cxnSp>
      <p:cxnSp>
        <p:nvCxnSpPr>
          <p:cNvPr id="392" name="Google Shape;392;p33"/>
          <p:cNvCxnSpPr/>
          <p:nvPr/>
        </p:nvCxnSpPr>
        <p:spPr>
          <a:xfrm rot="10800000">
            <a:off x="1200050" y="3780500"/>
            <a:ext cx="405900" cy="0"/>
          </a:xfrm>
          <a:prstGeom prst="straightConnector1">
            <a:avLst/>
          </a:prstGeom>
          <a:noFill/>
          <a:ln w="19050" cap="flat" cmpd="sng">
            <a:solidFill>
              <a:schemeClr val="dk2"/>
            </a:solidFill>
            <a:prstDash val="solid"/>
            <a:round/>
            <a:headEnd type="none" w="med" len="med"/>
            <a:tailEnd type="none" w="med" len="med"/>
          </a:ln>
        </p:spPr>
      </p:cxnSp>
      <p:cxnSp>
        <p:nvCxnSpPr>
          <p:cNvPr id="393" name="Google Shape;393;p33"/>
          <p:cNvCxnSpPr/>
          <p:nvPr/>
        </p:nvCxnSpPr>
        <p:spPr>
          <a:xfrm rot="10800000">
            <a:off x="4967026" y="2184025"/>
            <a:ext cx="405900" cy="0"/>
          </a:xfrm>
          <a:prstGeom prst="straightConnector1">
            <a:avLst/>
          </a:prstGeom>
          <a:noFill/>
          <a:ln w="19050" cap="flat" cmpd="sng">
            <a:solidFill>
              <a:schemeClr val="dk2"/>
            </a:solidFill>
            <a:prstDash val="solid"/>
            <a:round/>
            <a:headEnd type="none" w="med" len="med"/>
            <a:tailEnd type="none" w="med" len="med"/>
          </a:ln>
        </p:spPr>
      </p:cxnSp>
      <p:cxnSp>
        <p:nvCxnSpPr>
          <p:cNvPr id="394" name="Google Shape;394;p33"/>
          <p:cNvCxnSpPr/>
          <p:nvPr/>
        </p:nvCxnSpPr>
        <p:spPr>
          <a:xfrm rot="10800000">
            <a:off x="4967026" y="3780500"/>
            <a:ext cx="405900" cy="0"/>
          </a:xfrm>
          <a:prstGeom prst="straightConnector1">
            <a:avLst/>
          </a:prstGeom>
          <a:noFill/>
          <a:ln w="19050" cap="flat" cmpd="sng">
            <a:solidFill>
              <a:schemeClr val="dk2"/>
            </a:solidFill>
            <a:prstDash val="solid"/>
            <a:round/>
            <a:headEnd type="none" w="med" len="med"/>
            <a:tailEnd type="none" w="med" len="med"/>
          </a:ln>
        </p:spPr>
      </p:cxnSp>
      <p:sp>
        <p:nvSpPr>
          <p:cNvPr id="13" name="TextBox 12">
            <a:extLst>
              <a:ext uri="{FF2B5EF4-FFF2-40B4-BE49-F238E27FC236}">
                <a16:creationId xmlns:a16="http://schemas.microsoft.com/office/drawing/2014/main" id="{2599B3AE-07D9-4A4C-8C4C-89EAAF0AA979}"/>
              </a:ext>
            </a:extLst>
          </p:cNvPr>
          <p:cNvSpPr txBox="1"/>
          <p:nvPr/>
        </p:nvSpPr>
        <p:spPr>
          <a:xfrm>
            <a:off x="720000" y="1227600"/>
            <a:ext cx="7416000" cy="523220"/>
          </a:xfrm>
          <a:prstGeom prst="rect">
            <a:avLst/>
          </a:prstGeom>
          <a:noFill/>
        </p:spPr>
        <p:txBody>
          <a:bodyPr wrap="square" rtlCol="0">
            <a:spAutoFit/>
          </a:bodyPr>
          <a:lstStyle/>
          <a:p>
            <a:r>
              <a:rPr lang="en-US" dirty="0">
                <a:solidFill>
                  <a:schemeClr val="bg2"/>
                </a:solidFill>
              </a:rPr>
              <a:t>Imagine you are planning a large corporate gala. You   need to track various details about the event, including who  is attending, where it's being held, and who is organizing 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Shape 494"/>
        <p:cNvGrpSpPr/>
        <p:nvPr/>
      </p:nvGrpSpPr>
      <p:grpSpPr>
        <a:xfrm>
          <a:off x="0" y="0"/>
          <a:ext cx="0" cy="0"/>
          <a:chOff x="0" y="0"/>
          <a:chExt cx="0" cy="0"/>
        </a:xfrm>
      </p:grpSpPr>
      <p:sp>
        <p:nvSpPr>
          <p:cNvPr id="498" name="Google Shape;498;p36"/>
          <p:cNvSpPr txBox="1">
            <a:spLocks noGrp="1"/>
          </p:cNvSpPr>
          <p:nvPr>
            <p:ph type="title"/>
          </p:nvPr>
        </p:nvSpPr>
        <p:spPr>
          <a:xfrm>
            <a:off x="408723" y="-92449"/>
            <a:ext cx="8076100" cy="95201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2"/>
                </a:solidFill>
              </a:rPr>
              <a:t>Comparison with other Website</a:t>
            </a:r>
            <a:endParaRPr sz="2400" dirty="0">
              <a:solidFill>
                <a:schemeClr val="bg2"/>
              </a:solidFill>
            </a:endParaRPr>
          </a:p>
        </p:txBody>
      </p:sp>
      <p:graphicFrame>
        <p:nvGraphicFramePr>
          <p:cNvPr id="2" name="Table 2">
            <a:extLst>
              <a:ext uri="{FF2B5EF4-FFF2-40B4-BE49-F238E27FC236}">
                <a16:creationId xmlns:a16="http://schemas.microsoft.com/office/drawing/2014/main" id="{2C08B070-951B-4B25-B8F0-EE1EE68C50DB}"/>
              </a:ext>
            </a:extLst>
          </p:cNvPr>
          <p:cNvGraphicFramePr>
            <a:graphicFrameLocks noGrp="1"/>
          </p:cNvGraphicFramePr>
          <p:nvPr>
            <p:extLst>
              <p:ext uri="{D42A27DB-BD31-4B8C-83A1-F6EECF244321}">
                <p14:modId xmlns:p14="http://schemas.microsoft.com/office/powerpoint/2010/main" val="2124595867"/>
              </p:ext>
            </p:extLst>
          </p:nvPr>
        </p:nvGraphicFramePr>
        <p:xfrm>
          <a:off x="1475749" y="1722467"/>
          <a:ext cx="6105415" cy="2468880"/>
        </p:xfrm>
        <a:graphic>
          <a:graphicData uri="http://schemas.openxmlformats.org/drawingml/2006/table">
            <a:tbl>
              <a:tblPr firstRow="1" bandRow="1">
                <a:tableStyleId>{2303026C-A36F-4C55-9E5B-28C6B630C36C}</a:tableStyleId>
              </a:tblPr>
              <a:tblGrid>
                <a:gridCol w="3057415">
                  <a:extLst>
                    <a:ext uri="{9D8B030D-6E8A-4147-A177-3AD203B41FA5}">
                      <a16:colId xmlns:a16="http://schemas.microsoft.com/office/drawing/2014/main" val="2106110677"/>
                    </a:ext>
                  </a:extLst>
                </a:gridCol>
                <a:gridCol w="3048000">
                  <a:extLst>
                    <a:ext uri="{9D8B030D-6E8A-4147-A177-3AD203B41FA5}">
                      <a16:colId xmlns:a16="http://schemas.microsoft.com/office/drawing/2014/main" val="3028489529"/>
                    </a:ext>
                  </a:extLst>
                </a:gridCol>
              </a:tblGrid>
              <a:tr h="822746">
                <a:tc>
                  <a:txBody>
                    <a:bodyPr/>
                    <a:lstStyle/>
                    <a:p>
                      <a:endParaRPr lang="en-US" sz="1400" dirty="0">
                        <a:solidFill>
                          <a:schemeClr val="accent1"/>
                        </a:solidFill>
                      </a:endParaRPr>
                    </a:p>
                    <a:p>
                      <a:r>
                        <a:rPr lang="en-US" sz="2000" dirty="0">
                          <a:solidFill>
                            <a:schemeClr val="accent1"/>
                          </a:solidFill>
                        </a:rPr>
                        <a:t>LOGIN                  </a:t>
                      </a:r>
                      <a:r>
                        <a:rPr lang="en-US" sz="1400" b="0" i="0" u="none" strike="noStrike" cap="none" dirty="0">
                          <a:solidFill>
                            <a:schemeClr val="accent1"/>
                          </a:solidFill>
                          <a:effectLst/>
                          <a:highlight>
                            <a:srgbClr val="00FF00"/>
                          </a:highlight>
                          <a:latin typeface="Arial"/>
                          <a:ea typeface="Arial"/>
                          <a:cs typeface="Arial"/>
                          <a:sym typeface="Arial"/>
                        </a:rPr>
                        <a:t>✔              </a:t>
                      </a:r>
                      <a:endParaRPr lang="en-US" sz="2000" dirty="0">
                        <a:solidFill>
                          <a:schemeClr val="accent1"/>
                        </a:solidFill>
                        <a:highlight>
                          <a:srgbClr val="00FF00"/>
                        </a:highlight>
                      </a:endParaRPr>
                    </a:p>
                    <a:p>
                      <a:endParaRPr lang="en-US" sz="1400" dirty="0">
                        <a:solidFill>
                          <a:schemeClr val="accent1"/>
                        </a:solidFill>
                      </a:endParaRPr>
                    </a:p>
                  </a:txBody>
                  <a:tcPr/>
                </a:tc>
                <a:tc>
                  <a:txBody>
                    <a:bodyPr/>
                    <a:lstStyle/>
                    <a:p>
                      <a:endParaRPr lang="en-US"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solidFill>
                            <a:schemeClr val="accent1"/>
                          </a:solidFill>
                        </a:rPr>
                        <a:t>LOGIN                 </a:t>
                      </a:r>
                      <a:r>
                        <a:rPr lang="en-US" sz="1400" b="0" i="0" u="none" strike="noStrike" cap="none" dirty="0">
                          <a:solidFill>
                            <a:srgbClr val="000000"/>
                          </a:solidFill>
                          <a:effectLst/>
                          <a:highlight>
                            <a:srgbClr val="00FF00"/>
                          </a:highlight>
                          <a:latin typeface="Arial"/>
                          <a:ea typeface="Arial"/>
                          <a:cs typeface="Arial"/>
                          <a:sym typeface="Arial"/>
                        </a:rPr>
                        <a:t>✔</a:t>
                      </a:r>
                      <a:endParaRPr lang="en-US" sz="2000" dirty="0">
                        <a:highlight>
                          <a:srgbClr val="00FF00"/>
                        </a:highlight>
                      </a:endParaRPr>
                    </a:p>
                    <a:p>
                      <a:endParaRPr lang="en-US" dirty="0"/>
                    </a:p>
                  </a:txBody>
                  <a:tcPr/>
                </a:tc>
                <a:extLst>
                  <a:ext uri="{0D108BD9-81ED-4DB2-BD59-A6C34878D82A}">
                    <a16:rowId xmlns:a16="http://schemas.microsoft.com/office/drawing/2014/main" val="1758588494"/>
                  </a:ext>
                </a:extLst>
              </a:tr>
              <a:tr h="822746">
                <a:tc>
                  <a:txBody>
                    <a:bodyPr/>
                    <a:lstStyle/>
                    <a:p>
                      <a:endParaRPr lang="en-US" dirty="0"/>
                    </a:p>
                    <a:p>
                      <a:r>
                        <a:rPr lang="en-US" sz="2000" dirty="0">
                          <a:solidFill>
                            <a:schemeClr val="accent1"/>
                          </a:solidFill>
                        </a:rPr>
                        <a:t>SIGN-UP              </a:t>
                      </a:r>
                      <a:r>
                        <a:rPr lang="en-US" sz="1400" b="0" i="0" u="none" strike="noStrike" cap="none" dirty="0">
                          <a:solidFill>
                            <a:schemeClr val="accent1"/>
                          </a:solidFill>
                          <a:effectLst/>
                          <a:highlight>
                            <a:srgbClr val="00FF00"/>
                          </a:highlight>
                          <a:latin typeface="Arial"/>
                          <a:ea typeface="Arial"/>
                          <a:cs typeface="Arial"/>
                          <a:sym typeface="Arial"/>
                        </a:rPr>
                        <a:t>✔</a:t>
                      </a:r>
                      <a:r>
                        <a:rPr lang="en-US" sz="2000" dirty="0">
                          <a:solidFill>
                            <a:schemeClr val="accent1"/>
                          </a:solidFill>
                          <a:highlight>
                            <a:srgbClr val="00FF00"/>
                          </a:highlight>
                        </a:rPr>
                        <a:t> </a:t>
                      </a:r>
                      <a:r>
                        <a:rPr lang="en-US" sz="2000" dirty="0">
                          <a:solidFill>
                            <a:schemeClr val="accent1"/>
                          </a:solidFill>
                        </a:rPr>
                        <a:t>  </a:t>
                      </a:r>
                    </a:p>
                  </a:txBody>
                  <a:tcPr/>
                </a:tc>
                <a:tc>
                  <a:txBody>
                    <a:bodyPr/>
                    <a:lstStyle/>
                    <a:p>
                      <a:endParaRPr lang="en-US"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solidFill>
                            <a:schemeClr val="accent1"/>
                          </a:solidFill>
                        </a:rPr>
                        <a:t>SIGN-UP             </a:t>
                      </a:r>
                      <a:r>
                        <a:rPr lang="en-US" sz="1400" b="0" i="0" u="none" strike="noStrike" cap="none" dirty="0">
                          <a:solidFill>
                            <a:srgbClr val="000000"/>
                          </a:solidFill>
                          <a:effectLst/>
                          <a:highlight>
                            <a:srgbClr val="00FF00"/>
                          </a:highlight>
                          <a:latin typeface="Arial"/>
                          <a:ea typeface="Arial"/>
                          <a:cs typeface="Arial"/>
                          <a:sym typeface="Arial"/>
                        </a:rPr>
                        <a:t>✔</a:t>
                      </a:r>
                      <a:endParaRPr lang="en-US" sz="2000" dirty="0">
                        <a:solidFill>
                          <a:schemeClr val="accent1"/>
                        </a:solidFill>
                        <a:highlight>
                          <a:srgbClr val="00FF00"/>
                        </a:highlight>
                      </a:endParaRPr>
                    </a:p>
                    <a:p>
                      <a:endParaRPr lang="en-US" dirty="0"/>
                    </a:p>
                  </a:txBody>
                  <a:tcPr/>
                </a:tc>
                <a:extLst>
                  <a:ext uri="{0D108BD9-81ED-4DB2-BD59-A6C34878D82A}">
                    <a16:rowId xmlns:a16="http://schemas.microsoft.com/office/drawing/2014/main" val="2910976161"/>
                  </a:ext>
                </a:extLst>
              </a:tr>
              <a:tr h="822746">
                <a:tc>
                  <a:txBody>
                    <a:bodyPr/>
                    <a:lstStyle/>
                    <a:p>
                      <a:endParaRPr lang="en-US" dirty="0"/>
                    </a:p>
                    <a:p>
                      <a:r>
                        <a:rPr lang="en-US" sz="2000" dirty="0">
                          <a:solidFill>
                            <a:schemeClr val="accent1"/>
                          </a:solidFill>
                        </a:rPr>
                        <a:t>FREE-TRIAL        </a:t>
                      </a:r>
                      <a:r>
                        <a:rPr lang="en-US" sz="1400" b="0" i="0" u="none" strike="noStrike" cap="none" dirty="0">
                          <a:solidFill>
                            <a:srgbClr val="000000"/>
                          </a:solidFill>
                          <a:effectLst/>
                          <a:highlight>
                            <a:srgbClr val="00FF00"/>
                          </a:highlight>
                          <a:latin typeface="Arial"/>
                          <a:ea typeface="Arial"/>
                          <a:cs typeface="Arial"/>
                          <a:sym typeface="Arial"/>
                        </a:rPr>
                        <a:t>✔</a:t>
                      </a:r>
                      <a:endParaRPr lang="en-US" sz="2000" dirty="0">
                        <a:solidFill>
                          <a:schemeClr val="accent1"/>
                        </a:solidFill>
                        <a:highlight>
                          <a:srgbClr val="00FF00"/>
                        </a:highlight>
                      </a:endParaRPr>
                    </a:p>
                  </a:txBody>
                  <a:tcPr/>
                </a:tc>
                <a:tc>
                  <a:txBody>
                    <a:bodyPr/>
                    <a:lstStyle/>
                    <a:p>
                      <a:endParaRPr lang="en-US"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solidFill>
                            <a:schemeClr val="accent1"/>
                          </a:solidFill>
                        </a:rPr>
                        <a:t>FREE-TRIAL      </a:t>
                      </a:r>
                      <a:r>
                        <a:rPr lang="en-US" sz="2000" dirty="0">
                          <a:solidFill>
                            <a:srgbClr val="0070C0"/>
                          </a:solidFill>
                        </a:rPr>
                        <a:t> </a:t>
                      </a:r>
                      <a:r>
                        <a:rPr lang="en-US" sz="2000" b="0" i="0" u="none" strike="noStrike" cap="none" dirty="0">
                          <a:solidFill>
                            <a:srgbClr val="7030A0"/>
                          </a:solidFill>
                          <a:effectLst/>
                          <a:highlight>
                            <a:srgbClr val="FF0000"/>
                          </a:highlight>
                          <a:latin typeface="Arial"/>
                          <a:ea typeface="Arial"/>
                          <a:cs typeface="Arial"/>
                          <a:sym typeface="Arial"/>
                        </a:rPr>
                        <a:t>✘</a:t>
                      </a:r>
                      <a:endParaRPr lang="en-US" sz="2000" dirty="0">
                        <a:solidFill>
                          <a:srgbClr val="7030A0"/>
                        </a:solidFill>
                        <a:highlight>
                          <a:srgbClr val="FF0000"/>
                        </a:highlight>
                      </a:endParaRPr>
                    </a:p>
                    <a:p>
                      <a:endParaRPr lang="en-US" dirty="0"/>
                    </a:p>
                  </a:txBody>
                  <a:tcPr/>
                </a:tc>
                <a:extLst>
                  <a:ext uri="{0D108BD9-81ED-4DB2-BD59-A6C34878D82A}">
                    <a16:rowId xmlns:a16="http://schemas.microsoft.com/office/drawing/2014/main" val="3525839212"/>
                  </a:ext>
                </a:extLst>
              </a:tr>
            </a:tbl>
          </a:graphicData>
        </a:graphic>
      </p:graphicFrame>
      <p:cxnSp>
        <p:nvCxnSpPr>
          <p:cNvPr id="8" name="Google Shape;626;p36">
            <a:extLst>
              <a:ext uri="{FF2B5EF4-FFF2-40B4-BE49-F238E27FC236}">
                <a16:creationId xmlns:a16="http://schemas.microsoft.com/office/drawing/2014/main" id="{81CC3E75-E67E-4D97-BD1B-6E1644DCB66B}"/>
              </a:ext>
            </a:extLst>
          </p:cNvPr>
          <p:cNvCxnSpPr>
            <a:cxnSpLocks/>
          </p:cNvCxnSpPr>
          <p:nvPr/>
        </p:nvCxnSpPr>
        <p:spPr>
          <a:xfrm flipH="1">
            <a:off x="494270" y="702570"/>
            <a:ext cx="4769709" cy="0"/>
          </a:xfrm>
          <a:prstGeom prst="straightConnector1">
            <a:avLst/>
          </a:prstGeom>
          <a:noFill/>
          <a:ln w="19050" cap="flat" cmpd="sng">
            <a:solidFill>
              <a:schemeClr val="dk2"/>
            </a:solidFill>
            <a:prstDash val="solid"/>
            <a:round/>
            <a:headEnd type="none" w="med" len="med"/>
            <a:tailEnd type="none" w="med" len="med"/>
          </a:ln>
        </p:spPr>
      </p:cxnSp>
      <p:sp>
        <p:nvSpPr>
          <p:cNvPr id="10" name="TextBox 9">
            <a:extLst>
              <a:ext uri="{FF2B5EF4-FFF2-40B4-BE49-F238E27FC236}">
                <a16:creationId xmlns:a16="http://schemas.microsoft.com/office/drawing/2014/main" id="{1795C4FB-F645-4E11-AD29-35040ED3FB88}"/>
              </a:ext>
            </a:extLst>
          </p:cNvPr>
          <p:cNvSpPr txBox="1"/>
          <p:nvPr/>
        </p:nvSpPr>
        <p:spPr>
          <a:xfrm>
            <a:off x="1927655" y="1069809"/>
            <a:ext cx="5865927" cy="584775"/>
          </a:xfrm>
          <a:prstGeom prst="rect">
            <a:avLst/>
          </a:prstGeom>
          <a:noFill/>
        </p:spPr>
        <p:txBody>
          <a:bodyPr wrap="square">
            <a:spAutoFit/>
          </a:bodyPr>
          <a:lstStyle/>
          <a:p>
            <a:r>
              <a:rPr lang="en-US" sz="3200" dirty="0">
                <a:solidFill>
                  <a:schemeClr val="bg2"/>
                </a:solidFill>
              </a:rPr>
              <a:t>XYZ                  VENUE HUB</a:t>
            </a:r>
            <a:r>
              <a:rPr lang="en-US" dirty="0">
                <a:solidFill>
                  <a:schemeClr val="bg2"/>
                </a:solidFill>
              </a:rPr>
              <a:t>                                         </a:t>
            </a:r>
            <a:endParaRPr lang="en-US" dirty="0"/>
          </a:p>
        </p:txBody>
      </p:sp>
    </p:spTree>
    <p:extLst>
      <p:ext uri="{BB962C8B-B14F-4D97-AF65-F5344CB8AC3E}">
        <p14:creationId xmlns:p14="http://schemas.microsoft.com/office/powerpoint/2010/main" val="2067467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Shape 494"/>
        <p:cNvGrpSpPr/>
        <p:nvPr/>
      </p:nvGrpSpPr>
      <p:grpSpPr>
        <a:xfrm>
          <a:off x="0" y="0"/>
          <a:ext cx="0" cy="0"/>
          <a:chOff x="0" y="0"/>
          <a:chExt cx="0" cy="0"/>
        </a:xfrm>
      </p:grpSpPr>
      <p:sp>
        <p:nvSpPr>
          <p:cNvPr id="498" name="Google Shape;498;p36"/>
          <p:cNvSpPr txBox="1">
            <a:spLocks noGrp="1"/>
          </p:cNvSpPr>
          <p:nvPr>
            <p:ph type="title"/>
          </p:nvPr>
        </p:nvSpPr>
        <p:spPr>
          <a:xfrm>
            <a:off x="323991" y="18874"/>
            <a:ext cx="8076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2"/>
                </a:solidFill>
              </a:rPr>
              <a:t>Comparison with other Website</a:t>
            </a:r>
            <a:br>
              <a:rPr lang="en-US" sz="1600" dirty="0">
                <a:solidFill>
                  <a:schemeClr val="bg2"/>
                </a:solidFill>
              </a:rPr>
            </a:br>
            <a:endParaRPr sz="1600" dirty="0">
              <a:solidFill>
                <a:schemeClr val="bg2"/>
              </a:solidFill>
            </a:endParaRPr>
          </a:p>
        </p:txBody>
      </p:sp>
      <p:sp>
        <p:nvSpPr>
          <p:cNvPr id="6" name="TextBox 5">
            <a:extLst>
              <a:ext uri="{FF2B5EF4-FFF2-40B4-BE49-F238E27FC236}">
                <a16:creationId xmlns:a16="http://schemas.microsoft.com/office/drawing/2014/main" id="{73BE1490-6C23-4B7E-ABB6-8F20C93E9CA4}"/>
              </a:ext>
            </a:extLst>
          </p:cNvPr>
          <p:cNvSpPr txBox="1"/>
          <p:nvPr/>
        </p:nvSpPr>
        <p:spPr>
          <a:xfrm>
            <a:off x="408723" y="1009557"/>
            <a:ext cx="5695638" cy="3970318"/>
          </a:xfrm>
          <a:prstGeom prst="rect">
            <a:avLst/>
          </a:prstGeom>
          <a:noFill/>
        </p:spPr>
        <p:txBody>
          <a:bodyPr wrap="square">
            <a:spAutoFit/>
          </a:bodyPr>
          <a:lstStyle/>
          <a:p>
            <a:r>
              <a:rPr lang="en-US" dirty="0">
                <a:solidFill>
                  <a:schemeClr val="bg2"/>
                </a:solidFill>
              </a:rPr>
              <a:t>We Added Free Trial option in our “Events management” as our unique option. We compared our website with another website called “VENUE HUB” whose link is given in reference page.</a:t>
            </a:r>
          </a:p>
          <a:p>
            <a:endParaRPr lang="en-US" dirty="0">
              <a:solidFill>
                <a:schemeClr val="bg2"/>
              </a:solidFill>
            </a:endParaRPr>
          </a:p>
          <a:p>
            <a:r>
              <a:rPr lang="en-US" dirty="0">
                <a:solidFill>
                  <a:schemeClr val="bg2"/>
                </a:solidFill>
              </a:rPr>
              <a:t>Unlike them; we offered our users “Free Trial” option. After Clicking “Free Trial”; he would need to enter his credit Card or Debit card Details which is absolutely compulsory. After that he can get “Premium offers” to see for “1 Week” completely free. He can see many more advanced features.</a:t>
            </a:r>
          </a:p>
          <a:p>
            <a:endParaRPr lang="en-US" dirty="0">
              <a:solidFill>
                <a:schemeClr val="bg2"/>
              </a:solidFill>
            </a:endParaRPr>
          </a:p>
          <a:p>
            <a:r>
              <a:rPr lang="en-US" dirty="0">
                <a:solidFill>
                  <a:schemeClr val="bg2"/>
                </a:solidFill>
              </a:rPr>
              <a:t>If he is satisfied with the results then he can buy our subscription for only “10 US Dollars” for a month after when free trial overs.</a:t>
            </a:r>
          </a:p>
          <a:p>
            <a:endParaRPr lang="en-US" dirty="0">
              <a:solidFill>
                <a:schemeClr val="bg2"/>
              </a:solidFill>
            </a:endParaRPr>
          </a:p>
          <a:p>
            <a:r>
              <a:rPr lang="en-US" dirty="0">
                <a:solidFill>
                  <a:schemeClr val="bg2"/>
                </a:solidFill>
              </a:rPr>
              <a:t>OR</a:t>
            </a:r>
          </a:p>
          <a:p>
            <a:endParaRPr lang="en-US" dirty="0">
              <a:solidFill>
                <a:schemeClr val="bg2"/>
              </a:solidFill>
            </a:endParaRPr>
          </a:p>
          <a:p>
            <a:r>
              <a:rPr lang="en-US" dirty="0">
                <a:solidFill>
                  <a:schemeClr val="bg2"/>
                </a:solidFill>
              </a:rPr>
              <a:t>He can </a:t>
            </a:r>
            <a:r>
              <a:rPr lang="en-US" dirty="0" err="1">
                <a:solidFill>
                  <a:schemeClr val="bg2"/>
                </a:solidFill>
              </a:rPr>
              <a:t>Unsubscibe</a:t>
            </a:r>
            <a:r>
              <a:rPr lang="en-US" dirty="0">
                <a:solidFill>
                  <a:schemeClr val="bg2"/>
                </a:solidFill>
              </a:rPr>
              <a:t> to our Offer; Incase he don’t like our “Premium Offers”. </a:t>
            </a:r>
          </a:p>
          <a:p>
            <a:endParaRPr lang="en-US" dirty="0">
              <a:solidFill>
                <a:schemeClr val="bg2"/>
              </a:solidFill>
            </a:endParaRPr>
          </a:p>
        </p:txBody>
      </p:sp>
      <p:pic>
        <p:nvPicPr>
          <p:cNvPr id="7" name="Picture 6">
            <a:extLst>
              <a:ext uri="{FF2B5EF4-FFF2-40B4-BE49-F238E27FC236}">
                <a16:creationId xmlns:a16="http://schemas.microsoft.com/office/drawing/2014/main" id="{F48A7F0E-3E28-487A-BB4D-9B064CD1770A}"/>
              </a:ext>
            </a:extLst>
          </p:cNvPr>
          <p:cNvPicPr>
            <a:picLocks noChangeAspect="1"/>
          </p:cNvPicPr>
          <p:nvPr/>
        </p:nvPicPr>
        <p:blipFill>
          <a:blip r:embed="rId3"/>
          <a:stretch>
            <a:fillRect/>
          </a:stretch>
        </p:blipFill>
        <p:spPr>
          <a:xfrm>
            <a:off x="6625283" y="208799"/>
            <a:ext cx="2324539" cy="4695067"/>
          </a:xfrm>
          <a:prstGeom prst="rect">
            <a:avLst/>
          </a:prstGeom>
        </p:spPr>
      </p:pic>
      <p:cxnSp>
        <p:nvCxnSpPr>
          <p:cNvPr id="8" name="Google Shape;626;p36">
            <a:extLst>
              <a:ext uri="{FF2B5EF4-FFF2-40B4-BE49-F238E27FC236}">
                <a16:creationId xmlns:a16="http://schemas.microsoft.com/office/drawing/2014/main" id="{E3F1B62E-6DBA-4080-9E86-8DC90D4C1D5D}"/>
              </a:ext>
            </a:extLst>
          </p:cNvPr>
          <p:cNvCxnSpPr>
            <a:cxnSpLocks/>
          </p:cNvCxnSpPr>
          <p:nvPr/>
        </p:nvCxnSpPr>
        <p:spPr>
          <a:xfrm flipH="1">
            <a:off x="356581" y="617838"/>
            <a:ext cx="5020373" cy="1"/>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4281341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Shape 494"/>
        <p:cNvGrpSpPr/>
        <p:nvPr/>
      </p:nvGrpSpPr>
      <p:grpSpPr>
        <a:xfrm>
          <a:off x="0" y="0"/>
          <a:ext cx="0" cy="0"/>
          <a:chOff x="0" y="0"/>
          <a:chExt cx="0" cy="0"/>
        </a:xfrm>
      </p:grpSpPr>
      <p:sp>
        <p:nvSpPr>
          <p:cNvPr id="498" name="Google Shape;498;p36"/>
          <p:cNvSpPr txBox="1">
            <a:spLocks noGrp="1"/>
          </p:cNvSpPr>
          <p:nvPr>
            <p:ph type="title"/>
          </p:nvPr>
        </p:nvSpPr>
        <p:spPr>
          <a:xfrm>
            <a:off x="1162634" y="2568589"/>
            <a:ext cx="5435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solidFill>
                  <a:schemeClr val="bg2"/>
                </a:solidFill>
              </a:rPr>
              <a:t>References </a:t>
            </a:r>
            <a:endParaRPr sz="3200" dirty="0">
              <a:solidFill>
                <a:schemeClr val="bg2"/>
              </a:solidFill>
            </a:endParaRPr>
          </a:p>
        </p:txBody>
      </p:sp>
      <p:sp>
        <p:nvSpPr>
          <p:cNvPr id="499" name="Google Shape;499;p36"/>
          <p:cNvSpPr/>
          <p:nvPr/>
        </p:nvSpPr>
        <p:spPr>
          <a:xfrm>
            <a:off x="5419687" y="1035469"/>
            <a:ext cx="2939326" cy="295131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26" name="Google Shape;626;p36"/>
          <p:cNvCxnSpPr>
            <a:cxnSpLocks/>
          </p:cNvCxnSpPr>
          <p:nvPr/>
        </p:nvCxnSpPr>
        <p:spPr>
          <a:xfrm flipH="1">
            <a:off x="546154" y="3394021"/>
            <a:ext cx="4331675" cy="5239"/>
          </a:xfrm>
          <a:prstGeom prst="straightConnector1">
            <a:avLst/>
          </a:prstGeom>
          <a:noFill/>
          <a:ln w="19050" cap="flat" cmpd="sng">
            <a:solidFill>
              <a:schemeClr val="dk2"/>
            </a:solidFill>
            <a:prstDash val="solid"/>
            <a:round/>
            <a:headEnd type="none" w="med" len="med"/>
            <a:tailEnd type="none" w="med" len="med"/>
          </a:ln>
        </p:spPr>
      </p:cxnSp>
      <p:sp>
        <p:nvSpPr>
          <p:cNvPr id="627" name="Google Shape;627;p36">
            <a:hlinkClick r:id="rId3" action="ppaction://hlinksldjump"/>
          </p:cNvPr>
          <p:cNvSpPr txBox="1"/>
          <p:nvPr/>
        </p:nvSpPr>
        <p:spPr>
          <a:xfrm>
            <a:off x="8433374" y="40062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01</a:t>
            </a:r>
            <a:endParaRPr b="1">
              <a:solidFill>
                <a:srgbClr val="F0EAD8"/>
              </a:solidFill>
              <a:latin typeface="DM Sans"/>
              <a:ea typeface="DM Sans"/>
              <a:cs typeface="DM Sans"/>
              <a:sym typeface="DM Sans"/>
            </a:endParaRPr>
          </a:p>
        </p:txBody>
      </p:sp>
      <p:cxnSp>
        <p:nvCxnSpPr>
          <p:cNvPr id="628" name="Google Shape;628;p36"/>
          <p:cNvCxnSpPr/>
          <p:nvPr/>
        </p:nvCxnSpPr>
        <p:spPr>
          <a:xfrm rot="10800000">
            <a:off x="8428900" y="672571"/>
            <a:ext cx="367500" cy="0"/>
          </a:xfrm>
          <a:prstGeom prst="straightConnector1">
            <a:avLst/>
          </a:prstGeom>
          <a:noFill/>
          <a:ln w="19050" cap="flat" cmpd="sng">
            <a:solidFill>
              <a:srgbClr val="F0EAD8"/>
            </a:solidFill>
            <a:prstDash val="solid"/>
            <a:round/>
            <a:headEnd type="none" w="med" len="med"/>
            <a:tailEnd type="none" w="med" len="med"/>
          </a:ln>
        </p:spPr>
      </p:cxnSp>
      <p:sp>
        <p:nvSpPr>
          <p:cNvPr id="629" name="Google Shape;629;p36"/>
          <p:cNvSpPr txBox="1"/>
          <p:nvPr/>
        </p:nvSpPr>
        <p:spPr>
          <a:xfrm>
            <a:off x="8433374" y="743246"/>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02</a:t>
            </a:r>
            <a:endParaRPr b="1">
              <a:solidFill>
                <a:srgbClr val="F0EAD8"/>
              </a:solidFill>
              <a:latin typeface="DM Sans"/>
              <a:ea typeface="DM Sans"/>
              <a:cs typeface="DM Sans"/>
              <a:sym typeface="DM Sans"/>
            </a:endParaRPr>
          </a:p>
        </p:txBody>
      </p:sp>
      <p:cxnSp>
        <p:nvCxnSpPr>
          <p:cNvPr id="630" name="Google Shape;630;p36"/>
          <p:cNvCxnSpPr/>
          <p:nvPr/>
        </p:nvCxnSpPr>
        <p:spPr>
          <a:xfrm rot="10800000">
            <a:off x="8428900" y="1015196"/>
            <a:ext cx="367500" cy="0"/>
          </a:xfrm>
          <a:prstGeom prst="straightConnector1">
            <a:avLst/>
          </a:prstGeom>
          <a:noFill/>
          <a:ln w="19050" cap="flat" cmpd="sng">
            <a:solidFill>
              <a:srgbClr val="F0EAD8"/>
            </a:solidFill>
            <a:prstDash val="solid"/>
            <a:round/>
            <a:headEnd type="none" w="med" len="med"/>
            <a:tailEnd type="none" w="med" len="med"/>
          </a:ln>
        </p:spPr>
      </p:cxnSp>
      <p:sp>
        <p:nvSpPr>
          <p:cNvPr id="631" name="Google Shape;631;p36"/>
          <p:cNvSpPr txBox="1"/>
          <p:nvPr/>
        </p:nvSpPr>
        <p:spPr>
          <a:xfrm>
            <a:off x="8433374" y="10932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03</a:t>
            </a:r>
            <a:endParaRPr b="1">
              <a:solidFill>
                <a:srgbClr val="F0EAD8"/>
              </a:solidFill>
              <a:latin typeface="DM Sans"/>
              <a:ea typeface="DM Sans"/>
              <a:cs typeface="DM Sans"/>
              <a:sym typeface="DM Sans"/>
            </a:endParaRPr>
          </a:p>
        </p:txBody>
      </p:sp>
      <p:cxnSp>
        <p:nvCxnSpPr>
          <p:cNvPr id="632" name="Google Shape;632;p36"/>
          <p:cNvCxnSpPr/>
          <p:nvPr/>
        </p:nvCxnSpPr>
        <p:spPr>
          <a:xfrm rot="10800000">
            <a:off x="8428900" y="1365221"/>
            <a:ext cx="367500" cy="0"/>
          </a:xfrm>
          <a:prstGeom prst="straightConnector1">
            <a:avLst/>
          </a:prstGeom>
          <a:noFill/>
          <a:ln w="19050" cap="flat" cmpd="sng">
            <a:solidFill>
              <a:srgbClr val="F0EAD8"/>
            </a:solidFill>
            <a:prstDash val="solid"/>
            <a:round/>
            <a:headEnd type="none" w="med" len="med"/>
            <a:tailEnd type="none" w="med" len="med"/>
          </a:ln>
        </p:spPr>
      </p:cxnSp>
      <p:sp>
        <p:nvSpPr>
          <p:cNvPr id="633" name="Google Shape;633;p36"/>
          <p:cNvSpPr txBox="1"/>
          <p:nvPr/>
        </p:nvSpPr>
        <p:spPr>
          <a:xfrm>
            <a:off x="8433374" y="14311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04</a:t>
            </a:r>
            <a:endParaRPr b="1">
              <a:solidFill>
                <a:srgbClr val="F0EAD8"/>
              </a:solidFill>
              <a:latin typeface="DM Sans"/>
              <a:ea typeface="DM Sans"/>
              <a:cs typeface="DM Sans"/>
              <a:sym typeface="DM Sans"/>
            </a:endParaRPr>
          </a:p>
        </p:txBody>
      </p:sp>
      <p:cxnSp>
        <p:nvCxnSpPr>
          <p:cNvPr id="634" name="Google Shape;634;p36"/>
          <p:cNvCxnSpPr/>
          <p:nvPr/>
        </p:nvCxnSpPr>
        <p:spPr>
          <a:xfrm rot="10800000">
            <a:off x="8428900" y="1703121"/>
            <a:ext cx="367500" cy="0"/>
          </a:xfrm>
          <a:prstGeom prst="straightConnector1">
            <a:avLst/>
          </a:prstGeom>
          <a:noFill/>
          <a:ln w="19050" cap="flat" cmpd="sng">
            <a:solidFill>
              <a:srgbClr val="F0EAD8"/>
            </a:solidFill>
            <a:prstDash val="solid"/>
            <a:round/>
            <a:headEnd type="none" w="med" len="med"/>
            <a:tailEnd type="none" w="med" len="med"/>
          </a:ln>
        </p:spPr>
      </p:cxnSp>
      <p:grpSp>
        <p:nvGrpSpPr>
          <p:cNvPr id="205" name="Google Shape;500;p36">
            <a:extLst>
              <a:ext uri="{FF2B5EF4-FFF2-40B4-BE49-F238E27FC236}">
                <a16:creationId xmlns:a16="http://schemas.microsoft.com/office/drawing/2014/main" id="{786A36B5-0FB5-4111-BB73-639C98715CE7}"/>
              </a:ext>
            </a:extLst>
          </p:cNvPr>
          <p:cNvGrpSpPr/>
          <p:nvPr/>
        </p:nvGrpSpPr>
        <p:grpSpPr>
          <a:xfrm>
            <a:off x="5770802" y="1854876"/>
            <a:ext cx="2364620" cy="2662039"/>
            <a:chOff x="10380875" y="1505463"/>
            <a:chExt cx="3046013" cy="3429138"/>
          </a:xfrm>
        </p:grpSpPr>
        <p:sp>
          <p:nvSpPr>
            <p:cNvPr id="206" name="Google Shape;501;p36">
              <a:extLst>
                <a:ext uri="{FF2B5EF4-FFF2-40B4-BE49-F238E27FC236}">
                  <a16:creationId xmlns:a16="http://schemas.microsoft.com/office/drawing/2014/main" id="{49434546-6AB2-448B-A7CF-04625EA0EF81}"/>
                </a:ext>
              </a:extLst>
            </p:cNvPr>
            <p:cNvSpPr/>
            <p:nvPr/>
          </p:nvSpPr>
          <p:spPr>
            <a:xfrm>
              <a:off x="12096625" y="4741950"/>
              <a:ext cx="1330263" cy="192650"/>
            </a:xfrm>
            <a:custGeom>
              <a:avLst/>
              <a:gdLst/>
              <a:ahLst/>
              <a:cxnLst/>
              <a:rect l="l" t="t" r="r" b="b"/>
              <a:pathLst>
                <a:path w="118986" h="7706" extrusionOk="0">
                  <a:moveTo>
                    <a:pt x="59510" y="0"/>
                  </a:moveTo>
                  <a:cubicBezTo>
                    <a:pt x="26620" y="0"/>
                    <a:pt x="1" y="1701"/>
                    <a:pt x="1" y="3836"/>
                  </a:cubicBezTo>
                  <a:cubicBezTo>
                    <a:pt x="1" y="5971"/>
                    <a:pt x="26620" y="7706"/>
                    <a:pt x="59510" y="7706"/>
                  </a:cubicBezTo>
                  <a:cubicBezTo>
                    <a:pt x="92367" y="7706"/>
                    <a:pt x="118986" y="5971"/>
                    <a:pt x="118986" y="3836"/>
                  </a:cubicBezTo>
                  <a:cubicBezTo>
                    <a:pt x="118986" y="1701"/>
                    <a:pt x="92367" y="0"/>
                    <a:pt x="595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502;p36">
              <a:extLst>
                <a:ext uri="{FF2B5EF4-FFF2-40B4-BE49-F238E27FC236}">
                  <a16:creationId xmlns:a16="http://schemas.microsoft.com/office/drawing/2014/main" id="{4643F404-CE84-40A3-A1B5-1666684F7305}"/>
                </a:ext>
              </a:extLst>
            </p:cNvPr>
            <p:cNvSpPr/>
            <p:nvPr/>
          </p:nvSpPr>
          <p:spPr>
            <a:xfrm>
              <a:off x="10455925" y="3288413"/>
              <a:ext cx="24225" cy="21700"/>
            </a:xfrm>
            <a:custGeom>
              <a:avLst/>
              <a:gdLst/>
              <a:ahLst/>
              <a:cxnLst/>
              <a:rect l="l" t="t" r="r" b="b"/>
              <a:pathLst>
                <a:path w="969" h="868" fill="none" extrusionOk="0">
                  <a:moveTo>
                    <a:pt x="968" y="0"/>
                  </a:moveTo>
                  <a:cubicBezTo>
                    <a:pt x="635" y="267"/>
                    <a:pt x="301" y="567"/>
                    <a:pt x="1" y="868"/>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503;p36">
              <a:extLst>
                <a:ext uri="{FF2B5EF4-FFF2-40B4-BE49-F238E27FC236}">
                  <a16:creationId xmlns:a16="http://schemas.microsoft.com/office/drawing/2014/main" id="{55B7D45E-45DF-41AE-9DDF-3FA30D97951C}"/>
                </a:ext>
              </a:extLst>
            </p:cNvPr>
            <p:cNvSpPr/>
            <p:nvPr/>
          </p:nvSpPr>
          <p:spPr>
            <a:xfrm>
              <a:off x="10494300" y="3536913"/>
              <a:ext cx="15850" cy="18375"/>
            </a:xfrm>
            <a:custGeom>
              <a:avLst/>
              <a:gdLst/>
              <a:ahLst/>
              <a:cxnLst/>
              <a:rect l="l" t="t" r="r" b="b"/>
              <a:pathLst>
                <a:path w="634" h="735" fill="none" extrusionOk="0">
                  <a:moveTo>
                    <a:pt x="0" y="1"/>
                  </a:moveTo>
                  <a:cubicBezTo>
                    <a:pt x="234" y="234"/>
                    <a:pt x="467" y="468"/>
                    <a:pt x="634" y="735"/>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504;p36">
              <a:extLst>
                <a:ext uri="{FF2B5EF4-FFF2-40B4-BE49-F238E27FC236}">
                  <a16:creationId xmlns:a16="http://schemas.microsoft.com/office/drawing/2014/main" id="{C781DA0F-DC75-4E7D-8161-0A090FA8F880}"/>
                </a:ext>
              </a:extLst>
            </p:cNvPr>
            <p:cNvSpPr/>
            <p:nvPr/>
          </p:nvSpPr>
          <p:spPr>
            <a:xfrm>
              <a:off x="10397550" y="1505463"/>
              <a:ext cx="384475" cy="2825375"/>
            </a:xfrm>
            <a:custGeom>
              <a:avLst/>
              <a:gdLst/>
              <a:ahLst/>
              <a:cxnLst/>
              <a:rect l="l" t="t" r="r" b="b"/>
              <a:pathLst>
                <a:path w="15379" h="113015" extrusionOk="0">
                  <a:moveTo>
                    <a:pt x="6272" y="1"/>
                  </a:moveTo>
                  <a:cubicBezTo>
                    <a:pt x="2803" y="1"/>
                    <a:pt x="1" y="2836"/>
                    <a:pt x="1" y="6305"/>
                  </a:cubicBezTo>
                  <a:lnTo>
                    <a:pt x="1" y="106710"/>
                  </a:lnTo>
                  <a:cubicBezTo>
                    <a:pt x="1" y="110180"/>
                    <a:pt x="2803" y="113015"/>
                    <a:pt x="6272" y="113015"/>
                  </a:cubicBezTo>
                  <a:lnTo>
                    <a:pt x="15378" y="113015"/>
                  </a:lnTo>
                  <a:lnTo>
                    <a:pt x="15378" y="1"/>
                  </a:lnTo>
                  <a:close/>
                </a:path>
              </a:pathLst>
            </a:custGeom>
            <a:solidFill>
              <a:schemeClr val="lt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505;p36">
              <a:extLst>
                <a:ext uri="{FF2B5EF4-FFF2-40B4-BE49-F238E27FC236}">
                  <a16:creationId xmlns:a16="http://schemas.microsoft.com/office/drawing/2014/main" id="{AD1C58A7-CB55-4023-8F2E-CE3A6B01972E}"/>
                </a:ext>
              </a:extLst>
            </p:cNvPr>
            <p:cNvSpPr/>
            <p:nvPr/>
          </p:nvSpPr>
          <p:spPr>
            <a:xfrm>
              <a:off x="10380875" y="1930763"/>
              <a:ext cx="87600" cy="242700"/>
            </a:xfrm>
            <a:custGeom>
              <a:avLst/>
              <a:gdLst/>
              <a:ahLst/>
              <a:cxnLst/>
              <a:rect l="l" t="t" r="r" b="b"/>
              <a:pathLst>
                <a:path w="3504" h="9708" extrusionOk="0">
                  <a:moveTo>
                    <a:pt x="1168" y="1"/>
                  </a:moveTo>
                  <a:cubicBezTo>
                    <a:pt x="501" y="1"/>
                    <a:pt x="1" y="501"/>
                    <a:pt x="1" y="1168"/>
                  </a:cubicBezTo>
                  <a:lnTo>
                    <a:pt x="1" y="8540"/>
                  </a:lnTo>
                  <a:cubicBezTo>
                    <a:pt x="1" y="9207"/>
                    <a:pt x="501" y="9708"/>
                    <a:pt x="1168" y="9708"/>
                  </a:cubicBezTo>
                  <a:lnTo>
                    <a:pt x="2336" y="9708"/>
                  </a:lnTo>
                  <a:cubicBezTo>
                    <a:pt x="2969" y="9708"/>
                    <a:pt x="3503" y="9207"/>
                    <a:pt x="3503" y="8540"/>
                  </a:cubicBezTo>
                  <a:lnTo>
                    <a:pt x="3503" y="1168"/>
                  </a:lnTo>
                  <a:cubicBezTo>
                    <a:pt x="3503" y="501"/>
                    <a:pt x="2969" y="1"/>
                    <a:pt x="2336" y="1"/>
                  </a:cubicBezTo>
                  <a:close/>
                </a:path>
              </a:pathLst>
            </a:custGeom>
            <a:solidFill>
              <a:schemeClr val="lt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506;p36">
              <a:extLst>
                <a:ext uri="{FF2B5EF4-FFF2-40B4-BE49-F238E27FC236}">
                  <a16:creationId xmlns:a16="http://schemas.microsoft.com/office/drawing/2014/main" id="{4B44A45A-C793-4D2F-BC62-C72030855F3D}"/>
                </a:ext>
              </a:extLst>
            </p:cNvPr>
            <p:cNvSpPr/>
            <p:nvPr/>
          </p:nvSpPr>
          <p:spPr>
            <a:xfrm>
              <a:off x="10380875" y="1930563"/>
              <a:ext cx="58400" cy="243125"/>
            </a:xfrm>
            <a:custGeom>
              <a:avLst/>
              <a:gdLst/>
              <a:ahLst/>
              <a:cxnLst/>
              <a:rect l="l" t="t" r="r" b="b"/>
              <a:pathLst>
                <a:path w="2336" h="9725" extrusionOk="0">
                  <a:moveTo>
                    <a:pt x="1168" y="0"/>
                  </a:moveTo>
                  <a:cubicBezTo>
                    <a:pt x="584" y="0"/>
                    <a:pt x="1" y="392"/>
                    <a:pt x="1" y="1176"/>
                  </a:cubicBezTo>
                  <a:lnTo>
                    <a:pt x="1" y="8548"/>
                  </a:lnTo>
                  <a:cubicBezTo>
                    <a:pt x="1" y="9332"/>
                    <a:pt x="584" y="9724"/>
                    <a:pt x="1168" y="9724"/>
                  </a:cubicBezTo>
                  <a:cubicBezTo>
                    <a:pt x="1752" y="9724"/>
                    <a:pt x="2336" y="9332"/>
                    <a:pt x="2336" y="8548"/>
                  </a:cubicBezTo>
                  <a:lnTo>
                    <a:pt x="2336" y="1176"/>
                  </a:lnTo>
                  <a:cubicBezTo>
                    <a:pt x="2336" y="392"/>
                    <a:pt x="1752" y="0"/>
                    <a:pt x="1168" y="0"/>
                  </a:cubicBezTo>
                  <a:close/>
                </a:path>
              </a:pathLst>
            </a:custGeom>
            <a:solidFill>
              <a:schemeClr val="lt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507;p36">
              <a:extLst>
                <a:ext uri="{FF2B5EF4-FFF2-40B4-BE49-F238E27FC236}">
                  <a16:creationId xmlns:a16="http://schemas.microsoft.com/office/drawing/2014/main" id="{D976B807-A319-4DBE-9CE9-25E4A6C72CA2}"/>
                </a:ext>
              </a:extLst>
            </p:cNvPr>
            <p:cNvSpPr/>
            <p:nvPr/>
          </p:nvSpPr>
          <p:spPr>
            <a:xfrm>
              <a:off x="10380875" y="2231813"/>
              <a:ext cx="87600" cy="110100"/>
            </a:xfrm>
            <a:custGeom>
              <a:avLst/>
              <a:gdLst/>
              <a:ahLst/>
              <a:cxnLst/>
              <a:rect l="l" t="t" r="r" b="b"/>
              <a:pathLst>
                <a:path w="3504" h="4404" extrusionOk="0">
                  <a:moveTo>
                    <a:pt x="1168" y="1"/>
                  </a:moveTo>
                  <a:cubicBezTo>
                    <a:pt x="501" y="1"/>
                    <a:pt x="1" y="535"/>
                    <a:pt x="1" y="1168"/>
                  </a:cubicBezTo>
                  <a:lnTo>
                    <a:pt x="1" y="3236"/>
                  </a:lnTo>
                  <a:cubicBezTo>
                    <a:pt x="1" y="3870"/>
                    <a:pt x="501" y="4404"/>
                    <a:pt x="1168" y="4404"/>
                  </a:cubicBezTo>
                  <a:lnTo>
                    <a:pt x="2336" y="4404"/>
                  </a:lnTo>
                  <a:cubicBezTo>
                    <a:pt x="2969" y="4404"/>
                    <a:pt x="3503" y="3870"/>
                    <a:pt x="3503" y="3236"/>
                  </a:cubicBezTo>
                  <a:lnTo>
                    <a:pt x="3503" y="1168"/>
                  </a:lnTo>
                  <a:cubicBezTo>
                    <a:pt x="3503" y="535"/>
                    <a:pt x="2969" y="1"/>
                    <a:pt x="2336" y="1"/>
                  </a:cubicBezTo>
                  <a:close/>
                </a:path>
              </a:pathLst>
            </a:custGeom>
            <a:solidFill>
              <a:schemeClr val="lt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508;p36">
              <a:extLst>
                <a:ext uri="{FF2B5EF4-FFF2-40B4-BE49-F238E27FC236}">
                  <a16:creationId xmlns:a16="http://schemas.microsoft.com/office/drawing/2014/main" id="{76D3A40A-1317-4901-B4C1-EB685D0D10EB}"/>
                </a:ext>
              </a:extLst>
            </p:cNvPr>
            <p:cNvSpPr/>
            <p:nvPr/>
          </p:nvSpPr>
          <p:spPr>
            <a:xfrm>
              <a:off x="10380875" y="2232238"/>
              <a:ext cx="58400" cy="109900"/>
            </a:xfrm>
            <a:custGeom>
              <a:avLst/>
              <a:gdLst/>
              <a:ahLst/>
              <a:cxnLst/>
              <a:rect l="l" t="t" r="r" b="b"/>
              <a:pathLst>
                <a:path w="2336" h="4396" extrusionOk="0">
                  <a:moveTo>
                    <a:pt x="1168" y="0"/>
                  </a:moveTo>
                  <a:cubicBezTo>
                    <a:pt x="584" y="0"/>
                    <a:pt x="1" y="384"/>
                    <a:pt x="1" y="1151"/>
                  </a:cubicBezTo>
                  <a:lnTo>
                    <a:pt x="1" y="3219"/>
                  </a:lnTo>
                  <a:cubicBezTo>
                    <a:pt x="1" y="4003"/>
                    <a:pt x="584" y="4395"/>
                    <a:pt x="1168" y="4395"/>
                  </a:cubicBezTo>
                  <a:cubicBezTo>
                    <a:pt x="1752" y="4395"/>
                    <a:pt x="2336" y="4003"/>
                    <a:pt x="2336" y="3219"/>
                  </a:cubicBezTo>
                  <a:lnTo>
                    <a:pt x="2336" y="1151"/>
                  </a:lnTo>
                  <a:cubicBezTo>
                    <a:pt x="2336" y="384"/>
                    <a:pt x="1752" y="0"/>
                    <a:pt x="1168" y="0"/>
                  </a:cubicBezTo>
                  <a:close/>
                </a:path>
              </a:pathLst>
            </a:custGeom>
            <a:solidFill>
              <a:schemeClr val="lt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509;p36">
              <a:extLst>
                <a:ext uri="{FF2B5EF4-FFF2-40B4-BE49-F238E27FC236}">
                  <a16:creationId xmlns:a16="http://schemas.microsoft.com/office/drawing/2014/main" id="{1202B3D7-EBB5-4061-AB9A-F5816C40A3CA}"/>
                </a:ext>
              </a:extLst>
            </p:cNvPr>
            <p:cNvSpPr/>
            <p:nvPr/>
          </p:nvSpPr>
          <p:spPr>
            <a:xfrm>
              <a:off x="10501800" y="1505463"/>
              <a:ext cx="1365175" cy="2825375"/>
            </a:xfrm>
            <a:custGeom>
              <a:avLst/>
              <a:gdLst/>
              <a:ahLst/>
              <a:cxnLst/>
              <a:rect l="l" t="t" r="r" b="b"/>
              <a:pathLst>
                <a:path w="54607" h="113015" extrusionOk="0">
                  <a:moveTo>
                    <a:pt x="6272" y="1"/>
                  </a:moveTo>
                  <a:cubicBezTo>
                    <a:pt x="2802" y="1"/>
                    <a:pt x="0" y="2803"/>
                    <a:pt x="0" y="6305"/>
                  </a:cubicBezTo>
                  <a:lnTo>
                    <a:pt x="0" y="106710"/>
                  </a:lnTo>
                  <a:cubicBezTo>
                    <a:pt x="0" y="110180"/>
                    <a:pt x="2802" y="113015"/>
                    <a:pt x="6272" y="113015"/>
                  </a:cubicBezTo>
                  <a:lnTo>
                    <a:pt x="48302" y="113015"/>
                  </a:lnTo>
                  <a:cubicBezTo>
                    <a:pt x="51804" y="113015"/>
                    <a:pt x="54606" y="110180"/>
                    <a:pt x="54606" y="106710"/>
                  </a:cubicBezTo>
                  <a:lnTo>
                    <a:pt x="54606" y="6305"/>
                  </a:lnTo>
                  <a:cubicBezTo>
                    <a:pt x="54606" y="2803"/>
                    <a:pt x="51804" y="1"/>
                    <a:pt x="48302" y="1"/>
                  </a:cubicBezTo>
                  <a:close/>
                </a:path>
              </a:pathLst>
            </a:custGeom>
            <a:solidFill>
              <a:srgbClr val="FF8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510;p36">
              <a:extLst>
                <a:ext uri="{FF2B5EF4-FFF2-40B4-BE49-F238E27FC236}">
                  <a16:creationId xmlns:a16="http://schemas.microsoft.com/office/drawing/2014/main" id="{71ED23CB-4967-4E84-9BAF-01C7CB49D464}"/>
                </a:ext>
              </a:extLst>
            </p:cNvPr>
            <p:cNvSpPr/>
            <p:nvPr/>
          </p:nvSpPr>
          <p:spPr>
            <a:xfrm>
              <a:off x="10501800" y="1505463"/>
              <a:ext cx="1365175" cy="2825375"/>
            </a:xfrm>
            <a:custGeom>
              <a:avLst/>
              <a:gdLst/>
              <a:ahLst/>
              <a:cxnLst/>
              <a:rect l="l" t="t" r="r" b="b"/>
              <a:pathLst>
                <a:path w="54607" h="113015" extrusionOk="0">
                  <a:moveTo>
                    <a:pt x="6272" y="1"/>
                  </a:moveTo>
                  <a:cubicBezTo>
                    <a:pt x="2802" y="1"/>
                    <a:pt x="0" y="2803"/>
                    <a:pt x="0" y="6305"/>
                  </a:cubicBezTo>
                  <a:lnTo>
                    <a:pt x="0" y="106710"/>
                  </a:lnTo>
                  <a:cubicBezTo>
                    <a:pt x="0" y="110180"/>
                    <a:pt x="2802" y="113015"/>
                    <a:pt x="6272" y="113015"/>
                  </a:cubicBezTo>
                  <a:lnTo>
                    <a:pt x="48302" y="113015"/>
                  </a:lnTo>
                  <a:cubicBezTo>
                    <a:pt x="51804" y="113015"/>
                    <a:pt x="54606" y="110180"/>
                    <a:pt x="54606" y="106710"/>
                  </a:cubicBezTo>
                  <a:lnTo>
                    <a:pt x="54606" y="6305"/>
                  </a:lnTo>
                  <a:cubicBezTo>
                    <a:pt x="54606" y="2803"/>
                    <a:pt x="51804" y="1"/>
                    <a:pt x="48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511;p36">
              <a:extLst>
                <a:ext uri="{FF2B5EF4-FFF2-40B4-BE49-F238E27FC236}">
                  <a16:creationId xmlns:a16="http://schemas.microsoft.com/office/drawing/2014/main" id="{4C19E310-108D-434C-8BE7-BC0241066DCB}"/>
                </a:ext>
              </a:extLst>
            </p:cNvPr>
            <p:cNvSpPr/>
            <p:nvPr/>
          </p:nvSpPr>
          <p:spPr>
            <a:xfrm>
              <a:off x="10501800" y="1505463"/>
              <a:ext cx="1365175" cy="2825375"/>
            </a:xfrm>
            <a:custGeom>
              <a:avLst/>
              <a:gdLst/>
              <a:ahLst/>
              <a:cxnLst/>
              <a:rect l="l" t="t" r="r" b="b"/>
              <a:pathLst>
                <a:path w="54607" h="113015" fill="none" extrusionOk="0">
                  <a:moveTo>
                    <a:pt x="6272" y="1"/>
                  </a:moveTo>
                  <a:lnTo>
                    <a:pt x="48302" y="1"/>
                  </a:lnTo>
                  <a:cubicBezTo>
                    <a:pt x="51804" y="1"/>
                    <a:pt x="54606" y="2803"/>
                    <a:pt x="54606" y="6305"/>
                  </a:cubicBezTo>
                  <a:lnTo>
                    <a:pt x="54606" y="106710"/>
                  </a:lnTo>
                  <a:cubicBezTo>
                    <a:pt x="54606" y="110180"/>
                    <a:pt x="51804" y="113015"/>
                    <a:pt x="48302" y="113015"/>
                  </a:cubicBezTo>
                  <a:lnTo>
                    <a:pt x="6272" y="113015"/>
                  </a:lnTo>
                  <a:cubicBezTo>
                    <a:pt x="2802" y="113015"/>
                    <a:pt x="0" y="110180"/>
                    <a:pt x="0" y="106710"/>
                  </a:cubicBezTo>
                  <a:lnTo>
                    <a:pt x="0" y="6305"/>
                  </a:lnTo>
                  <a:cubicBezTo>
                    <a:pt x="0" y="2803"/>
                    <a:pt x="2802" y="1"/>
                    <a:pt x="6272" y="1"/>
                  </a:cubicBez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512;p36">
              <a:extLst>
                <a:ext uri="{FF2B5EF4-FFF2-40B4-BE49-F238E27FC236}">
                  <a16:creationId xmlns:a16="http://schemas.microsoft.com/office/drawing/2014/main" id="{006FA79E-A3CC-45EF-AAB8-7F98F1862D52}"/>
                </a:ext>
              </a:extLst>
            </p:cNvPr>
            <p:cNvSpPr/>
            <p:nvPr/>
          </p:nvSpPr>
          <p:spPr>
            <a:xfrm>
              <a:off x="10500975" y="1505463"/>
              <a:ext cx="1366000" cy="187675"/>
            </a:xfrm>
            <a:custGeom>
              <a:avLst/>
              <a:gdLst/>
              <a:ahLst/>
              <a:cxnLst/>
              <a:rect l="l" t="t" r="r" b="b"/>
              <a:pathLst>
                <a:path w="54640" h="7507" extrusionOk="0">
                  <a:moveTo>
                    <a:pt x="6305" y="1"/>
                  </a:moveTo>
                  <a:cubicBezTo>
                    <a:pt x="2835" y="1"/>
                    <a:pt x="0" y="2836"/>
                    <a:pt x="0" y="6305"/>
                  </a:cubicBezTo>
                  <a:lnTo>
                    <a:pt x="0" y="7506"/>
                  </a:lnTo>
                  <a:lnTo>
                    <a:pt x="54639" y="7506"/>
                  </a:lnTo>
                  <a:lnTo>
                    <a:pt x="54639" y="6305"/>
                  </a:lnTo>
                  <a:cubicBezTo>
                    <a:pt x="54639" y="2836"/>
                    <a:pt x="51804" y="1"/>
                    <a:pt x="48335" y="1"/>
                  </a:cubicBezTo>
                  <a:close/>
                </a:path>
              </a:pathLst>
            </a:custGeom>
            <a:solidFill>
              <a:schemeClr val="lt2"/>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513;p36">
              <a:extLst>
                <a:ext uri="{FF2B5EF4-FFF2-40B4-BE49-F238E27FC236}">
                  <a16:creationId xmlns:a16="http://schemas.microsoft.com/office/drawing/2014/main" id="{ACD2379B-2663-4C56-B2D7-65180E4E7874}"/>
                </a:ext>
              </a:extLst>
            </p:cNvPr>
            <p:cNvSpPr/>
            <p:nvPr/>
          </p:nvSpPr>
          <p:spPr>
            <a:xfrm>
              <a:off x="11027125" y="1573638"/>
              <a:ext cx="223625" cy="52075"/>
            </a:xfrm>
            <a:custGeom>
              <a:avLst/>
              <a:gdLst/>
              <a:ahLst/>
              <a:cxnLst/>
              <a:rect l="l" t="t" r="r" b="b"/>
              <a:pathLst>
                <a:path w="8945" h="2083" extrusionOk="0">
                  <a:moveTo>
                    <a:pt x="1021" y="1"/>
                  </a:moveTo>
                  <a:cubicBezTo>
                    <a:pt x="0" y="1"/>
                    <a:pt x="7" y="2083"/>
                    <a:pt x="1043" y="2083"/>
                  </a:cubicBezTo>
                  <a:cubicBezTo>
                    <a:pt x="1073" y="2083"/>
                    <a:pt x="1105" y="2081"/>
                    <a:pt x="1137" y="2077"/>
                  </a:cubicBezTo>
                  <a:lnTo>
                    <a:pt x="7808" y="2077"/>
                  </a:lnTo>
                  <a:cubicBezTo>
                    <a:pt x="7840" y="2081"/>
                    <a:pt x="7871" y="2083"/>
                    <a:pt x="7901" y="2083"/>
                  </a:cubicBezTo>
                  <a:cubicBezTo>
                    <a:pt x="8937" y="2083"/>
                    <a:pt x="8944" y="1"/>
                    <a:pt x="7923" y="1"/>
                  </a:cubicBezTo>
                  <a:cubicBezTo>
                    <a:pt x="7886" y="1"/>
                    <a:pt x="7848" y="3"/>
                    <a:pt x="7808" y="9"/>
                  </a:cubicBezTo>
                  <a:lnTo>
                    <a:pt x="1137" y="9"/>
                  </a:lnTo>
                  <a:cubicBezTo>
                    <a:pt x="1097" y="3"/>
                    <a:pt x="1058" y="1"/>
                    <a:pt x="1021" y="1"/>
                  </a:cubicBezTo>
                  <a:close/>
                </a:path>
              </a:pathLst>
            </a:custGeom>
            <a:solidFill>
              <a:schemeClr val="dk2"/>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514;p36">
              <a:extLst>
                <a:ext uri="{FF2B5EF4-FFF2-40B4-BE49-F238E27FC236}">
                  <a16:creationId xmlns:a16="http://schemas.microsoft.com/office/drawing/2014/main" id="{2AAAF331-E88B-4E74-AEBC-6B7B74EADC9E}"/>
                </a:ext>
              </a:extLst>
            </p:cNvPr>
            <p:cNvSpPr/>
            <p:nvPr/>
          </p:nvSpPr>
          <p:spPr>
            <a:xfrm>
              <a:off x="11285700" y="1573013"/>
              <a:ext cx="52550" cy="52575"/>
            </a:xfrm>
            <a:custGeom>
              <a:avLst/>
              <a:gdLst/>
              <a:ahLst/>
              <a:cxnLst/>
              <a:rect l="l" t="t" r="r" b="b"/>
              <a:pathLst>
                <a:path w="2102" h="2103" extrusionOk="0">
                  <a:moveTo>
                    <a:pt x="1068" y="1"/>
                  </a:moveTo>
                  <a:cubicBezTo>
                    <a:pt x="500" y="1"/>
                    <a:pt x="0" y="468"/>
                    <a:pt x="0" y="1068"/>
                  </a:cubicBezTo>
                  <a:cubicBezTo>
                    <a:pt x="0" y="1635"/>
                    <a:pt x="500" y="2102"/>
                    <a:pt x="1068" y="2102"/>
                  </a:cubicBezTo>
                  <a:cubicBezTo>
                    <a:pt x="1635" y="2102"/>
                    <a:pt x="2102" y="1635"/>
                    <a:pt x="2102" y="1068"/>
                  </a:cubicBezTo>
                  <a:cubicBezTo>
                    <a:pt x="2102" y="468"/>
                    <a:pt x="1635" y="1"/>
                    <a:pt x="1068" y="1"/>
                  </a:cubicBezTo>
                  <a:close/>
                </a:path>
              </a:pathLst>
            </a:custGeom>
            <a:solidFill>
              <a:schemeClr val="dk2"/>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515;p36">
              <a:extLst>
                <a:ext uri="{FF2B5EF4-FFF2-40B4-BE49-F238E27FC236}">
                  <a16:creationId xmlns:a16="http://schemas.microsoft.com/office/drawing/2014/main" id="{E9F4D499-2B8C-490D-985C-E9CA28DB5C2C}"/>
                </a:ext>
              </a:extLst>
            </p:cNvPr>
            <p:cNvSpPr/>
            <p:nvPr/>
          </p:nvSpPr>
          <p:spPr>
            <a:xfrm>
              <a:off x="10501800" y="4069813"/>
              <a:ext cx="1365175" cy="261025"/>
            </a:xfrm>
            <a:custGeom>
              <a:avLst/>
              <a:gdLst/>
              <a:ahLst/>
              <a:cxnLst/>
              <a:rect l="l" t="t" r="r" b="b"/>
              <a:pathLst>
                <a:path w="54607" h="10441" extrusionOk="0">
                  <a:moveTo>
                    <a:pt x="0" y="0"/>
                  </a:moveTo>
                  <a:lnTo>
                    <a:pt x="0" y="4136"/>
                  </a:lnTo>
                  <a:cubicBezTo>
                    <a:pt x="0" y="7606"/>
                    <a:pt x="2802" y="10441"/>
                    <a:pt x="6272" y="10441"/>
                  </a:cubicBezTo>
                  <a:lnTo>
                    <a:pt x="48302" y="10441"/>
                  </a:lnTo>
                  <a:cubicBezTo>
                    <a:pt x="51771" y="10441"/>
                    <a:pt x="54606" y="7606"/>
                    <a:pt x="54606" y="4136"/>
                  </a:cubicBezTo>
                  <a:lnTo>
                    <a:pt x="54606" y="0"/>
                  </a:lnTo>
                  <a:close/>
                </a:path>
              </a:pathLst>
            </a:custGeom>
            <a:solidFill>
              <a:schemeClr val="lt2"/>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516;p36">
              <a:extLst>
                <a:ext uri="{FF2B5EF4-FFF2-40B4-BE49-F238E27FC236}">
                  <a16:creationId xmlns:a16="http://schemas.microsoft.com/office/drawing/2014/main" id="{FE7744C1-97E0-431B-8012-207105184E95}"/>
                </a:ext>
              </a:extLst>
            </p:cNvPr>
            <p:cNvSpPr/>
            <p:nvPr/>
          </p:nvSpPr>
          <p:spPr>
            <a:xfrm>
              <a:off x="11105550" y="4121513"/>
              <a:ext cx="157650" cy="157625"/>
            </a:xfrm>
            <a:custGeom>
              <a:avLst/>
              <a:gdLst/>
              <a:ahLst/>
              <a:cxnLst/>
              <a:rect l="l" t="t" r="r" b="b"/>
              <a:pathLst>
                <a:path w="6306" h="6305" extrusionOk="0">
                  <a:moveTo>
                    <a:pt x="3137" y="0"/>
                  </a:moveTo>
                  <a:cubicBezTo>
                    <a:pt x="1402" y="0"/>
                    <a:pt x="1" y="1401"/>
                    <a:pt x="1" y="3136"/>
                  </a:cubicBezTo>
                  <a:cubicBezTo>
                    <a:pt x="1" y="4870"/>
                    <a:pt x="1402" y="6305"/>
                    <a:pt x="3137" y="6305"/>
                  </a:cubicBezTo>
                  <a:cubicBezTo>
                    <a:pt x="4871" y="6305"/>
                    <a:pt x="6305" y="4870"/>
                    <a:pt x="6305" y="3136"/>
                  </a:cubicBezTo>
                  <a:cubicBezTo>
                    <a:pt x="6305" y="1401"/>
                    <a:pt x="4871" y="0"/>
                    <a:pt x="3137" y="0"/>
                  </a:cubicBezTo>
                  <a:close/>
                </a:path>
              </a:pathLst>
            </a:custGeom>
            <a:solidFill>
              <a:schemeClr val="dk2"/>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517;p36">
              <a:extLst>
                <a:ext uri="{FF2B5EF4-FFF2-40B4-BE49-F238E27FC236}">
                  <a16:creationId xmlns:a16="http://schemas.microsoft.com/office/drawing/2014/main" id="{1E08C45C-E9A2-4F10-AB5B-0C5756B0A4AD}"/>
                </a:ext>
              </a:extLst>
            </p:cNvPr>
            <p:cNvSpPr/>
            <p:nvPr/>
          </p:nvSpPr>
          <p:spPr>
            <a:xfrm>
              <a:off x="10794500" y="1825688"/>
              <a:ext cx="737225" cy="737225"/>
            </a:xfrm>
            <a:custGeom>
              <a:avLst/>
              <a:gdLst/>
              <a:ahLst/>
              <a:cxnLst/>
              <a:rect l="l" t="t" r="r" b="b"/>
              <a:pathLst>
                <a:path w="29489" h="29489" extrusionOk="0">
                  <a:moveTo>
                    <a:pt x="14745" y="1"/>
                  </a:moveTo>
                  <a:cubicBezTo>
                    <a:pt x="6605" y="1"/>
                    <a:pt x="1" y="6606"/>
                    <a:pt x="1" y="14745"/>
                  </a:cubicBezTo>
                  <a:cubicBezTo>
                    <a:pt x="1" y="22884"/>
                    <a:pt x="6605" y="29489"/>
                    <a:pt x="14745" y="29489"/>
                  </a:cubicBezTo>
                  <a:cubicBezTo>
                    <a:pt x="22884" y="29489"/>
                    <a:pt x="29488" y="22884"/>
                    <a:pt x="29488" y="14745"/>
                  </a:cubicBezTo>
                  <a:cubicBezTo>
                    <a:pt x="29488" y="6606"/>
                    <a:pt x="22884" y="1"/>
                    <a:pt x="14745"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518;p36">
              <a:extLst>
                <a:ext uri="{FF2B5EF4-FFF2-40B4-BE49-F238E27FC236}">
                  <a16:creationId xmlns:a16="http://schemas.microsoft.com/office/drawing/2014/main" id="{04B06A6A-3FA0-4B72-AEE5-AC82CD166732}"/>
                </a:ext>
              </a:extLst>
            </p:cNvPr>
            <p:cNvSpPr/>
            <p:nvPr/>
          </p:nvSpPr>
          <p:spPr>
            <a:xfrm>
              <a:off x="10815350" y="1804838"/>
              <a:ext cx="737225" cy="737225"/>
            </a:xfrm>
            <a:custGeom>
              <a:avLst/>
              <a:gdLst/>
              <a:ahLst/>
              <a:cxnLst/>
              <a:rect l="l" t="t" r="r" b="b"/>
              <a:pathLst>
                <a:path w="29489" h="29489" extrusionOk="0">
                  <a:moveTo>
                    <a:pt x="14745" y="1"/>
                  </a:moveTo>
                  <a:cubicBezTo>
                    <a:pt x="6605" y="1"/>
                    <a:pt x="1" y="6606"/>
                    <a:pt x="1" y="14745"/>
                  </a:cubicBezTo>
                  <a:cubicBezTo>
                    <a:pt x="1" y="22884"/>
                    <a:pt x="6605" y="29489"/>
                    <a:pt x="14745" y="29489"/>
                  </a:cubicBezTo>
                  <a:cubicBezTo>
                    <a:pt x="22884" y="29489"/>
                    <a:pt x="29488" y="22884"/>
                    <a:pt x="29488" y="14745"/>
                  </a:cubicBezTo>
                  <a:cubicBezTo>
                    <a:pt x="29488" y="6606"/>
                    <a:pt x="22884" y="1"/>
                    <a:pt x="14745" y="1"/>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519;p36">
              <a:extLst>
                <a:ext uri="{FF2B5EF4-FFF2-40B4-BE49-F238E27FC236}">
                  <a16:creationId xmlns:a16="http://schemas.microsoft.com/office/drawing/2014/main" id="{FA3DB678-4DC8-45A5-84D3-59AA6B8567BD}"/>
                </a:ext>
              </a:extLst>
            </p:cNvPr>
            <p:cNvSpPr/>
            <p:nvPr/>
          </p:nvSpPr>
          <p:spPr>
            <a:xfrm>
              <a:off x="10932100" y="2379438"/>
              <a:ext cx="507050" cy="212675"/>
            </a:xfrm>
            <a:custGeom>
              <a:avLst/>
              <a:gdLst/>
              <a:ahLst/>
              <a:cxnLst/>
              <a:rect l="l" t="t" r="r" b="b"/>
              <a:pathLst>
                <a:path w="20282" h="8507" extrusionOk="0">
                  <a:moveTo>
                    <a:pt x="14278" y="0"/>
                  </a:moveTo>
                  <a:lnTo>
                    <a:pt x="11275" y="2102"/>
                  </a:lnTo>
                  <a:lnTo>
                    <a:pt x="5671" y="1234"/>
                  </a:lnTo>
                  <a:cubicBezTo>
                    <a:pt x="5671" y="1234"/>
                    <a:pt x="1" y="4203"/>
                    <a:pt x="301" y="6538"/>
                  </a:cubicBezTo>
                  <a:lnTo>
                    <a:pt x="534" y="8506"/>
                  </a:lnTo>
                  <a:lnTo>
                    <a:pt x="19815" y="6038"/>
                  </a:lnTo>
                  <a:cubicBezTo>
                    <a:pt x="19815" y="6038"/>
                    <a:pt x="19648" y="5037"/>
                    <a:pt x="19548" y="4103"/>
                  </a:cubicBezTo>
                  <a:cubicBezTo>
                    <a:pt x="19415" y="2435"/>
                    <a:pt x="20282" y="1234"/>
                    <a:pt x="14278" y="0"/>
                  </a:cubicBezTo>
                  <a:close/>
                </a:path>
              </a:pathLst>
            </a:custGeom>
            <a:solidFill>
              <a:schemeClr val="lt1"/>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520;p36">
              <a:extLst>
                <a:ext uri="{FF2B5EF4-FFF2-40B4-BE49-F238E27FC236}">
                  <a16:creationId xmlns:a16="http://schemas.microsoft.com/office/drawing/2014/main" id="{34B1049C-FB3E-4316-BD2E-A78D6B2BDB46}"/>
                </a:ext>
              </a:extLst>
            </p:cNvPr>
            <p:cNvSpPr/>
            <p:nvPr/>
          </p:nvSpPr>
          <p:spPr>
            <a:xfrm>
              <a:off x="11095550" y="2210138"/>
              <a:ext cx="165975" cy="218525"/>
            </a:xfrm>
            <a:custGeom>
              <a:avLst/>
              <a:gdLst/>
              <a:ahLst/>
              <a:cxnLst/>
              <a:rect l="l" t="t" r="r" b="b"/>
              <a:pathLst>
                <a:path w="6639" h="8741" extrusionOk="0">
                  <a:moveTo>
                    <a:pt x="701" y="1"/>
                  </a:moveTo>
                  <a:lnTo>
                    <a:pt x="701" y="1"/>
                  </a:lnTo>
                  <a:cubicBezTo>
                    <a:pt x="701" y="1"/>
                    <a:pt x="1935" y="2836"/>
                    <a:pt x="1" y="7406"/>
                  </a:cubicBezTo>
                  <a:lnTo>
                    <a:pt x="4737" y="8740"/>
                  </a:lnTo>
                  <a:lnTo>
                    <a:pt x="6639" y="6572"/>
                  </a:lnTo>
                  <a:lnTo>
                    <a:pt x="5505" y="1535"/>
                  </a:lnTo>
                  <a:lnTo>
                    <a:pt x="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521;p36">
              <a:extLst>
                <a:ext uri="{FF2B5EF4-FFF2-40B4-BE49-F238E27FC236}">
                  <a16:creationId xmlns:a16="http://schemas.microsoft.com/office/drawing/2014/main" id="{8ADCD705-0E22-4614-9BFE-02F2DC6FDEEE}"/>
                </a:ext>
              </a:extLst>
            </p:cNvPr>
            <p:cNvSpPr/>
            <p:nvPr/>
          </p:nvSpPr>
          <p:spPr>
            <a:xfrm>
              <a:off x="11108075" y="2193463"/>
              <a:ext cx="277700" cy="153575"/>
            </a:xfrm>
            <a:custGeom>
              <a:avLst/>
              <a:gdLst/>
              <a:ahLst/>
              <a:cxnLst/>
              <a:rect l="l" t="t" r="r" b="b"/>
              <a:pathLst>
                <a:path w="11108" h="6143" extrusionOk="0">
                  <a:moveTo>
                    <a:pt x="400" y="0"/>
                  </a:moveTo>
                  <a:lnTo>
                    <a:pt x="0" y="1135"/>
                  </a:lnTo>
                  <a:cubicBezTo>
                    <a:pt x="0" y="1135"/>
                    <a:pt x="1357" y="6142"/>
                    <a:pt x="6010" y="6142"/>
                  </a:cubicBezTo>
                  <a:cubicBezTo>
                    <a:pt x="6085" y="6142"/>
                    <a:pt x="6161" y="6141"/>
                    <a:pt x="6238" y="6138"/>
                  </a:cubicBezTo>
                  <a:cubicBezTo>
                    <a:pt x="11108" y="5938"/>
                    <a:pt x="1568" y="67"/>
                    <a:pt x="1568" y="67"/>
                  </a:cubicBezTo>
                  <a:lnTo>
                    <a:pt x="4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522;p36">
              <a:extLst>
                <a:ext uri="{FF2B5EF4-FFF2-40B4-BE49-F238E27FC236}">
                  <a16:creationId xmlns:a16="http://schemas.microsoft.com/office/drawing/2014/main" id="{6B869276-C524-4ECC-91A9-ADE086F7CF9D}"/>
                </a:ext>
              </a:extLst>
            </p:cNvPr>
            <p:cNvSpPr/>
            <p:nvPr/>
          </p:nvSpPr>
          <p:spPr>
            <a:xfrm>
              <a:off x="11095550" y="2210138"/>
              <a:ext cx="165975" cy="218525"/>
            </a:xfrm>
            <a:custGeom>
              <a:avLst/>
              <a:gdLst/>
              <a:ahLst/>
              <a:cxnLst/>
              <a:rect l="l" t="t" r="r" b="b"/>
              <a:pathLst>
                <a:path w="6639" h="8741" fill="none" extrusionOk="0">
                  <a:moveTo>
                    <a:pt x="701" y="1"/>
                  </a:moveTo>
                  <a:cubicBezTo>
                    <a:pt x="701" y="1"/>
                    <a:pt x="1935" y="2836"/>
                    <a:pt x="1" y="7406"/>
                  </a:cubicBezTo>
                  <a:lnTo>
                    <a:pt x="4737" y="8740"/>
                  </a:lnTo>
                  <a:lnTo>
                    <a:pt x="6639" y="6572"/>
                  </a:lnTo>
                  <a:lnTo>
                    <a:pt x="5505" y="1535"/>
                  </a:lnTo>
                  <a:lnTo>
                    <a:pt x="701" y="1"/>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523;p36">
              <a:extLst>
                <a:ext uri="{FF2B5EF4-FFF2-40B4-BE49-F238E27FC236}">
                  <a16:creationId xmlns:a16="http://schemas.microsoft.com/office/drawing/2014/main" id="{105EF6BD-E821-4B11-8354-94A11C6AE0EF}"/>
                </a:ext>
              </a:extLst>
            </p:cNvPr>
            <p:cNvSpPr/>
            <p:nvPr/>
          </p:nvSpPr>
          <p:spPr>
            <a:xfrm>
              <a:off x="11030575" y="1845713"/>
              <a:ext cx="409425" cy="364450"/>
            </a:xfrm>
            <a:custGeom>
              <a:avLst/>
              <a:gdLst/>
              <a:ahLst/>
              <a:cxnLst/>
              <a:rect l="l" t="t" r="r" b="b"/>
              <a:pathLst>
                <a:path w="16377" h="14578" extrusionOk="0">
                  <a:moveTo>
                    <a:pt x="6911" y="0"/>
                  </a:moveTo>
                  <a:cubicBezTo>
                    <a:pt x="2970" y="0"/>
                    <a:pt x="1" y="3327"/>
                    <a:pt x="598" y="8273"/>
                  </a:cubicBezTo>
                  <a:cubicBezTo>
                    <a:pt x="1332" y="14377"/>
                    <a:pt x="3300" y="14578"/>
                    <a:pt x="3300" y="14578"/>
                  </a:cubicBezTo>
                  <a:cubicBezTo>
                    <a:pt x="3300" y="14578"/>
                    <a:pt x="11339" y="8973"/>
                    <a:pt x="13107" y="8140"/>
                  </a:cubicBezTo>
                  <a:cubicBezTo>
                    <a:pt x="14908" y="7306"/>
                    <a:pt x="12907" y="5638"/>
                    <a:pt x="12907" y="5638"/>
                  </a:cubicBezTo>
                  <a:lnTo>
                    <a:pt x="12907" y="5638"/>
                  </a:lnTo>
                  <a:cubicBezTo>
                    <a:pt x="13128" y="5783"/>
                    <a:pt x="13430" y="5839"/>
                    <a:pt x="13764" y="5839"/>
                  </a:cubicBezTo>
                  <a:cubicBezTo>
                    <a:pt x="14889" y="5839"/>
                    <a:pt x="16376" y="5204"/>
                    <a:pt x="16376" y="5204"/>
                  </a:cubicBezTo>
                  <a:cubicBezTo>
                    <a:pt x="13841" y="4904"/>
                    <a:pt x="11206" y="67"/>
                    <a:pt x="6969" y="0"/>
                  </a:cubicBezTo>
                  <a:cubicBezTo>
                    <a:pt x="6950" y="0"/>
                    <a:pt x="6930" y="0"/>
                    <a:pt x="6911" y="0"/>
                  </a:cubicBezTo>
                  <a:close/>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524;p36">
              <a:extLst>
                <a:ext uri="{FF2B5EF4-FFF2-40B4-BE49-F238E27FC236}">
                  <a16:creationId xmlns:a16="http://schemas.microsoft.com/office/drawing/2014/main" id="{0C0857C8-FE7F-4FE5-8E0C-01DB852991A3}"/>
                </a:ext>
              </a:extLst>
            </p:cNvPr>
            <p:cNvSpPr/>
            <p:nvPr/>
          </p:nvSpPr>
          <p:spPr>
            <a:xfrm>
              <a:off x="11083775" y="1955788"/>
              <a:ext cx="304525" cy="372875"/>
            </a:xfrm>
            <a:custGeom>
              <a:avLst/>
              <a:gdLst/>
              <a:ahLst/>
              <a:cxnLst/>
              <a:rect l="l" t="t" r="r" b="b"/>
              <a:pathLst>
                <a:path w="12181" h="14915" extrusionOk="0">
                  <a:moveTo>
                    <a:pt x="7744" y="1"/>
                  </a:moveTo>
                  <a:lnTo>
                    <a:pt x="9478" y="1869"/>
                  </a:lnTo>
                  <a:cubicBezTo>
                    <a:pt x="9277" y="1923"/>
                    <a:pt x="9064" y="1947"/>
                    <a:pt x="8843" y="1947"/>
                  </a:cubicBezTo>
                  <a:cubicBezTo>
                    <a:pt x="7117" y="1947"/>
                    <a:pt x="4874" y="480"/>
                    <a:pt x="3813" y="480"/>
                  </a:cubicBezTo>
                  <a:cubicBezTo>
                    <a:pt x="3428" y="480"/>
                    <a:pt x="3199" y="673"/>
                    <a:pt x="3207" y="1201"/>
                  </a:cubicBezTo>
                  <a:cubicBezTo>
                    <a:pt x="3240" y="2536"/>
                    <a:pt x="2907" y="3837"/>
                    <a:pt x="2240" y="5004"/>
                  </a:cubicBezTo>
                  <a:cubicBezTo>
                    <a:pt x="2240" y="5004"/>
                    <a:pt x="1518" y="4547"/>
                    <a:pt x="910" y="4547"/>
                  </a:cubicBezTo>
                  <a:cubicBezTo>
                    <a:pt x="417" y="4547"/>
                    <a:pt x="0" y="4848"/>
                    <a:pt x="105" y="5938"/>
                  </a:cubicBezTo>
                  <a:cubicBezTo>
                    <a:pt x="332" y="8308"/>
                    <a:pt x="1634" y="8340"/>
                    <a:pt x="1703" y="8340"/>
                  </a:cubicBezTo>
                  <a:cubicBezTo>
                    <a:pt x="1705" y="8340"/>
                    <a:pt x="1706" y="8340"/>
                    <a:pt x="1706" y="8340"/>
                  </a:cubicBezTo>
                  <a:lnTo>
                    <a:pt x="1706" y="8340"/>
                  </a:lnTo>
                  <a:lnTo>
                    <a:pt x="1172" y="10175"/>
                  </a:lnTo>
                  <a:cubicBezTo>
                    <a:pt x="3074" y="14277"/>
                    <a:pt x="5108" y="14344"/>
                    <a:pt x="7510" y="14845"/>
                  </a:cubicBezTo>
                  <a:cubicBezTo>
                    <a:pt x="7739" y="14892"/>
                    <a:pt x="7953" y="14915"/>
                    <a:pt x="8154" y="14915"/>
                  </a:cubicBezTo>
                  <a:cubicBezTo>
                    <a:pt x="10064" y="14915"/>
                    <a:pt x="10782" y="12883"/>
                    <a:pt x="11446" y="11042"/>
                  </a:cubicBezTo>
                  <a:cubicBezTo>
                    <a:pt x="12180" y="9040"/>
                    <a:pt x="11346" y="6405"/>
                    <a:pt x="11346" y="6405"/>
                  </a:cubicBezTo>
                  <a:lnTo>
                    <a:pt x="10846" y="2502"/>
                  </a:lnTo>
                  <a:cubicBezTo>
                    <a:pt x="10312" y="1201"/>
                    <a:pt x="7744" y="1"/>
                    <a:pt x="7744" y="1"/>
                  </a:cubicBezTo>
                  <a:close/>
                </a:path>
              </a:pathLst>
            </a:custGeom>
            <a:solidFill>
              <a:srgbClr val="FFFFFF"/>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525;p36">
              <a:extLst>
                <a:ext uri="{FF2B5EF4-FFF2-40B4-BE49-F238E27FC236}">
                  <a16:creationId xmlns:a16="http://schemas.microsoft.com/office/drawing/2014/main" id="{879E7609-8974-4DF0-B8A9-E5E887B687C6}"/>
                </a:ext>
              </a:extLst>
            </p:cNvPr>
            <p:cNvSpPr/>
            <p:nvPr/>
          </p:nvSpPr>
          <p:spPr>
            <a:xfrm>
              <a:off x="11294875" y="2117563"/>
              <a:ext cx="40050" cy="69250"/>
            </a:xfrm>
            <a:custGeom>
              <a:avLst/>
              <a:gdLst/>
              <a:ahLst/>
              <a:cxnLst/>
              <a:rect l="l" t="t" r="r" b="b"/>
              <a:pathLst>
                <a:path w="1602" h="2770" fill="none" extrusionOk="0">
                  <a:moveTo>
                    <a:pt x="234" y="1"/>
                  </a:moveTo>
                  <a:lnTo>
                    <a:pt x="1434" y="1669"/>
                  </a:lnTo>
                  <a:cubicBezTo>
                    <a:pt x="1601" y="1902"/>
                    <a:pt x="1501" y="2269"/>
                    <a:pt x="1201" y="2369"/>
                  </a:cubicBezTo>
                  <a:lnTo>
                    <a:pt x="0" y="2769"/>
                  </a:lnTo>
                </a:path>
              </a:pathLst>
            </a:custGeom>
            <a:solidFill>
              <a:schemeClr val="lt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526;p36">
              <a:extLst>
                <a:ext uri="{FF2B5EF4-FFF2-40B4-BE49-F238E27FC236}">
                  <a16:creationId xmlns:a16="http://schemas.microsoft.com/office/drawing/2014/main" id="{E87E7D5B-C002-4FAF-B3D3-831FEFF049F7}"/>
                </a:ext>
              </a:extLst>
            </p:cNvPr>
            <p:cNvSpPr/>
            <p:nvPr/>
          </p:nvSpPr>
          <p:spPr>
            <a:xfrm>
              <a:off x="11215650" y="2219313"/>
              <a:ext cx="80075" cy="25050"/>
            </a:xfrm>
            <a:custGeom>
              <a:avLst/>
              <a:gdLst/>
              <a:ahLst/>
              <a:cxnLst/>
              <a:rect l="l" t="t" r="r" b="b"/>
              <a:pathLst>
                <a:path w="3203" h="1002" fill="none" extrusionOk="0">
                  <a:moveTo>
                    <a:pt x="0" y="0"/>
                  </a:moveTo>
                  <a:cubicBezTo>
                    <a:pt x="0" y="0"/>
                    <a:pt x="1101" y="1001"/>
                    <a:pt x="3202" y="434"/>
                  </a:cubicBezTo>
                </a:path>
              </a:pathLst>
            </a:custGeom>
            <a:solidFill>
              <a:schemeClr val="lt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527;p36">
              <a:extLst>
                <a:ext uri="{FF2B5EF4-FFF2-40B4-BE49-F238E27FC236}">
                  <a16:creationId xmlns:a16="http://schemas.microsoft.com/office/drawing/2014/main" id="{B7A4B7C5-89EA-4964-B0F4-7380BC70F4D4}"/>
                </a:ext>
              </a:extLst>
            </p:cNvPr>
            <p:cNvSpPr/>
            <p:nvPr/>
          </p:nvSpPr>
          <p:spPr>
            <a:xfrm>
              <a:off x="11214800" y="2094988"/>
              <a:ext cx="16700" cy="37625"/>
            </a:xfrm>
            <a:custGeom>
              <a:avLst/>
              <a:gdLst/>
              <a:ahLst/>
              <a:cxnLst/>
              <a:rect l="l" t="t" r="r" b="b"/>
              <a:pathLst>
                <a:path w="668" h="1505" extrusionOk="0">
                  <a:moveTo>
                    <a:pt x="328" y="1"/>
                  </a:moveTo>
                  <a:cubicBezTo>
                    <a:pt x="319" y="1"/>
                    <a:pt x="310" y="2"/>
                    <a:pt x="301" y="3"/>
                  </a:cubicBezTo>
                  <a:cubicBezTo>
                    <a:pt x="134" y="3"/>
                    <a:pt x="1" y="337"/>
                    <a:pt x="1" y="770"/>
                  </a:cubicBezTo>
                  <a:cubicBezTo>
                    <a:pt x="34" y="1171"/>
                    <a:pt x="168" y="1504"/>
                    <a:pt x="368" y="1504"/>
                  </a:cubicBezTo>
                  <a:cubicBezTo>
                    <a:pt x="534" y="1504"/>
                    <a:pt x="668" y="1171"/>
                    <a:pt x="668" y="737"/>
                  </a:cubicBezTo>
                  <a:cubicBezTo>
                    <a:pt x="668" y="323"/>
                    <a:pt x="516" y="1"/>
                    <a:pt x="3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528;p36">
              <a:extLst>
                <a:ext uri="{FF2B5EF4-FFF2-40B4-BE49-F238E27FC236}">
                  <a16:creationId xmlns:a16="http://schemas.microsoft.com/office/drawing/2014/main" id="{0A573EE5-0984-41FB-B7B0-F33018D64CA7}"/>
                </a:ext>
              </a:extLst>
            </p:cNvPr>
            <p:cNvSpPr/>
            <p:nvPr/>
          </p:nvSpPr>
          <p:spPr>
            <a:xfrm>
              <a:off x="11315700" y="2091713"/>
              <a:ext cx="16725" cy="37550"/>
            </a:xfrm>
            <a:custGeom>
              <a:avLst/>
              <a:gdLst/>
              <a:ahLst/>
              <a:cxnLst/>
              <a:rect l="l" t="t" r="r" b="b"/>
              <a:pathLst>
                <a:path w="669" h="1502" extrusionOk="0">
                  <a:moveTo>
                    <a:pt x="301" y="1"/>
                  </a:moveTo>
                  <a:cubicBezTo>
                    <a:pt x="134" y="1"/>
                    <a:pt x="1" y="334"/>
                    <a:pt x="1" y="768"/>
                  </a:cubicBezTo>
                  <a:cubicBezTo>
                    <a:pt x="1" y="1168"/>
                    <a:pt x="168" y="1502"/>
                    <a:pt x="368" y="1502"/>
                  </a:cubicBezTo>
                  <a:cubicBezTo>
                    <a:pt x="535" y="1502"/>
                    <a:pt x="668" y="1168"/>
                    <a:pt x="668" y="735"/>
                  </a:cubicBezTo>
                  <a:cubicBezTo>
                    <a:pt x="635" y="334"/>
                    <a:pt x="501" y="1"/>
                    <a:pt x="3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529;p36">
              <a:extLst>
                <a:ext uri="{FF2B5EF4-FFF2-40B4-BE49-F238E27FC236}">
                  <a16:creationId xmlns:a16="http://schemas.microsoft.com/office/drawing/2014/main" id="{05AD93BF-62E1-4059-AD8A-CDEDE912ACEA}"/>
                </a:ext>
              </a:extLst>
            </p:cNvPr>
            <p:cNvSpPr/>
            <p:nvPr/>
          </p:nvSpPr>
          <p:spPr>
            <a:xfrm>
              <a:off x="11197300" y="2055038"/>
              <a:ext cx="63400" cy="34200"/>
            </a:xfrm>
            <a:custGeom>
              <a:avLst/>
              <a:gdLst/>
              <a:ahLst/>
              <a:cxnLst/>
              <a:rect l="l" t="t" r="r" b="b"/>
              <a:pathLst>
                <a:path w="2536" h="1368" fill="none" extrusionOk="0">
                  <a:moveTo>
                    <a:pt x="0" y="1368"/>
                  </a:moveTo>
                  <a:cubicBezTo>
                    <a:pt x="0" y="1368"/>
                    <a:pt x="767" y="0"/>
                    <a:pt x="2535" y="667"/>
                  </a:cubicBezTo>
                </a:path>
              </a:pathLst>
            </a:custGeom>
            <a:solidFill>
              <a:schemeClr val="lt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530;p36">
              <a:extLst>
                <a:ext uri="{FF2B5EF4-FFF2-40B4-BE49-F238E27FC236}">
                  <a16:creationId xmlns:a16="http://schemas.microsoft.com/office/drawing/2014/main" id="{C6AF5D05-4574-4ED6-AF19-CFD8F989EDB0}"/>
                </a:ext>
              </a:extLst>
            </p:cNvPr>
            <p:cNvSpPr/>
            <p:nvPr/>
          </p:nvSpPr>
          <p:spPr>
            <a:xfrm>
              <a:off x="11313200" y="2050013"/>
              <a:ext cx="42575" cy="30900"/>
            </a:xfrm>
            <a:custGeom>
              <a:avLst/>
              <a:gdLst/>
              <a:ahLst/>
              <a:cxnLst/>
              <a:rect l="l" t="t" r="r" b="b"/>
              <a:pathLst>
                <a:path w="1703" h="1236" fill="none" extrusionOk="0">
                  <a:moveTo>
                    <a:pt x="1" y="801"/>
                  </a:moveTo>
                  <a:cubicBezTo>
                    <a:pt x="1" y="801"/>
                    <a:pt x="902" y="1"/>
                    <a:pt x="1702" y="1235"/>
                  </a:cubicBezTo>
                </a:path>
              </a:pathLst>
            </a:custGeom>
            <a:solidFill>
              <a:schemeClr val="lt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531;p36">
              <a:extLst>
                <a:ext uri="{FF2B5EF4-FFF2-40B4-BE49-F238E27FC236}">
                  <a16:creationId xmlns:a16="http://schemas.microsoft.com/office/drawing/2014/main" id="{AC8FF3B7-DF0D-45B9-B5B1-139EDA661753}"/>
                </a:ext>
              </a:extLst>
            </p:cNvPr>
            <p:cNvSpPr/>
            <p:nvPr/>
          </p:nvSpPr>
          <p:spPr>
            <a:xfrm>
              <a:off x="11326550" y="1941613"/>
              <a:ext cx="23375" cy="15025"/>
            </a:xfrm>
            <a:custGeom>
              <a:avLst/>
              <a:gdLst/>
              <a:ahLst/>
              <a:cxnLst/>
              <a:rect l="l" t="t" r="r" b="b"/>
              <a:pathLst>
                <a:path w="935" h="601" fill="none" extrusionOk="0">
                  <a:moveTo>
                    <a:pt x="1" y="0"/>
                  </a:moveTo>
                  <a:cubicBezTo>
                    <a:pt x="301" y="234"/>
                    <a:pt x="601" y="434"/>
                    <a:pt x="935" y="601"/>
                  </a:cubicBezTo>
                </a:path>
              </a:pathLst>
            </a:custGeom>
            <a:noFill/>
            <a:ln w="10850"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532;p36">
              <a:extLst>
                <a:ext uri="{FF2B5EF4-FFF2-40B4-BE49-F238E27FC236}">
                  <a16:creationId xmlns:a16="http://schemas.microsoft.com/office/drawing/2014/main" id="{E49CB7E0-CF22-43D3-946F-F8F180AD048E}"/>
                </a:ext>
              </a:extLst>
            </p:cNvPr>
            <p:cNvSpPr/>
            <p:nvPr/>
          </p:nvSpPr>
          <p:spPr>
            <a:xfrm>
              <a:off x="11090550" y="1860713"/>
              <a:ext cx="226850" cy="174325"/>
            </a:xfrm>
            <a:custGeom>
              <a:avLst/>
              <a:gdLst/>
              <a:ahLst/>
              <a:cxnLst/>
              <a:rect l="l" t="t" r="r" b="b"/>
              <a:pathLst>
                <a:path w="9074" h="6973" fill="none" extrusionOk="0">
                  <a:moveTo>
                    <a:pt x="434" y="6972"/>
                  </a:moveTo>
                  <a:cubicBezTo>
                    <a:pt x="434" y="6972"/>
                    <a:pt x="1" y="2536"/>
                    <a:pt x="2969" y="1068"/>
                  </a:cubicBezTo>
                  <a:cubicBezTo>
                    <a:pt x="5171" y="1"/>
                    <a:pt x="7506" y="1735"/>
                    <a:pt x="9074" y="2936"/>
                  </a:cubicBezTo>
                </a:path>
              </a:pathLst>
            </a:custGeom>
            <a:noFill/>
            <a:ln w="10850"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533;p36">
              <a:extLst>
                <a:ext uri="{FF2B5EF4-FFF2-40B4-BE49-F238E27FC236}">
                  <a16:creationId xmlns:a16="http://schemas.microsoft.com/office/drawing/2014/main" id="{B56F4D67-1AE6-46A1-AB73-6DEC2AC8B06A}"/>
                </a:ext>
              </a:extLst>
            </p:cNvPr>
            <p:cNvSpPr/>
            <p:nvPr/>
          </p:nvSpPr>
          <p:spPr>
            <a:xfrm>
              <a:off x="11192300" y="1928263"/>
              <a:ext cx="76725" cy="50900"/>
            </a:xfrm>
            <a:custGeom>
              <a:avLst/>
              <a:gdLst/>
              <a:ahLst/>
              <a:cxnLst/>
              <a:rect l="l" t="t" r="r" b="b"/>
              <a:pathLst>
                <a:path w="3069" h="2036" fill="none" extrusionOk="0">
                  <a:moveTo>
                    <a:pt x="0" y="1"/>
                  </a:moveTo>
                  <a:cubicBezTo>
                    <a:pt x="734" y="1"/>
                    <a:pt x="1735" y="468"/>
                    <a:pt x="3069" y="2036"/>
                  </a:cubicBezTo>
                </a:path>
              </a:pathLst>
            </a:custGeom>
            <a:noFill/>
            <a:ln w="10850"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534;p36">
              <a:extLst>
                <a:ext uri="{FF2B5EF4-FFF2-40B4-BE49-F238E27FC236}">
                  <a16:creationId xmlns:a16="http://schemas.microsoft.com/office/drawing/2014/main" id="{172784D4-D976-4506-8452-4C0988BC2376}"/>
                </a:ext>
              </a:extLst>
            </p:cNvPr>
            <p:cNvSpPr/>
            <p:nvPr/>
          </p:nvSpPr>
          <p:spPr>
            <a:xfrm>
              <a:off x="11153925" y="1937438"/>
              <a:ext cx="14200" cy="19200"/>
            </a:xfrm>
            <a:custGeom>
              <a:avLst/>
              <a:gdLst/>
              <a:ahLst/>
              <a:cxnLst/>
              <a:rect l="l" t="t" r="r" b="b"/>
              <a:pathLst>
                <a:path w="568" h="768" fill="none" extrusionOk="0">
                  <a:moveTo>
                    <a:pt x="1" y="768"/>
                  </a:moveTo>
                  <a:cubicBezTo>
                    <a:pt x="134" y="468"/>
                    <a:pt x="334" y="201"/>
                    <a:pt x="568" y="1"/>
                  </a:cubicBezTo>
                </a:path>
              </a:pathLst>
            </a:custGeom>
            <a:noFill/>
            <a:ln w="10850"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535;p36">
              <a:extLst>
                <a:ext uri="{FF2B5EF4-FFF2-40B4-BE49-F238E27FC236}">
                  <a16:creationId xmlns:a16="http://schemas.microsoft.com/office/drawing/2014/main" id="{3CBF0F08-5BE7-42A6-BDD1-886EE93E83DB}"/>
                </a:ext>
              </a:extLst>
            </p:cNvPr>
            <p:cNvSpPr/>
            <p:nvPr/>
          </p:nvSpPr>
          <p:spPr>
            <a:xfrm>
              <a:off x="11051350" y="2361913"/>
              <a:ext cx="253550" cy="119275"/>
            </a:xfrm>
            <a:custGeom>
              <a:avLst/>
              <a:gdLst/>
              <a:ahLst/>
              <a:cxnLst/>
              <a:rect l="l" t="t" r="r" b="b"/>
              <a:pathLst>
                <a:path w="10142" h="4771" extrusionOk="0">
                  <a:moveTo>
                    <a:pt x="8574" y="1"/>
                  </a:moveTo>
                  <a:lnTo>
                    <a:pt x="6339" y="2302"/>
                  </a:lnTo>
                  <a:lnTo>
                    <a:pt x="1435" y="901"/>
                  </a:lnTo>
                  <a:lnTo>
                    <a:pt x="1" y="2269"/>
                  </a:lnTo>
                  <a:lnTo>
                    <a:pt x="4938" y="4771"/>
                  </a:lnTo>
                  <a:lnTo>
                    <a:pt x="6505" y="3036"/>
                  </a:lnTo>
                  <a:lnTo>
                    <a:pt x="8674" y="3803"/>
                  </a:lnTo>
                  <a:lnTo>
                    <a:pt x="10141" y="568"/>
                  </a:lnTo>
                  <a:lnTo>
                    <a:pt x="8574" y="1"/>
                  </a:lnTo>
                  <a:close/>
                </a:path>
              </a:pathLst>
            </a:custGeom>
            <a:solidFill>
              <a:srgbClr val="FF8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536;p36">
              <a:extLst>
                <a:ext uri="{FF2B5EF4-FFF2-40B4-BE49-F238E27FC236}">
                  <a16:creationId xmlns:a16="http://schemas.microsoft.com/office/drawing/2014/main" id="{C78DE6C4-6084-4F69-81D7-90AB86C4E3EB}"/>
                </a:ext>
              </a:extLst>
            </p:cNvPr>
            <p:cNvSpPr/>
            <p:nvPr/>
          </p:nvSpPr>
          <p:spPr>
            <a:xfrm>
              <a:off x="11051350" y="2361913"/>
              <a:ext cx="253550" cy="119275"/>
            </a:xfrm>
            <a:custGeom>
              <a:avLst/>
              <a:gdLst/>
              <a:ahLst/>
              <a:cxnLst/>
              <a:rect l="l" t="t" r="r" b="b"/>
              <a:pathLst>
                <a:path w="10142" h="4771" extrusionOk="0">
                  <a:moveTo>
                    <a:pt x="8574" y="1"/>
                  </a:moveTo>
                  <a:lnTo>
                    <a:pt x="6339" y="2302"/>
                  </a:lnTo>
                  <a:lnTo>
                    <a:pt x="1435" y="901"/>
                  </a:lnTo>
                  <a:lnTo>
                    <a:pt x="1" y="2269"/>
                  </a:lnTo>
                  <a:lnTo>
                    <a:pt x="4938" y="4771"/>
                  </a:lnTo>
                  <a:lnTo>
                    <a:pt x="6505" y="3036"/>
                  </a:lnTo>
                  <a:lnTo>
                    <a:pt x="8674" y="3803"/>
                  </a:lnTo>
                  <a:lnTo>
                    <a:pt x="10141" y="568"/>
                  </a:lnTo>
                  <a:lnTo>
                    <a:pt x="85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537;p36">
              <a:extLst>
                <a:ext uri="{FF2B5EF4-FFF2-40B4-BE49-F238E27FC236}">
                  <a16:creationId xmlns:a16="http://schemas.microsoft.com/office/drawing/2014/main" id="{66AA8C98-2BF5-4D4E-BBA2-D52D70B33017}"/>
                </a:ext>
              </a:extLst>
            </p:cNvPr>
            <p:cNvSpPr/>
            <p:nvPr/>
          </p:nvSpPr>
          <p:spPr>
            <a:xfrm>
              <a:off x="11051350" y="2361913"/>
              <a:ext cx="253550" cy="119275"/>
            </a:xfrm>
            <a:custGeom>
              <a:avLst/>
              <a:gdLst/>
              <a:ahLst/>
              <a:cxnLst/>
              <a:rect l="l" t="t" r="r" b="b"/>
              <a:pathLst>
                <a:path w="10142" h="4771" fill="none" extrusionOk="0">
                  <a:moveTo>
                    <a:pt x="1" y="2269"/>
                  </a:moveTo>
                  <a:lnTo>
                    <a:pt x="1435" y="901"/>
                  </a:lnTo>
                  <a:lnTo>
                    <a:pt x="6339" y="2302"/>
                  </a:lnTo>
                  <a:lnTo>
                    <a:pt x="8574" y="1"/>
                  </a:lnTo>
                  <a:lnTo>
                    <a:pt x="10141" y="568"/>
                  </a:lnTo>
                  <a:lnTo>
                    <a:pt x="8674" y="3803"/>
                  </a:lnTo>
                  <a:lnTo>
                    <a:pt x="6505" y="3036"/>
                  </a:lnTo>
                  <a:lnTo>
                    <a:pt x="4938" y="4771"/>
                  </a:lnTo>
                  <a:close/>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538;p36">
              <a:extLst>
                <a:ext uri="{FF2B5EF4-FFF2-40B4-BE49-F238E27FC236}">
                  <a16:creationId xmlns:a16="http://schemas.microsoft.com/office/drawing/2014/main" id="{6D13DA89-82F5-4235-BBF2-27F1C7D66091}"/>
                </a:ext>
              </a:extLst>
            </p:cNvPr>
            <p:cNvSpPr/>
            <p:nvPr/>
          </p:nvSpPr>
          <p:spPr>
            <a:xfrm>
              <a:off x="10815350" y="1804838"/>
              <a:ext cx="737225" cy="737225"/>
            </a:xfrm>
            <a:custGeom>
              <a:avLst/>
              <a:gdLst/>
              <a:ahLst/>
              <a:cxnLst/>
              <a:rect l="l" t="t" r="r" b="b"/>
              <a:pathLst>
                <a:path w="29489" h="29489" fill="none" extrusionOk="0">
                  <a:moveTo>
                    <a:pt x="29488" y="14745"/>
                  </a:moveTo>
                  <a:cubicBezTo>
                    <a:pt x="29488" y="22884"/>
                    <a:pt x="22884" y="29489"/>
                    <a:pt x="14745" y="29489"/>
                  </a:cubicBezTo>
                  <a:cubicBezTo>
                    <a:pt x="6605" y="29489"/>
                    <a:pt x="1" y="22884"/>
                    <a:pt x="1" y="14745"/>
                  </a:cubicBezTo>
                  <a:cubicBezTo>
                    <a:pt x="1" y="6606"/>
                    <a:pt x="6605" y="1"/>
                    <a:pt x="14745" y="1"/>
                  </a:cubicBezTo>
                  <a:cubicBezTo>
                    <a:pt x="22884" y="1"/>
                    <a:pt x="29488" y="6606"/>
                    <a:pt x="29488" y="14745"/>
                  </a:cubicBez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539;p36">
              <a:extLst>
                <a:ext uri="{FF2B5EF4-FFF2-40B4-BE49-F238E27FC236}">
                  <a16:creationId xmlns:a16="http://schemas.microsoft.com/office/drawing/2014/main" id="{7D5A8144-149B-4FB2-966C-BB7180C5414A}"/>
                </a:ext>
              </a:extLst>
            </p:cNvPr>
            <p:cNvSpPr/>
            <p:nvPr/>
          </p:nvSpPr>
          <p:spPr>
            <a:xfrm>
              <a:off x="11271525" y="2341888"/>
              <a:ext cx="235175" cy="235200"/>
            </a:xfrm>
            <a:custGeom>
              <a:avLst/>
              <a:gdLst/>
              <a:ahLst/>
              <a:cxnLst/>
              <a:rect l="l" t="t" r="r" b="b"/>
              <a:pathLst>
                <a:path w="9407" h="9408" extrusionOk="0">
                  <a:moveTo>
                    <a:pt x="2335" y="1"/>
                  </a:moveTo>
                  <a:cubicBezTo>
                    <a:pt x="1034" y="1"/>
                    <a:pt x="0" y="1035"/>
                    <a:pt x="0" y="2336"/>
                  </a:cubicBezTo>
                  <a:lnTo>
                    <a:pt x="0" y="7073"/>
                  </a:lnTo>
                  <a:cubicBezTo>
                    <a:pt x="0" y="8374"/>
                    <a:pt x="1034" y="9408"/>
                    <a:pt x="2335" y="9408"/>
                  </a:cubicBezTo>
                  <a:lnTo>
                    <a:pt x="7072" y="9408"/>
                  </a:lnTo>
                  <a:cubicBezTo>
                    <a:pt x="8373" y="9408"/>
                    <a:pt x="9407" y="8374"/>
                    <a:pt x="9407" y="7073"/>
                  </a:cubicBezTo>
                  <a:lnTo>
                    <a:pt x="9407" y="2336"/>
                  </a:lnTo>
                  <a:cubicBezTo>
                    <a:pt x="9407" y="1035"/>
                    <a:pt x="8373" y="1"/>
                    <a:pt x="7072" y="1"/>
                  </a:cubicBezTo>
                  <a:close/>
                </a:path>
              </a:pathLst>
            </a:custGeom>
            <a:solidFill>
              <a:schemeClr val="lt1"/>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540;p36">
              <a:extLst>
                <a:ext uri="{FF2B5EF4-FFF2-40B4-BE49-F238E27FC236}">
                  <a16:creationId xmlns:a16="http://schemas.microsoft.com/office/drawing/2014/main" id="{D21B9FFE-82EC-4D45-B787-96CB2E43B166}"/>
                </a:ext>
              </a:extLst>
            </p:cNvPr>
            <p:cNvSpPr/>
            <p:nvPr/>
          </p:nvSpPr>
          <p:spPr>
            <a:xfrm>
              <a:off x="11357400" y="2399438"/>
              <a:ext cx="63400" cy="10025"/>
            </a:xfrm>
            <a:custGeom>
              <a:avLst/>
              <a:gdLst/>
              <a:ahLst/>
              <a:cxnLst/>
              <a:rect l="l" t="t" r="r" b="b"/>
              <a:pathLst>
                <a:path w="2536" h="401" fill="none" extrusionOk="0">
                  <a:moveTo>
                    <a:pt x="2536" y="401"/>
                  </a:moveTo>
                  <a:cubicBezTo>
                    <a:pt x="2403" y="134"/>
                    <a:pt x="2136" y="1"/>
                    <a:pt x="1835" y="1"/>
                  </a:cubicBezTo>
                  <a:lnTo>
                    <a:pt x="701" y="1"/>
                  </a:lnTo>
                  <a:cubicBezTo>
                    <a:pt x="401" y="1"/>
                    <a:pt x="134" y="134"/>
                    <a:pt x="1" y="401"/>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541;p36">
              <a:extLst>
                <a:ext uri="{FF2B5EF4-FFF2-40B4-BE49-F238E27FC236}">
                  <a16:creationId xmlns:a16="http://schemas.microsoft.com/office/drawing/2014/main" id="{DD56CA1C-83EB-41CF-A25B-FE25A475F249}"/>
                </a:ext>
              </a:extLst>
            </p:cNvPr>
            <p:cNvSpPr/>
            <p:nvPr/>
          </p:nvSpPr>
          <p:spPr>
            <a:xfrm>
              <a:off x="11319875" y="2415288"/>
              <a:ext cx="138475" cy="104275"/>
            </a:xfrm>
            <a:custGeom>
              <a:avLst/>
              <a:gdLst/>
              <a:ahLst/>
              <a:cxnLst/>
              <a:rect l="l" t="t" r="r" b="b"/>
              <a:pathLst>
                <a:path w="5539" h="4171" fill="none" extrusionOk="0">
                  <a:moveTo>
                    <a:pt x="768" y="0"/>
                  </a:moveTo>
                  <a:cubicBezTo>
                    <a:pt x="334" y="0"/>
                    <a:pt x="1" y="334"/>
                    <a:pt x="1" y="768"/>
                  </a:cubicBezTo>
                  <a:lnTo>
                    <a:pt x="1" y="3403"/>
                  </a:lnTo>
                  <a:cubicBezTo>
                    <a:pt x="1" y="3836"/>
                    <a:pt x="334" y="4170"/>
                    <a:pt x="768" y="4170"/>
                  </a:cubicBezTo>
                  <a:lnTo>
                    <a:pt x="4771" y="4170"/>
                  </a:lnTo>
                  <a:cubicBezTo>
                    <a:pt x="5204" y="4170"/>
                    <a:pt x="5538" y="3836"/>
                    <a:pt x="5538" y="3403"/>
                  </a:cubicBezTo>
                  <a:lnTo>
                    <a:pt x="5538" y="768"/>
                  </a:lnTo>
                  <a:cubicBezTo>
                    <a:pt x="5538" y="334"/>
                    <a:pt x="5204" y="0"/>
                    <a:pt x="4771" y="0"/>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542;p36">
              <a:extLst>
                <a:ext uri="{FF2B5EF4-FFF2-40B4-BE49-F238E27FC236}">
                  <a16:creationId xmlns:a16="http://schemas.microsoft.com/office/drawing/2014/main" id="{738093C8-1C19-48BA-A83E-FAD79FCC711F}"/>
                </a:ext>
              </a:extLst>
            </p:cNvPr>
            <p:cNvSpPr/>
            <p:nvPr/>
          </p:nvSpPr>
          <p:spPr>
            <a:xfrm>
              <a:off x="11352400" y="2440313"/>
              <a:ext cx="64250" cy="63400"/>
            </a:xfrm>
            <a:custGeom>
              <a:avLst/>
              <a:gdLst/>
              <a:ahLst/>
              <a:cxnLst/>
              <a:rect l="l" t="t" r="r" b="b"/>
              <a:pathLst>
                <a:path w="2570" h="2536" fill="none" extrusionOk="0">
                  <a:moveTo>
                    <a:pt x="1468" y="0"/>
                  </a:moveTo>
                  <a:cubicBezTo>
                    <a:pt x="501" y="0"/>
                    <a:pt x="1" y="1168"/>
                    <a:pt x="701" y="1868"/>
                  </a:cubicBezTo>
                  <a:cubicBezTo>
                    <a:pt x="1368" y="2535"/>
                    <a:pt x="2569" y="2068"/>
                    <a:pt x="2569" y="1101"/>
                  </a:cubicBezTo>
                  <a:cubicBezTo>
                    <a:pt x="2569" y="500"/>
                    <a:pt x="2069" y="0"/>
                    <a:pt x="1468" y="0"/>
                  </a:cubicBezTo>
                  <a:close/>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543;p36">
              <a:extLst>
                <a:ext uri="{FF2B5EF4-FFF2-40B4-BE49-F238E27FC236}">
                  <a16:creationId xmlns:a16="http://schemas.microsoft.com/office/drawing/2014/main" id="{AE2F9506-91B6-4C7D-8203-9AEA8E119CF7}"/>
                </a:ext>
              </a:extLst>
            </p:cNvPr>
            <p:cNvSpPr/>
            <p:nvPr/>
          </p:nvSpPr>
          <p:spPr>
            <a:xfrm>
              <a:off x="10613550" y="3752063"/>
              <a:ext cx="1120825" cy="271075"/>
            </a:xfrm>
            <a:custGeom>
              <a:avLst/>
              <a:gdLst/>
              <a:ahLst/>
              <a:cxnLst/>
              <a:rect l="l" t="t" r="r" b="b"/>
              <a:pathLst>
                <a:path w="44833" h="10843" extrusionOk="0">
                  <a:moveTo>
                    <a:pt x="3703" y="1"/>
                  </a:moveTo>
                  <a:cubicBezTo>
                    <a:pt x="1635" y="1"/>
                    <a:pt x="0" y="1669"/>
                    <a:pt x="0" y="3704"/>
                  </a:cubicBezTo>
                  <a:lnTo>
                    <a:pt x="0" y="7139"/>
                  </a:lnTo>
                  <a:cubicBezTo>
                    <a:pt x="0" y="9208"/>
                    <a:pt x="1635" y="10842"/>
                    <a:pt x="3703" y="10842"/>
                  </a:cubicBezTo>
                  <a:lnTo>
                    <a:pt x="41130" y="10842"/>
                  </a:lnTo>
                  <a:cubicBezTo>
                    <a:pt x="43164" y="10842"/>
                    <a:pt x="44832" y="9208"/>
                    <a:pt x="44832" y="7139"/>
                  </a:cubicBezTo>
                  <a:lnTo>
                    <a:pt x="44832" y="3704"/>
                  </a:lnTo>
                  <a:cubicBezTo>
                    <a:pt x="44832" y="1669"/>
                    <a:pt x="43164" y="1"/>
                    <a:pt x="41130"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544;p36">
              <a:extLst>
                <a:ext uri="{FF2B5EF4-FFF2-40B4-BE49-F238E27FC236}">
                  <a16:creationId xmlns:a16="http://schemas.microsoft.com/office/drawing/2014/main" id="{CED91DA0-75F6-4643-AB48-D8BEE6F6EA70}"/>
                </a:ext>
              </a:extLst>
            </p:cNvPr>
            <p:cNvSpPr/>
            <p:nvPr/>
          </p:nvSpPr>
          <p:spPr>
            <a:xfrm>
              <a:off x="10623550" y="3721213"/>
              <a:ext cx="1120825" cy="271050"/>
            </a:xfrm>
            <a:custGeom>
              <a:avLst/>
              <a:gdLst/>
              <a:ahLst/>
              <a:cxnLst/>
              <a:rect l="l" t="t" r="r" b="b"/>
              <a:pathLst>
                <a:path w="44833" h="10842" extrusionOk="0">
                  <a:moveTo>
                    <a:pt x="3703" y="1"/>
                  </a:moveTo>
                  <a:cubicBezTo>
                    <a:pt x="1668" y="1"/>
                    <a:pt x="1" y="1669"/>
                    <a:pt x="1" y="3703"/>
                  </a:cubicBezTo>
                  <a:lnTo>
                    <a:pt x="1" y="7139"/>
                  </a:lnTo>
                  <a:cubicBezTo>
                    <a:pt x="1" y="9174"/>
                    <a:pt x="1668" y="10842"/>
                    <a:pt x="3703" y="10842"/>
                  </a:cubicBezTo>
                  <a:lnTo>
                    <a:pt x="41130" y="10842"/>
                  </a:lnTo>
                  <a:cubicBezTo>
                    <a:pt x="43198" y="10842"/>
                    <a:pt x="44833" y="9174"/>
                    <a:pt x="44833" y="7139"/>
                  </a:cubicBezTo>
                  <a:lnTo>
                    <a:pt x="44833" y="3703"/>
                  </a:lnTo>
                  <a:cubicBezTo>
                    <a:pt x="44833" y="1669"/>
                    <a:pt x="43198" y="1"/>
                    <a:pt x="41130" y="1"/>
                  </a:cubicBezTo>
                  <a:close/>
                </a:path>
              </a:pathLst>
            </a:custGeom>
            <a:solidFill>
              <a:schemeClr val="lt1"/>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545;p36">
              <a:extLst>
                <a:ext uri="{FF2B5EF4-FFF2-40B4-BE49-F238E27FC236}">
                  <a16:creationId xmlns:a16="http://schemas.microsoft.com/office/drawing/2014/main" id="{6504BA54-1359-45B1-9F2B-FEAB25FB2AAF}"/>
                </a:ext>
              </a:extLst>
            </p:cNvPr>
            <p:cNvSpPr/>
            <p:nvPr/>
          </p:nvSpPr>
          <p:spPr>
            <a:xfrm>
              <a:off x="10706100" y="3762088"/>
              <a:ext cx="127625" cy="176800"/>
            </a:xfrm>
            <a:custGeom>
              <a:avLst/>
              <a:gdLst/>
              <a:ahLst/>
              <a:cxnLst/>
              <a:rect l="l" t="t" r="r" b="b"/>
              <a:pathLst>
                <a:path w="5105" h="7072" fill="none" extrusionOk="0">
                  <a:moveTo>
                    <a:pt x="2536" y="0"/>
                  </a:moveTo>
                  <a:cubicBezTo>
                    <a:pt x="1135" y="0"/>
                    <a:pt x="1" y="1134"/>
                    <a:pt x="1" y="2535"/>
                  </a:cubicBezTo>
                  <a:cubicBezTo>
                    <a:pt x="1" y="3536"/>
                    <a:pt x="1235" y="5571"/>
                    <a:pt x="2002" y="6705"/>
                  </a:cubicBezTo>
                  <a:cubicBezTo>
                    <a:pt x="2269" y="7072"/>
                    <a:pt x="2836" y="7072"/>
                    <a:pt x="3103" y="6705"/>
                  </a:cubicBezTo>
                  <a:cubicBezTo>
                    <a:pt x="3870" y="5571"/>
                    <a:pt x="5105" y="3569"/>
                    <a:pt x="5105" y="2535"/>
                  </a:cubicBezTo>
                  <a:cubicBezTo>
                    <a:pt x="5105" y="1134"/>
                    <a:pt x="3970" y="0"/>
                    <a:pt x="2536" y="0"/>
                  </a:cubicBezTo>
                  <a:close/>
                  <a:moveTo>
                    <a:pt x="1402" y="2535"/>
                  </a:moveTo>
                  <a:cubicBezTo>
                    <a:pt x="1402" y="1535"/>
                    <a:pt x="2636" y="1001"/>
                    <a:pt x="3370" y="1735"/>
                  </a:cubicBezTo>
                  <a:cubicBezTo>
                    <a:pt x="4104" y="2469"/>
                    <a:pt x="3570" y="3703"/>
                    <a:pt x="2536" y="3703"/>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546;p36">
              <a:extLst>
                <a:ext uri="{FF2B5EF4-FFF2-40B4-BE49-F238E27FC236}">
                  <a16:creationId xmlns:a16="http://schemas.microsoft.com/office/drawing/2014/main" id="{D5EA066A-85FD-4284-A1BB-A9B4CE4B5704}"/>
                </a:ext>
              </a:extLst>
            </p:cNvPr>
            <p:cNvSpPr/>
            <p:nvPr/>
          </p:nvSpPr>
          <p:spPr>
            <a:xfrm>
              <a:off x="10959625" y="3780438"/>
              <a:ext cx="606300" cy="58400"/>
            </a:xfrm>
            <a:custGeom>
              <a:avLst/>
              <a:gdLst/>
              <a:ahLst/>
              <a:cxnLst/>
              <a:rect l="l" t="t" r="r" b="b"/>
              <a:pathLst>
                <a:path w="24252" h="2336" extrusionOk="0">
                  <a:moveTo>
                    <a:pt x="1568" y="0"/>
                  </a:moveTo>
                  <a:cubicBezTo>
                    <a:pt x="0" y="0"/>
                    <a:pt x="0" y="2335"/>
                    <a:pt x="1568" y="2335"/>
                  </a:cubicBezTo>
                  <a:lnTo>
                    <a:pt x="22683" y="2335"/>
                  </a:lnTo>
                  <a:cubicBezTo>
                    <a:pt x="24251" y="2335"/>
                    <a:pt x="24251" y="0"/>
                    <a:pt x="22683" y="0"/>
                  </a:cubicBezTo>
                  <a:close/>
                </a:path>
              </a:pathLst>
            </a:custGeom>
            <a:solidFill>
              <a:srgbClr val="858585"/>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547;p36">
              <a:extLst>
                <a:ext uri="{FF2B5EF4-FFF2-40B4-BE49-F238E27FC236}">
                  <a16:creationId xmlns:a16="http://schemas.microsoft.com/office/drawing/2014/main" id="{B82CA386-66ED-43A4-B7DF-B3602A918B56}"/>
                </a:ext>
              </a:extLst>
            </p:cNvPr>
            <p:cNvSpPr/>
            <p:nvPr/>
          </p:nvSpPr>
          <p:spPr>
            <a:xfrm>
              <a:off x="10959625" y="3874663"/>
              <a:ext cx="452025" cy="57575"/>
            </a:xfrm>
            <a:custGeom>
              <a:avLst/>
              <a:gdLst/>
              <a:ahLst/>
              <a:cxnLst/>
              <a:rect l="l" t="t" r="r" b="b"/>
              <a:pathLst>
                <a:path w="18081" h="2303" extrusionOk="0">
                  <a:moveTo>
                    <a:pt x="1568" y="0"/>
                  </a:moveTo>
                  <a:cubicBezTo>
                    <a:pt x="0" y="0"/>
                    <a:pt x="0" y="2302"/>
                    <a:pt x="1568" y="2302"/>
                  </a:cubicBezTo>
                  <a:lnTo>
                    <a:pt x="16546" y="2302"/>
                  </a:lnTo>
                  <a:cubicBezTo>
                    <a:pt x="18080" y="2302"/>
                    <a:pt x="18080" y="0"/>
                    <a:pt x="16546" y="0"/>
                  </a:cubicBezTo>
                  <a:close/>
                </a:path>
              </a:pathLst>
            </a:custGeom>
            <a:solidFill>
              <a:srgbClr val="999999"/>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548;p36">
              <a:extLst>
                <a:ext uri="{FF2B5EF4-FFF2-40B4-BE49-F238E27FC236}">
                  <a16:creationId xmlns:a16="http://schemas.microsoft.com/office/drawing/2014/main" id="{01C692ED-DC91-455B-B3DE-649FB1A71A5A}"/>
                </a:ext>
              </a:extLst>
            </p:cNvPr>
            <p:cNvSpPr/>
            <p:nvPr/>
          </p:nvSpPr>
          <p:spPr>
            <a:xfrm>
              <a:off x="11414125" y="3874663"/>
              <a:ext cx="184325" cy="57575"/>
            </a:xfrm>
            <a:custGeom>
              <a:avLst/>
              <a:gdLst/>
              <a:ahLst/>
              <a:cxnLst/>
              <a:rect l="l" t="t" r="r" b="b"/>
              <a:pathLst>
                <a:path w="7373" h="2303" extrusionOk="0">
                  <a:moveTo>
                    <a:pt x="1568" y="0"/>
                  </a:moveTo>
                  <a:cubicBezTo>
                    <a:pt x="0" y="0"/>
                    <a:pt x="0" y="2302"/>
                    <a:pt x="1568" y="2302"/>
                  </a:cubicBezTo>
                  <a:lnTo>
                    <a:pt x="5838" y="2302"/>
                  </a:lnTo>
                  <a:cubicBezTo>
                    <a:pt x="7372" y="2302"/>
                    <a:pt x="7372" y="0"/>
                    <a:pt x="5838" y="0"/>
                  </a:cubicBezTo>
                  <a:close/>
                </a:path>
              </a:pathLst>
            </a:custGeom>
            <a:solidFill>
              <a:srgbClr val="999999"/>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549;p36">
              <a:extLst>
                <a:ext uri="{FF2B5EF4-FFF2-40B4-BE49-F238E27FC236}">
                  <a16:creationId xmlns:a16="http://schemas.microsoft.com/office/drawing/2014/main" id="{0868AFF0-30A6-4044-A641-A89B5AED3401}"/>
                </a:ext>
              </a:extLst>
            </p:cNvPr>
            <p:cNvSpPr/>
            <p:nvPr/>
          </p:nvSpPr>
          <p:spPr>
            <a:xfrm>
              <a:off x="10759475" y="3413488"/>
              <a:ext cx="1120825" cy="271075"/>
            </a:xfrm>
            <a:custGeom>
              <a:avLst/>
              <a:gdLst/>
              <a:ahLst/>
              <a:cxnLst/>
              <a:rect l="l" t="t" r="r" b="b"/>
              <a:pathLst>
                <a:path w="44833" h="10843" extrusionOk="0">
                  <a:moveTo>
                    <a:pt x="3703" y="1"/>
                  </a:moveTo>
                  <a:cubicBezTo>
                    <a:pt x="1635" y="1"/>
                    <a:pt x="1" y="1669"/>
                    <a:pt x="1" y="3704"/>
                  </a:cubicBezTo>
                  <a:lnTo>
                    <a:pt x="1" y="7139"/>
                  </a:lnTo>
                  <a:cubicBezTo>
                    <a:pt x="1" y="9208"/>
                    <a:pt x="1635" y="10842"/>
                    <a:pt x="3703" y="10842"/>
                  </a:cubicBezTo>
                  <a:lnTo>
                    <a:pt x="41130" y="10842"/>
                  </a:lnTo>
                  <a:cubicBezTo>
                    <a:pt x="43165" y="10842"/>
                    <a:pt x="44833" y="9208"/>
                    <a:pt x="44833" y="7139"/>
                  </a:cubicBezTo>
                  <a:lnTo>
                    <a:pt x="44833" y="3704"/>
                  </a:lnTo>
                  <a:cubicBezTo>
                    <a:pt x="44833" y="1669"/>
                    <a:pt x="43165" y="1"/>
                    <a:pt x="41130"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550;p36">
              <a:extLst>
                <a:ext uri="{FF2B5EF4-FFF2-40B4-BE49-F238E27FC236}">
                  <a16:creationId xmlns:a16="http://schemas.microsoft.com/office/drawing/2014/main" id="{3E6A6349-C5AE-4022-B3A5-36619FEAC87F}"/>
                </a:ext>
              </a:extLst>
            </p:cNvPr>
            <p:cNvSpPr/>
            <p:nvPr/>
          </p:nvSpPr>
          <p:spPr>
            <a:xfrm>
              <a:off x="10769500" y="3382638"/>
              <a:ext cx="1120825" cy="271050"/>
            </a:xfrm>
            <a:custGeom>
              <a:avLst/>
              <a:gdLst/>
              <a:ahLst/>
              <a:cxnLst/>
              <a:rect l="l" t="t" r="r" b="b"/>
              <a:pathLst>
                <a:path w="44833" h="10842" extrusionOk="0">
                  <a:moveTo>
                    <a:pt x="3703" y="1"/>
                  </a:moveTo>
                  <a:cubicBezTo>
                    <a:pt x="1668" y="1"/>
                    <a:pt x="0" y="1635"/>
                    <a:pt x="0" y="3703"/>
                  </a:cubicBezTo>
                  <a:lnTo>
                    <a:pt x="0" y="7139"/>
                  </a:lnTo>
                  <a:cubicBezTo>
                    <a:pt x="0" y="9174"/>
                    <a:pt x="1668" y="10842"/>
                    <a:pt x="3703" y="10842"/>
                  </a:cubicBezTo>
                  <a:lnTo>
                    <a:pt x="41129" y="10842"/>
                  </a:lnTo>
                  <a:cubicBezTo>
                    <a:pt x="43198" y="10842"/>
                    <a:pt x="44832" y="9174"/>
                    <a:pt x="44832" y="7139"/>
                  </a:cubicBezTo>
                  <a:lnTo>
                    <a:pt x="44832" y="3703"/>
                  </a:lnTo>
                  <a:cubicBezTo>
                    <a:pt x="44832" y="1635"/>
                    <a:pt x="43198" y="1"/>
                    <a:pt x="41129" y="1"/>
                  </a:cubicBezTo>
                  <a:close/>
                </a:path>
              </a:pathLst>
            </a:custGeom>
            <a:solidFill>
              <a:schemeClr val="lt1"/>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551;p36">
              <a:extLst>
                <a:ext uri="{FF2B5EF4-FFF2-40B4-BE49-F238E27FC236}">
                  <a16:creationId xmlns:a16="http://schemas.microsoft.com/office/drawing/2014/main" id="{51B9CC52-5109-400A-A657-94161FD28325}"/>
                </a:ext>
              </a:extLst>
            </p:cNvPr>
            <p:cNvSpPr/>
            <p:nvPr/>
          </p:nvSpPr>
          <p:spPr>
            <a:xfrm>
              <a:off x="10860375" y="3546938"/>
              <a:ext cx="110950" cy="46725"/>
            </a:xfrm>
            <a:custGeom>
              <a:avLst/>
              <a:gdLst/>
              <a:ahLst/>
              <a:cxnLst/>
              <a:rect l="l" t="t" r="r" b="b"/>
              <a:pathLst>
                <a:path w="4438" h="1869" fill="none" extrusionOk="0">
                  <a:moveTo>
                    <a:pt x="1" y="0"/>
                  </a:moveTo>
                  <a:lnTo>
                    <a:pt x="1" y="534"/>
                  </a:lnTo>
                  <a:cubicBezTo>
                    <a:pt x="1" y="634"/>
                    <a:pt x="34" y="701"/>
                    <a:pt x="101" y="734"/>
                  </a:cubicBezTo>
                  <a:lnTo>
                    <a:pt x="2102" y="1835"/>
                  </a:lnTo>
                  <a:cubicBezTo>
                    <a:pt x="2169" y="1868"/>
                    <a:pt x="2269" y="1868"/>
                    <a:pt x="2336" y="1835"/>
                  </a:cubicBezTo>
                  <a:lnTo>
                    <a:pt x="4337" y="734"/>
                  </a:lnTo>
                  <a:cubicBezTo>
                    <a:pt x="4404" y="701"/>
                    <a:pt x="4437" y="634"/>
                    <a:pt x="4437" y="534"/>
                  </a:cubicBezTo>
                  <a:lnTo>
                    <a:pt x="4437" y="0"/>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52;p36">
              <a:extLst>
                <a:ext uri="{FF2B5EF4-FFF2-40B4-BE49-F238E27FC236}">
                  <a16:creationId xmlns:a16="http://schemas.microsoft.com/office/drawing/2014/main" id="{0F6BA607-1AC0-4240-A09E-9FD53C450531}"/>
                </a:ext>
              </a:extLst>
            </p:cNvPr>
            <p:cNvSpPr/>
            <p:nvPr/>
          </p:nvSpPr>
          <p:spPr>
            <a:xfrm>
              <a:off x="10817025" y="3441863"/>
              <a:ext cx="197675" cy="127600"/>
            </a:xfrm>
            <a:custGeom>
              <a:avLst/>
              <a:gdLst/>
              <a:ahLst/>
              <a:cxnLst/>
              <a:rect l="l" t="t" r="r" b="b"/>
              <a:pathLst>
                <a:path w="7907" h="5104" fill="none" extrusionOk="0">
                  <a:moveTo>
                    <a:pt x="7172" y="5104"/>
                  </a:moveTo>
                  <a:lnTo>
                    <a:pt x="7172" y="2769"/>
                  </a:lnTo>
                  <a:lnTo>
                    <a:pt x="7739" y="2435"/>
                  </a:lnTo>
                  <a:cubicBezTo>
                    <a:pt x="7906" y="2368"/>
                    <a:pt x="7906" y="2102"/>
                    <a:pt x="7739" y="2035"/>
                  </a:cubicBezTo>
                  <a:lnTo>
                    <a:pt x="4070" y="33"/>
                  </a:lnTo>
                  <a:cubicBezTo>
                    <a:pt x="4003" y="0"/>
                    <a:pt x="3903" y="0"/>
                    <a:pt x="3836" y="33"/>
                  </a:cubicBezTo>
                  <a:lnTo>
                    <a:pt x="167" y="2035"/>
                  </a:lnTo>
                  <a:cubicBezTo>
                    <a:pt x="0" y="2102"/>
                    <a:pt x="0" y="2368"/>
                    <a:pt x="167" y="2435"/>
                  </a:cubicBezTo>
                  <a:lnTo>
                    <a:pt x="3836" y="4437"/>
                  </a:lnTo>
                  <a:cubicBezTo>
                    <a:pt x="3903" y="4470"/>
                    <a:pt x="4003" y="4470"/>
                    <a:pt x="4070" y="4437"/>
                  </a:cubicBezTo>
                  <a:lnTo>
                    <a:pt x="6171" y="3302"/>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53;p36">
              <a:extLst>
                <a:ext uri="{FF2B5EF4-FFF2-40B4-BE49-F238E27FC236}">
                  <a16:creationId xmlns:a16="http://schemas.microsoft.com/office/drawing/2014/main" id="{B10916C0-B894-43D8-97A5-84A6D27A28E1}"/>
                </a:ext>
              </a:extLst>
            </p:cNvPr>
            <p:cNvSpPr/>
            <p:nvPr/>
          </p:nvSpPr>
          <p:spPr>
            <a:xfrm>
              <a:off x="11105550" y="3441863"/>
              <a:ext cx="606300" cy="58400"/>
            </a:xfrm>
            <a:custGeom>
              <a:avLst/>
              <a:gdLst/>
              <a:ahLst/>
              <a:cxnLst/>
              <a:rect l="l" t="t" r="r" b="b"/>
              <a:pathLst>
                <a:path w="24252" h="2336" extrusionOk="0">
                  <a:moveTo>
                    <a:pt x="1569" y="0"/>
                  </a:moveTo>
                  <a:cubicBezTo>
                    <a:pt x="1" y="0"/>
                    <a:pt x="1" y="2335"/>
                    <a:pt x="1569" y="2335"/>
                  </a:cubicBezTo>
                  <a:lnTo>
                    <a:pt x="22684" y="2335"/>
                  </a:lnTo>
                  <a:cubicBezTo>
                    <a:pt x="24252" y="2335"/>
                    <a:pt x="24252" y="0"/>
                    <a:pt x="22684" y="0"/>
                  </a:cubicBezTo>
                  <a:close/>
                </a:path>
              </a:pathLst>
            </a:custGeom>
            <a:solidFill>
              <a:srgbClr val="858585"/>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554;p36">
              <a:extLst>
                <a:ext uri="{FF2B5EF4-FFF2-40B4-BE49-F238E27FC236}">
                  <a16:creationId xmlns:a16="http://schemas.microsoft.com/office/drawing/2014/main" id="{36BDC15C-E6E9-4496-943B-A6870A314671}"/>
                </a:ext>
              </a:extLst>
            </p:cNvPr>
            <p:cNvSpPr/>
            <p:nvPr/>
          </p:nvSpPr>
          <p:spPr>
            <a:xfrm>
              <a:off x="11105550" y="3535263"/>
              <a:ext cx="358625" cy="58400"/>
            </a:xfrm>
            <a:custGeom>
              <a:avLst/>
              <a:gdLst/>
              <a:ahLst/>
              <a:cxnLst/>
              <a:rect l="l" t="t" r="r" b="b"/>
              <a:pathLst>
                <a:path w="14345" h="2336" extrusionOk="0">
                  <a:moveTo>
                    <a:pt x="1569" y="0"/>
                  </a:moveTo>
                  <a:cubicBezTo>
                    <a:pt x="1" y="0"/>
                    <a:pt x="1" y="2335"/>
                    <a:pt x="1569" y="2335"/>
                  </a:cubicBezTo>
                  <a:lnTo>
                    <a:pt x="12777" y="2335"/>
                  </a:lnTo>
                  <a:cubicBezTo>
                    <a:pt x="14345" y="2335"/>
                    <a:pt x="14345" y="0"/>
                    <a:pt x="12777" y="0"/>
                  </a:cubicBezTo>
                  <a:close/>
                </a:path>
              </a:pathLst>
            </a:custGeom>
            <a:solidFill>
              <a:srgbClr val="999999"/>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555;p36">
              <a:extLst>
                <a:ext uri="{FF2B5EF4-FFF2-40B4-BE49-F238E27FC236}">
                  <a16:creationId xmlns:a16="http://schemas.microsoft.com/office/drawing/2014/main" id="{2034ED9E-991F-4C4A-AF87-7501CC71A826}"/>
                </a:ext>
              </a:extLst>
            </p:cNvPr>
            <p:cNvSpPr/>
            <p:nvPr/>
          </p:nvSpPr>
          <p:spPr>
            <a:xfrm>
              <a:off x="11469150" y="3535263"/>
              <a:ext cx="184325" cy="58400"/>
            </a:xfrm>
            <a:custGeom>
              <a:avLst/>
              <a:gdLst/>
              <a:ahLst/>
              <a:cxnLst/>
              <a:rect l="l" t="t" r="r" b="b"/>
              <a:pathLst>
                <a:path w="7373" h="2336" extrusionOk="0">
                  <a:moveTo>
                    <a:pt x="1535" y="0"/>
                  </a:moveTo>
                  <a:cubicBezTo>
                    <a:pt x="1" y="0"/>
                    <a:pt x="1" y="2335"/>
                    <a:pt x="1535" y="2335"/>
                  </a:cubicBezTo>
                  <a:lnTo>
                    <a:pt x="5805" y="2335"/>
                  </a:lnTo>
                  <a:cubicBezTo>
                    <a:pt x="7373" y="2335"/>
                    <a:pt x="7373" y="0"/>
                    <a:pt x="5805" y="0"/>
                  </a:cubicBezTo>
                  <a:close/>
                </a:path>
              </a:pathLst>
            </a:custGeom>
            <a:solidFill>
              <a:srgbClr val="999999"/>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556;p36">
              <a:extLst>
                <a:ext uri="{FF2B5EF4-FFF2-40B4-BE49-F238E27FC236}">
                  <a16:creationId xmlns:a16="http://schemas.microsoft.com/office/drawing/2014/main" id="{8EA091FA-BB71-4C02-8ECF-435EC5533409}"/>
                </a:ext>
              </a:extLst>
            </p:cNvPr>
            <p:cNvSpPr/>
            <p:nvPr/>
          </p:nvSpPr>
          <p:spPr>
            <a:xfrm>
              <a:off x="10477625" y="3074913"/>
              <a:ext cx="1120825" cy="271075"/>
            </a:xfrm>
            <a:custGeom>
              <a:avLst/>
              <a:gdLst/>
              <a:ahLst/>
              <a:cxnLst/>
              <a:rect l="l" t="t" r="r" b="b"/>
              <a:pathLst>
                <a:path w="44833" h="10843" extrusionOk="0">
                  <a:moveTo>
                    <a:pt x="3703" y="1"/>
                  </a:moveTo>
                  <a:cubicBezTo>
                    <a:pt x="1668" y="1"/>
                    <a:pt x="0" y="1669"/>
                    <a:pt x="0" y="3704"/>
                  </a:cubicBezTo>
                  <a:lnTo>
                    <a:pt x="0" y="7139"/>
                  </a:lnTo>
                  <a:cubicBezTo>
                    <a:pt x="0" y="9174"/>
                    <a:pt x="1668" y="10842"/>
                    <a:pt x="3703" y="10842"/>
                  </a:cubicBezTo>
                  <a:lnTo>
                    <a:pt x="41129" y="10842"/>
                  </a:lnTo>
                  <a:cubicBezTo>
                    <a:pt x="43198" y="10842"/>
                    <a:pt x="44832" y="9174"/>
                    <a:pt x="44832" y="7139"/>
                  </a:cubicBezTo>
                  <a:lnTo>
                    <a:pt x="44832" y="3704"/>
                  </a:lnTo>
                  <a:cubicBezTo>
                    <a:pt x="44832" y="1669"/>
                    <a:pt x="43198" y="1"/>
                    <a:pt x="41129"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557;p36">
              <a:extLst>
                <a:ext uri="{FF2B5EF4-FFF2-40B4-BE49-F238E27FC236}">
                  <a16:creationId xmlns:a16="http://schemas.microsoft.com/office/drawing/2014/main" id="{7DCE25DC-DBEB-492B-AC4A-B3F343A01D21}"/>
                </a:ext>
              </a:extLst>
            </p:cNvPr>
            <p:cNvSpPr/>
            <p:nvPr/>
          </p:nvSpPr>
          <p:spPr>
            <a:xfrm>
              <a:off x="10488450" y="3043238"/>
              <a:ext cx="1120825" cy="271050"/>
            </a:xfrm>
            <a:custGeom>
              <a:avLst/>
              <a:gdLst/>
              <a:ahLst/>
              <a:cxnLst/>
              <a:rect l="l" t="t" r="r" b="b"/>
              <a:pathLst>
                <a:path w="44833" h="10842" extrusionOk="0">
                  <a:moveTo>
                    <a:pt x="3703" y="0"/>
                  </a:moveTo>
                  <a:cubicBezTo>
                    <a:pt x="1635" y="0"/>
                    <a:pt x="1" y="1668"/>
                    <a:pt x="1" y="3703"/>
                  </a:cubicBezTo>
                  <a:lnTo>
                    <a:pt x="1" y="7139"/>
                  </a:lnTo>
                  <a:cubicBezTo>
                    <a:pt x="1" y="9207"/>
                    <a:pt x="1635" y="10841"/>
                    <a:pt x="3703" y="10841"/>
                  </a:cubicBezTo>
                  <a:lnTo>
                    <a:pt x="41130" y="10841"/>
                  </a:lnTo>
                  <a:cubicBezTo>
                    <a:pt x="43165" y="10841"/>
                    <a:pt x="44833" y="9207"/>
                    <a:pt x="44833" y="7139"/>
                  </a:cubicBezTo>
                  <a:lnTo>
                    <a:pt x="44833" y="3703"/>
                  </a:lnTo>
                  <a:cubicBezTo>
                    <a:pt x="44833" y="1668"/>
                    <a:pt x="43165" y="0"/>
                    <a:pt x="41130" y="0"/>
                  </a:cubicBezTo>
                  <a:close/>
                </a:path>
              </a:pathLst>
            </a:custGeom>
            <a:solidFill>
              <a:schemeClr val="lt1"/>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558;p36">
              <a:extLst>
                <a:ext uri="{FF2B5EF4-FFF2-40B4-BE49-F238E27FC236}">
                  <a16:creationId xmlns:a16="http://schemas.microsoft.com/office/drawing/2014/main" id="{889A0BF8-CEC8-4898-9B80-331FF9ADED96}"/>
                </a:ext>
              </a:extLst>
            </p:cNvPr>
            <p:cNvSpPr/>
            <p:nvPr/>
          </p:nvSpPr>
          <p:spPr>
            <a:xfrm>
              <a:off x="10619375" y="3190838"/>
              <a:ext cx="30050" cy="42550"/>
            </a:xfrm>
            <a:custGeom>
              <a:avLst/>
              <a:gdLst/>
              <a:ahLst/>
              <a:cxnLst/>
              <a:rect l="l" t="t" r="r" b="b"/>
              <a:pathLst>
                <a:path w="1202" h="1702" fill="none" extrusionOk="0">
                  <a:moveTo>
                    <a:pt x="434" y="1"/>
                  </a:moveTo>
                  <a:lnTo>
                    <a:pt x="768" y="1"/>
                  </a:lnTo>
                  <a:cubicBezTo>
                    <a:pt x="1001" y="1"/>
                    <a:pt x="1202" y="167"/>
                    <a:pt x="1202" y="401"/>
                  </a:cubicBezTo>
                  <a:lnTo>
                    <a:pt x="1202" y="1302"/>
                  </a:lnTo>
                  <a:cubicBezTo>
                    <a:pt x="1202" y="1535"/>
                    <a:pt x="1001" y="1702"/>
                    <a:pt x="768" y="1702"/>
                  </a:cubicBezTo>
                  <a:lnTo>
                    <a:pt x="434" y="1702"/>
                  </a:lnTo>
                  <a:cubicBezTo>
                    <a:pt x="201" y="1702"/>
                    <a:pt x="1" y="1535"/>
                    <a:pt x="1" y="1302"/>
                  </a:cubicBezTo>
                  <a:lnTo>
                    <a:pt x="1" y="401"/>
                  </a:lnTo>
                  <a:cubicBezTo>
                    <a:pt x="1" y="167"/>
                    <a:pt x="201" y="1"/>
                    <a:pt x="434" y="1"/>
                  </a:cubicBezTo>
                  <a:close/>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559;p36">
              <a:extLst>
                <a:ext uri="{FF2B5EF4-FFF2-40B4-BE49-F238E27FC236}">
                  <a16:creationId xmlns:a16="http://schemas.microsoft.com/office/drawing/2014/main" id="{25DFF9BF-4182-4110-BA6E-02E6F152F257}"/>
                </a:ext>
              </a:extLst>
            </p:cNvPr>
            <p:cNvSpPr/>
            <p:nvPr/>
          </p:nvSpPr>
          <p:spPr>
            <a:xfrm>
              <a:off x="10563500" y="3220863"/>
              <a:ext cx="141800" cy="32550"/>
            </a:xfrm>
            <a:custGeom>
              <a:avLst/>
              <a:gdLst/>
              <a:ahLst/>
              <a:cxnLst/>
              <a:rect l="l" t="t" r="r" b="b"/>
              <a:pathLst>
                <a:path w="5672" h="1302" fill="none" extrusionOk="0">
                  <a:moveTo>
                    <a:pt x="1" y="0"/>
                  </a:moveTo>
                  <a:cubicBezTo>
                    <a:pt x="1" y="701"/>
                    <a:pt x="568" y="1301"/>
                    <a:pt x="1302" y="1301"/>
                  </a:cubicBezTo>
                  <a:lnTo>
                    <a:pt x="4371" y="1301"/>
                  </a:lnTo>
                  <a:cubicBezTo>
                    <a:pt x="5104" y="1301"/>
                    <a:pt x="5672" y="701"/>
                    <a:pt x="5672" y="0"/>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560;p36">
              <a:extLst>
                <a:ext uri="{FF2B5EF4-FFF2-40B4-BE49-F238E27FC236}">
                  <a16:creationId xmlns:a16="http://schemas.microsoft.com/office/drawing/2014/main" id="{AA5F68AE-63EE-4E9F-95B4-9D2987A96D38}"/>
                </a:ext>
              </a:extLst>
            </p:cNvPr>
            <p:cNvSpPr/>
            <p:nvPr/>
          </p:nvSpPr>
          <p:spPr>
            <a:xfrm>
              <a:off x="10555175" y="3104938"/>
              <a:ext cx="157625" cy="103450"/>
            </a:xfrm>
            <a:custGeom>
              <a:avLst/>
              <a:gdLst/>
              <a:ahLst/>
              <a:cxnLst/>
              <a:rect l="l" t="t" r="r" b="b"/>
              <a:pathLst>
                <a:path w="6305" h="4138" fill="none" extrusionOk="0">
                  <a:moveTo>
                    <a:pt x="1101" y="801"/>
                  </a:moveTo>
                  <a:lnTo>
                    <a:pt x="701" y="801"/>
                  </a:lnTo>
                  <a:cubicBezTo>
                    <a:pt x="334" y="801"/>
                    <a:pt x="34" y="1102"/>
                    <a:pt x="34" y="1469"/>
                  </a:cubicBezTo>
                  <a:lnTo>
                    <a:pt x="34" y="2803"/>
                  </a:lnTo>
                  <a:cubicBezTo>
                    <a:pt x="0" y="3537"/>
                    <a:pt x="601" y="4137"/>
                    <a:pt x="1335" y="4137"/>
                  </a:cubicBezTo>
                  <a:lnTo>
                    <a:pt x="1768" y="4137"/>
                  </a:lnTo>
                  <a:moveTo>
                    <a:pt x="4604" y="4137"/>
                  </a:moveTo>
                  <a:lnTo>
                    <a:pt x="5004" y="4137"/>
                  </a:lnTo>
                  <a:cubicBezTo>
                    <a:pt x="5738" y="4137"/>
                    <a:pt x="6305" y="3537"/>
                    <a:pt x="6305" y="2803"/>
                  </a:cubicBezTo>
                  <a:lnTo>
                    <a:pt x="6305" y="1502"/>
                  </a:lnTo>
                  <a:cubicBezTo>
                    <a:pt x="6305" y="1102"/>
                    <a:pt x="6005" y="801"/>
                    <a:pt x="5638" y="801"/>
                  </a:cubicBezTo>
                  <a:lnTo>
                    <a:pt x="5237" y="801"/>
                  </a:lnTo>
                  <a:moveTo>
                    <a:pt x="2068" y="801"/>
                  </a:moveTo>
                  <a:lnTo>
                    <a:pt x="2068" y="668"/>
                  </a:lnTo>
                  <a:cubicBezTo>
                    <a:pt x="2068" y="301"/>
                    <a:pt x="2369" y="1"/>
                    <a:pt x="2702" y="34"/>
                  </a:cubicBezTo>
                  <a:lnTo>
                    <a:pt x="3636" y="34"/>
                  </a:lnTo>
                  <a:cubicBezTo>
                    <a:pt x="3970" y="34"/>
                    <a:pt x="4270" y="301"/>
                    <a:pt x="4270" y="668"/>
                  </a:cubicBezTo>
                  <a:lnTo>
                    <a:pt x="4270" y="801"/>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561;p36">
              <a:extLst>
                <a:ext uri="{FF2B5EF4-FFF2-40B4-BE49-F238E27FC236}">
                  <a16:creationId xmlns:a16="http://schemas.microsoft.com/office/drawing/2014/main" id="{4FE5FDCD-930F-4624-8EC2-005A4F4A14E6}"/>
                </a:ext>
              </a:extLst>
            </p:cNvPr>
            <p:cNvSpPr/>
            <p:nvPr/>
          </p:nvSpPr>
          <p:spPr>
            <a:xfrm>
              <a:off x="10824525" y="3103288"/>
              <a:ext cx="605450" cy="58400"/>
            </a:xfrm>
            <a:custGeom>
              <a:avLst/>
              <a:gdLst/>
              <a:ahLst/>
              <a:cxnLst/>
              <a:rect l="l" t="t" r="r" b="b"/>
              <a:pathLst>
                <a:path w="24218" h="2336" extrusionOk="0">
                  <a:moveTo>
                    <a:pt x="1535" y="0"/>
                  </a:moveTo>
                  <a:cubicBezTo>
                    <a:pt x="1" y="0"/>
                    <a:pt x="1" y="2335"/>
                    <a:pt x="1535" y="2335"/>
                  </a:cubicBezTo>
                  <a:lnTo>
                    <a:pt x="22683" y="2335"/>
                  </a:lnTo>
                  <a:cubicBezTo>
                    <a:pt x="24218" y="2335"/>
                    <a:pt x="24218" y="0"/>
                    <a:pt x="22683" y="0"/>
                  </a:cubicBezTo>
                  <a:close/>
                </a:path>
              </a:pathLst>
            </a:custGeom>
            <a:solidFill>
              <a:srgbClr val="858585"/>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562;p36">
              <a:extLst>
                <a:ext uri="{FF2B5EF4-FFF2-40B4-BE49-F238E27FC236}">
                  <a16:creationId xmlns:a16="http://schemas.microsoft.com/office/drawing/2014/main" id="{32BCFD33-8DBC-4E04-BE12-98D7AAC32C7B}"/>
                </a:ext>
              </a:extLst>
            </p:cNvPr>
            <p:cNvSpPr/>
            <p:nvPr/>
          </p:nvSpPr>
          <p:spPr>
            <a:xfrm>
              <a:off x="10824525" y="3196688"/>
              <a:ext cx="514550" cy="58400"/>
            </a:xfrm>
            <a:custGeom>
              <a:avLst/>
              <a:gdLst/>
              <a:ahLst/>
              <a:cxnLst/>
              <a:rect l="l" t="t" r="r" b="b"/>
              <a:pathLst>
                <a:path w="20582" h="2336" extrusionOk="0">
                  <a:moveTo>
                    <a:pt x="1535" y="0"/>
                  </a:moveTo>
                  <a:cubicBezTo>
                    <a:pt x="1" y="0"/>
                    <a:pt x="1" y="2335"/>
                    <a:pt x="1535" y="2335"/>
                  </a:cubicBezTo>
                  <a:lnTo>
                    <a:pt x="19014" y="2335"/>
                  </a:lnTo>
                  <a:cubicBezTo>
                    <a:pt x="20582" y="2335"/>
                    <a:pt x="20582" y="0"/>
                    <a:pt x="19014" y="0"/>
                  </a:cubicBezTo>
                  <a:close/>
                </a:path>
              </a:pathLst>
            </a:custGeom>
            <a:solidFill>
              <a:srgbClr val="999999"/>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563;p36">
              <a:extLst>
                <a:ext uri="{FF2B5EF4-FFF2-40B4-BE49-F238E27FC236}">
                  <a16:creationId xmlns:a16="http://schemas.microsoft.com/office/drawing/2014/main" id="{3A03FEA7-CA36-45EC-AA07-D4621BF3D211}"/>
                </a:ext>
              </a:extLst>
            </p:cNvPr>
            <p:cNvSpPr/>
            <p:nvPr/>
          </p:nvSpPr>
          <p:spPr>
            <a:xfrm>
              <a:off x="12334775" y="4596013"/>
              <a:ext cx="363625" cy="235200"/>
            </a:xfrm>
            <a:custGeom>
              <a:avLst/>
              <a:gdLst/>
              <a:ahLst/>
              <a:cxnLst/>
              <a:rect l="l" t="t" r="r" b="b"/>
              <a:pathLst>
                <a:path w="14545" h="9408" extrusionOk="0">
                  <a:moveTo>
                    <a:pt x="13777" y="0"/>
                  </a:moveTo>
                  <a:lnTo>
                    <a:pt x="8807" y="34"/>
                  </a:lnTo>
                  <a:lnTo>
                    <a:pt x="8673" y="3470"/>
                  </a:lnTo>
                  <a:cubicBezTo>
                    <a:pt x="8673" y="3470"/>
                    <a:pt x="4804" y="6071"/>
                    <a:pt x="3103" y="6605"/>
                  </a:cubicBezTo>
                  <a:cubicBezTo>
                    <a:pt x="2269" y="6905"/>
                    <a:pt x="0" y="7206"/>
                    <a:pt x="0" y="8206"/>
                  </a:cubicBezTo>
                  <a:cubicBezTo>
                    <a:pt x="0" y="9240"/>
                    <a:pt x="2902" y="9407"/>
                    <a:pt x="4504" y="9407"/>
                  </a:cubicBezTo>
                  <a:cubicBezTo>
                    <a:pt x="5338" y="9407"/>
                    <a:pt x="7439" y="9307"/>
                    <a:pt x="10074" y="9274"/>
                  </a:cubicBezTo>
                  <a:cubicBezTo>
                    <a:pt x="12443" y="9274"/>
                    <a:pt x="14544" y="8940"/>
                    <a:pt x="14544" y="7806"/>
                  </a:cubicBezTo>
                  <a:cubicBezTo>
                    <a:pt x="14477" y="6272"/>
                    <a:pt x="14077" y="4771"/>
                    <a:pt x="13277" y="3436"/>
                  </a:cubicBezTo>
                  <a:lnTo>
                    <a:pt x="13777" y="0"/>
                  </a:lnTo>
                  <a:close/>
                </a:path>
              </a:pathLst>
            </a:custGeom>
            <a:solidFill>
              <a:srgbClr val="FFFFFF"/>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564;p36">
              <a:extLst>
                <a:ext uri="{FF2B5EF4-FFF2-40B4-BE49-F238E27FC236}">
                  <a16:creationId xmlns:a16="http://schemas.microsoft.com/office/drawing/2014/main" id="{7E8E4505-1FB7-4B73-8406-E23963F8FD11}"/>
                </a:ext>
              </a:extLst>
            </p:cNvPr>
            <p:cNvSpPr/>
            <p:nvPr/>
          </p:nvSpPr>
          <p:spPr>
            <a:xfrm>
              <a:off x="12530750" y="3102438"/>
              <a:ext cx="408650" cy="1531125"/>
            </a:xfrm>
            <a:custGeom>
              <a:avLst/>
              <a:gdLst/>
              <a:ahLst/>
              <a:cxnLst/>
              <a:rect l="l" t="t" r="r" b="b"/>
              <a:pathLst>
                <a:path w="16346" h="61245" extrusionOk="0">
                  <a:moveTo>
                    <a:pt x="16145" y="1"/>
                  </a:moveTo>
                  <a:lnTo>
                    <a:pt x="1435" y="134"/>
                  </a:lnTo>
                  <a:cubicBezTo>
                    <a:pt x="1435" y="134"/>
                    <a:pt x="834" y="9541"/>
                    <a:pt x="968" y="16246"/>
                  </a:cubicBezTo>
                  <a:cubicBezTo>
                    <a:pt x="1068" y="21583"/>
                    <a:pt x="0" y="37227"/>
                    <a:pt x="0" y="37227"/>
                  </a:cubicBezTo>
                  <a:lnTo>
                    <a:pt x="434" y="60844"/>
                  </a:lnTo>
                  <a:lnTo>
                    <a:pt x="6238" y="61245"/>
                  </a:lnTo>
                  <a:cubicBezTo>
                    <a:pt x="6238" y="61245"/>
                    <a:pt x="9340" y="48636"/>
                    <a:pt x="8640" y="37494"/>
                  </a:cubicBezTo>
                  <a:cubicBezTo>
                    <a:pt x="8640" y="37494"/>
                    <a:pt x="10975" y="21916"/>
                    <a:pt x="11642" y="16913"/>
                  </a:cubicBezTo>
                  <a:cubicBezTo>
                    <a:pt x="11642" y="16913"/>
                    <a:pt x="16345" y="10808"/>
                    <a:pt x="16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565;p36">
              <a:extLst>
                <a:ext uri="{FF2B5EF4-FFF2-40B4-BE49-F238E27FC236}">
                  <a16:creationId xmlns:a16="http://schemas.microsoft.com/office/drawing/2014/main" id="{ECD51D51-EFCB-4CF4-A4DB-0CBFCDCA0B93}"/>
                </a:ext>
              </a:extLst>
            </p:cNvPr>
            <p:cNvSpPr/>
            <p:nvPr/>
          </p:nvSpPr>
          <p:spPr>
            <a:xfrm>
              <a:off x="12633325" y="3319263"/>
              <a:ext cx="91750" cy="113450"/>
            </a:xfrm>
            <a:custGeom>
              <a:avLst/>
              <a:gdLst/>
              <a:ahLst/>
              <a:cxnLst/>
              <a:rect l="l" t="t" r="r" b="b"/>
              <a:pathLst>
                <a:path w="3670" h="4538" fill="none" extrusionOk="0">
                  <a:moveTo>
                    <a:pt x="0" y="1"/>
                  </a:moveTo>
                  <a:cubicBezTo>
                    <a:pt x="834" y="1802"/>
                    <a:pt x="2102" y="3336"/>
                    <a:pt x="3670" y="4537"/>
                  </a:cubicBez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566;p36">
              <a:extLst>
                <a:ext uri="{FF2B5EF4-FFF2-40B4-BE49-F238E27FC236}">
                  <a16:creationId xmlns:a16="http://schemas.microsoft.com/office/drawing/2014/main" id="{24E457F1-4B10-48D9-9F72-65374870283C}"/>
                </a:ext>
              </a:extLst>
            </p:cNvPr>
            <p:cNvSpPr/>
            <p:nvPr/>
          </p:nvSpPr>
          <p:spPr>
            <a:xfrm>
              <a:off x="12334775" y="4681913"/>
              <a:ext cx="363625" cy="149300"/>
            </a:xfrm>
            <a:custGeom>
              <a:avLst/>
              <a:gdLst/>
              <a:ahLst/>
              <a:cxnLst/>
              <a:rect l="l" t="t" r="r" b="b"/>
              <a:pathLst>
                <a:path w="14545" h="5972" extrusionOk="0">
                  <a:moveTo>
                    <a:pt x="13310" y="0"/>
                  </a:moveTo>
                  <a:cubicBezTo>
                    <a:pt x="12176" y="434"/>
                    <a:pt x="11742" y="1968"/>
                    <a:pt x="11742" y="1968"/>
                  </a:cubicBezTo>
                  <a:cubicBezTo>
                    <a:pt x="11742" y="1968"/>
                    <a:pt x="11096" y="2070"/>
                    <a:pt x="10487" y="2070"/>
                  </a:cubicBezTo>
                  <a:cubicBezTo>
                    <a:pt x="9792" y="2070"/>
                    <a:pt x="9147" y="1937"/>
                    <a:pt x="9574" y="1368"/>
                  </a:cubicBezTo>
                  <a:cubicBezTo>
                    <a:pt x="10341" y="334"/>
                    <a:pt x="8673" y="34"/>
                    <a:pt x="8673" y="34"/>
                  </a:cubicBezTo>
                  <a:cubicBezTo>
                    <a:pt x="8673" y="34"/>
                    <a:pt x="4770" y="2635"/>
                    <a:pt x="3069" y="3169"/>
                  </a:cubicBezTo>
                  <a:cubicBezTo>
                    <a:pt x="2269" y="3469"/>
                    <a:pt x="0" y="3770"/>
                    <a:pt x="0" y="4770"/>
                  </a:cubicBezTo>
                  <a:cubicBezTo>
                    <a:pt x="0" y="5804"/>
                    <a:pt x="2936" y="5971"/>
                    <a:pt x="4504" y="5971"/>
                  </a:cubicBezTo>
                  <a:cubicBezTo>
                    <a:pt x="5338" y="5971"/>
                    <a:pt x="7439" y="5871"/>
                    <a:pt x="10074" y="5871"/>
                  </a:cubicBezTo>
                  <a:cubicBezTo>
                    <a:pt x="12443" y="5838"/>
                    <a:pt x="14544" y="5504"/>
                    <a:pt x="14544" y="4370"/>
                  </a:cubicBezTo>
                  <a:cubicBezTo>
                    <a:pt x="14511" y="2836"/>
                    <a:pt x="14077" y="1335"/>
                    <a:pt x="13310" y="0"/>
                  </a:cubicBezTo>
                  <a:close/>
                </a:path>
              </a:pathLst>
            </a:custGeom>
            <a:solidFill>
              <a:schemeClr val="lt1"/>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567;p36">
              <a:extLst>
                <a:ext uri="{FF2B5EF4-FFF2-40B4-BE49-F238E27FC236}">
                  <a16:creationId xmlns:a16="http://schemas.microsoft.com/office/drawing/2014/main" id="{B77CA3EF-84BF-420A-A1E2-79DA24E2F2E5}"/>
                </a:ext>
              </a:extLst>
            </p:cNvPr>
            <p:cNvSpPr/>
            <p:nvPr/>
          </p:nvSpPr>
          <p:spPr>
            <a:xfrm>
              <a:off x="12530750" y="4587663"/>
              <a:ext cx="175975" cy="63425"/>
            </a:xfrm>
            <a:custGeom>
              <a:avLst/>
              <a:gdLst/>
              <a:ahLst/>
              <a:cxnLst/>
              <a:rect l="l" t="t" r="r" b="b"/>
              <a:pathLst>
                <a:path w="7039" h="2537" extrusionOk="0">
                  <a:moveTo>
                    <a:pt x="0" y="1"/>
                  </a:moveTo>
                  <a:lnTo>
                    <a:pt x="134" y="2002"/>
                  </a:lnTo>
                  <a:lnTo>
                    <a:pt x="6505" y="2536"/>
                  </a:lnTo>
                  <a:lnTo>
                    <a:pt x="7039" y="535"/>
                  </a:lnTo>
                  <a:lnTo>
                    <a:pt x="0" y="1"/>
                  </a:lnTo>
                  <a:close/>
                </a:path>
              </a:pathLst>
            </a:custGeom>
            <a:solidFill>
              <a:srgbClr val="999999"/>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568;p36">
              <a:extLst>
                <a:ext uri="{FF2B5EF4-FFF2-40B4-BE49-F238E27FC236}">
                  <a16:creationId xmlns:a16="http://schemas.microsoft.com/office/drawing/2014/main" id="{554D9412-CE47-4E09-84E1-D7DB50AD7143}"/>
                </a:ext>
              </a:extLst>
            </p:cNvPr>
            <p:cNvSpPr/>
            <p:nvPr/>
          </p:nvSpPr>
          <p:spPr>
            <a:xfrm>
              <a:off x="12629975" y="4003913"/>
              <a:ext cx="150975" cy="90925"/>
            </a:xfrm>
            <a:custGeom>
              <a:avLst/>
              <a:gdLst/>
              <a:ahLst/>
              <a:cxnLst/>
              <a:rect l="l" t="t" r="r" b="b"/>
              <a:pathLst>
                <a:path w="6039" h="3637" fill="none" extrusionOk="0">
                  <a:moveTo>
                    <a:pt x="268" y="1"/>
                  </a:moveTo>
                  <a:cubicBezTo>
                    <a:pt x="1102" y="668"/>
                    <a:pt x="2069" y="1135"/>
                    <a:pt x="3070" y="1435"/>
                  </a:cubicBezTo>
                  <a:cubicBezTo>
                    <a:pt x="6038" y="2269"/>
                    <a:pt x="234" y="2469"/>
                    <a:pt x="1" y="3637"/>
                  </a:cubicBez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569;p36">
              <a:extLst>
                <a:ext uri="{FF2B5EF4-FFF2-40B4-BE49-F238E27FC236}">
                  <a16:creationId xmlns:a16="http://schemas.microsoft.com/office/drawing/2014/main" id="{9DF94C49-CAE3-4CAB-96BE-5855B21CAC1A}"/>
                </a:ext>
              </a:extLst>
            </p:cNvPr>
            <p:cNvSpPr/>
            <p:nvPr/>
          </p:nvSpPr>
          <p:spPr>
            <a:xfrm>
              <a:off x="12600800" y="3966388"/>
              <a:ext cx="16700" cy="20875"/>
            </a:xfrm>
            <a:custGeom>
              <a:avLst/>
              <a:gdLst/>
              <a:ahLst/>
              <a:cxnLst/>
              <a:rect l="l" t="t" r="r" b="b"/>
              <a:pathLst>
                <a:path w="668" h="835" fill="none" extrusionOk="0">
                  <a:moveTo>
                    <a:pt x="0" y="1"/>
                  </a:moveTo>
                  <a:cubicBezTo>
                    <a:pt x="167" y="301"/>
                    <a:pt x="401" y="568"/>
                    <a:pt x="667" y="835"/>
                  </a:cubicBez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570;p36">
              <a:extLst>
                <a:ext uri="{FF2B5EF4-FFF2-40B4-BE49-F238E27FC236}">
                  <a16:creationId xmlns:a16="http://schemas.microsoft.com/office/drawing/2014/main" id="{C3348F6F-D251-42B1-BEE5-6E88FF51B504}"/>
                </a:ext>
              </a:extLst>
            </p:cNvPr>
            <p:cNvSpPr/>
            <p:nvPr/>
          </p:nvSpPr>
          <p:spPr>
            <a:xfrm>
              <a:off x="12008700" y="2849763"/>
              <a:ext cx="364450" cy="174600"/>
            </a:xfrm>
            <a:custGeom>
              <a:avLst/>
              <a:gdLst/>
              <a:ahLst/>
              <a:cxnLst/>
              <a:rect l="l" t="t" r="r" b="b"/>
              <a:pathLst>
                <a:path w="14578" h="6984" extrusionOk="0">
                  <a:moveTo>
                    <a:pt x="11943" y="0"/>
                  </a:moveTo>
                  <a:lnTo>
                    <a:pt x="11042" y="734"/>
                  </a:lnTo>
                  <a:lnTo>
                    <a:pt x="7673" y="3069"/>
                  </a:lnTo>
                  <a:cubicBezTo>
                    <a:pt x="7139" y="2636"/>
                    <a:pt x="6472" y="2402"/>
                    <a:pt x="5772" y="2402"/>
                  </a:cubicBezTo>
                  <a:cubicBezTo>
                    <a:pt x="4771" y="2436"/>
                    <a:pt x="3770" y="2969"/>
                    <a:pt x="3103" y="3069"/>
                  </a:cubicBezTo>
                  <a:cubicBezTo>
                    <a:pt x="3042" y="3074"/>
                    <a:pt x="2972" y="3077"/>
                    <a:pt x="2895" y="3077"/>
                  </a:cubicBezTo>
                  <a:cubicBezTo>
                    <a:pt x="2444" y="3077"/>
                    <a:pt x="1751" y="3002"/>
                    <a:pt x="1157" y="3002"/>
                  </a:cubicBezTo>
                  <a:cubicBezTo>
                    <a:pt x="523" y="3002"/>
                    <a:pt x="1" y="3087"/>
                    <a:pt x="1" y="3436"/>
                  </a:cubicBezTo>
                  <a:cubicBezTo>
                    <a:pt x="1" y="4470"/>
                    <a:pt x="3970" y="4103"/>
                    <a:pt x="4104" y="4570"/>
                  </a:cubicBezTo>
                  <a:cubicBezTo>
                    <a:pt x="4204" y="5071"/>
                    <a:pt x="1468" y="5771"/>
                    <a:pt x="1468" y="5771"/>
                  </a:cubicBezTo>
                  <a:lnTo>
                    <a:pt x="1102" y="6438"/>
                  </a:lnTo>
                  <a:lnTo>
                    <a:pt x="6605" y="6972"/>
                  </a:lnTo>
                  <a:cubicBezTo>
                    <a:pt x="6605" y="6972"/>
                    <a:pt x="6726" y="6984"/>
                    <a:pt x="6925" y="6984"/>
                  </a:cubicBezTo>
                  <a:cubicBezTo>
                    <a:pt x="7623" y="6984"/>
                    <a:pt x="9293" y="6842"/>
                    <a:pt x="10175" y="5571"/>
                  </a:cubicBezTo>
                  <a:lnTo>
                    <a:pt x="14578" y="3069"/>
                  </a:lnTo>
                  <a:lnTo>
                    <a:pt x="11943" y="0"/>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571;p36">
              <a:extLst>
                <a:ext uri="{FF2B5EF4-FFF2-40B4-BE49-F238E27FC236}">
                  <a16:creationId xmlns:a16="http://schemas.microsoft.com/office/drawing/2014/main" id="{CDDA1015-5A8B-49BA-940F-FDCCAA9EAAB2}"/>
                </a:ext>
              </a:extLst>
            </p:cNvPr>
            <p:cNvSpPr/>
            <p:nvPr/>
          </p:nvSpPr>
          <p:spPr>
            <a:xfrm>
              <a:off x="12262225" y="2252363"/>
              <a:ext cx="473700" cy="705825"/>
            </a:xfrm>
            <a:custGeom>
              <a:avLst/>
              <a:gdLst/>
              <a:ahLst/>
              <a:cxnLst/>
              <a:rect l="l" t="t" r="r" b="b"/>
              <a:pathLst>
                <a:path w="18948" h="28233" extrusionOk="0">
                  <a:moveTo>
                    <a:pt x="14761" y="1"/>
                  </a:moveTo>
                  <a:cubicBezTo>
                    <a:pt x="13229" y="1"/>
                    <a:pt x="12438" y="1416"/>
                    <a:pt x="12142" y="2248"/>
                  </a:cubicBezTo>
                  <a:cubicBezTo>
                    <a:pt x="10808" y="6084"/>
                    <a:pt x="9440" y="17759"/>
                    <a:pt x="9440" y="17759"/>
                  </a:cubicBezTo>
                  <a:lnTo>
                    <a:pt x="0" y="24597"/>
                  </a:lnTo>
                  <a:lnTo>
                    <a:pt x="2902" y="28233"/>
                  </a:lnTo>
                  <a:cubicBezTo>
                    <a:pt x="2902" y="28233"/>
                    <a:pt x="12309" y="23530"/>
                    <a:pt x="13810" y="22362"/>
                  </a:cubicBezTo>
                  <a:cubicBezTo>
                    <a:pt x="15311" y="21195"/>
                    <a:pt x="17113" y="8819"/>
                    <a:pt x="18013" y="6351"/>
                  </a:cubicBezTo>
                  <a:cubicBezTo>
                    <a:pt x="18947" y="3882"/>
                    <a:pt x="18413" y="1247"/>
                    <a:pt x="16012" y="280"/>
                  </a:cubicBezTo>
                  <a:cubicBezTo>
                    <a:pt x="15549" y="84"/>
                    <a:pt x="15133" y="1"/>
                    <a:pt x="14761" y="1"/>
                  </a:cubicBezTo>
                  <a:close/>
                </a:path>
              </a:pathLst>
            </a:custGeom>
            <a:solidFill>
              <a:schemeClr val="lt1"/>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572;p36">
              <a:extLst>
                <a:ext uri="{FF2B5EF4-FFF2-40B4-BE49-F238E27FC236}">
                  <a16:creationId xmlns:a16="http://schemas.microsoft.com/office/drawing/2014/main" id="{521B1FE3-5999-4C8D-B464-15F1A2BA7C9D}"/>
                </a:ext>
              </a:extLst>
            </p:cNvPr>
            <p:cNvSpPr/>
            <p:nvPr/>
          </p:nvSpPr>
          <p:spPr>
            <a:xfrm>
              <a:off x="12239700" y="2815563"/>
              <a:ext cx="145975" cy="165975"/>
            </a:xfrm>
            <a:custGeom>
              <a:avLst/>
              <a:gdLst/>
              <a:ahLst/>
              <a:cxnLst/>
              <a:rect l="l" t="t" r="r" b="b"/>
              <a:pathLst>
                <a:path w="5839" h="6639" extrusionOk="0">
                  <a:moveTo>
                    <a:pt x="1935" y="1"/>
                  </a:moveTo>
                  <a:lnTo>
                    <a:pt x="1" y="1635"/>
                  </a:lnTo>
                  <a:lnTo>
                    <a:pt x="3703" y="6639"/>
                  </a:lnTo>
                  <a:lnTo>
                    <a:pt x="5838" y="5338"/>
                  </a:lnTo>
                  <a:lnTo>
                    <a:pt x="1935" y="1"/>
                  </a:lnTo>
                  <a:close/>
                </a:path>
              </a:pathLst>
            </a:custGeom>
            <a:solidFill>
              <a:srgbClr val="FF8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573;p36">
              <a:extLst>
                <a:ext uri="{FF2B5EF4-FFF2-40B4-BE49-F238E27FC236}">
                  <a16:creationId xmlns:a16="http://schemas.microsoft.com/office/drawing/2014/main" id="{47AD07EA-2B7C-4D2F-B833-F9F8C0529220}"/>
                </a:ext>
              </a:extLst>
            </p:cNvPr>
            <p:cNvSpPr/>
            <p:nvPr/>
          </p:nvSpPr>
          <p:spPr>
            <a:xfrm>
              <a:off x="12239700" y="2815563"/>
              <a:ext cx="145975" cy="165975"/>
            </a:xfrm>
            <a:custGeom>
              <a:avLst/>
              <a:gdLst/>
              <a:ahLst/>
              <a:cxnLst/>
              <a:rect l="l" t="t" r="r" b="b"/>
              <a:pathLst>
                <a:path w="5839" h="6639" extrusionOk="0">
                  <a:moveTo>
                    <a:pt x="1935" y="1"/>
                  </a:moveTo>
                  <a:lnTo>
                    <a:pt x="1" y="1635"/>
                  </a:lnTo>
                  <a:lnTo>
                    <a:pt x="3703" y="6639"/>
                  </a:lnTo>
                  <a:lnTo>
                    <a:pt x="5838" y="5338"/>
                  </a:lnTo>
                  <a:lnTo>
                    <a:pt x="19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574;p36">
              <a:extLst>
                <a:ext uri="{FF2B5EF4-FFF2-40B4-BE49-F238E27FC236}">
                  <a16:creationId xmlns:a16="http://schemas.microsoft.com/office/drawing/2014/main" id="{F4D9E012-ECC1-4353-8EB0-320A42704D41}"/>
                </a:ext>
              </a:extLst>
            </p:cNvPr>
            <p:cNvSpPr/>
            <p:nvPr/>
          </p:nvSpPr>
          <p:spPr>
            <a:xfrm>
              <a:off x="12239700" y="2815563"/>
              <a:ext cx="145975" cy="165975"/>
            </a:xfrm>
            <a:custGeom>
              <a:avLst/>
              <a:gdLst/>
              <a:ahLst/>
              <a:cxnLst/>
              <a:rect l="l" t="t" r="r" b="b"/>
              <a:pathLst>
                <a:path w="5839" h="6639" fill="none" extrusionOk="0">
                  <a:moveTo>
                    <a:pt x="1" y="1635"/>
                  </a:moveTo>
                  <a:lnTo>
                    <a:pt x="1935" y="1"/>
                  </a:lnTo>
                  <a:lnTo>
                    <a:pt x="5838" y="5338"/>
                  </a:lnTo>
                  <a:lnTo>
                    <a:pt x="3703" y="6639"/>
                  </a:ln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575;p36">
              <a:extLst>
                <a:ext uri="{FF2B5EF4-FFF2-40B4-BE49-F238E27FC236}">
                  <a16:creationId xmlns:a16="http://schemas.microsoft.com/office/drawing/2014/main" id="{271574CE-AD8D-4826-BDD4-5DCB558E5110}"/>
                </a:ext>
              </a:extLst>
            </p:cNvPr>
            <p:cNvSpPr/>
            <p:nvPr/>
          </p:nvSpPr>
          <p:spPr>
            <a:xfrm>
              <a:off x="12723375" y="2130088"/>
              <a:ext cx="201000" cy="109250"/>
            </a:xfrm>
            <a:custGeom>
              <a:avLst/>
              <a:gdLst/>
              <a:ahLst/>
              <a:cxnLst/>
              <a:rect l="l" t="t" r="r" b="b"/>
              <a:pathLst>
                <a:path w="8040" h="4370" extrusionOk="0">
                  <a:moveTo>
                    <a:pt x="8040" y="0"/>
                  </a:moveTo>
                  <a:lnTo>
                    <a:pt x="1" y="1101"/>
                  </a:lnTo>
                  <a:lnTo>
                    <a:pt x="334" y="4370"/>
                  </a:lnTo>
                  <a:lnTo>
                    <a:pt x="1535" y="4170"/>
                  </a:lnTo>
                  <a:lnTo>
                    <a:pt x="8040" y="0"/>
                  </a:lnTo>
                  <a:close/>
                </a:path>
              </a:pathLst>
            </a:custGeom>
            <a:solidFill>
              <a:srgbClr val="FF81AE"/>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576;p36">
              <a:extLst>
                <a:ext uri="{FF2B5EF4-FFF2-40B4-BE49-F238E27FC236}">
                  <a16:creationId xmlns:a16="http://schemas.microsoft.com/office/drawing/2014/main" id="{A9FC476E-9853-472A-9C1B-B3551ED1DCD5}"/>
                </a:ext>
              </a:extLst>
            </p:cNvPr>
            <p:cNvSpPr/>
            <p:nvPr/>
          </p:nvSpPr>
          <p:spPr>
            <a:xfrm>
              <a:off x="12591625" y="1702663"/>
              <a:ext cx="386975" cy="550025"/>
            </a:xfrm>
            <a:custGeom>
              <a:avLst/>
              <a:gdLst/>
              <a:ahLst/>
              <a:cxnLst/>
              <a:rect l="l" t="t" r="r" b="b"/>
              <a:pathLst>
                <a:path w="15479" h="22001" extrusionOk="0">
                  <a:moveTo>
                    <a:pt x="8384" y="1"/>
                  </a:moveTo>
                  <a:cubicBezTo>
                    <a:pt x="5705" y="1"/>
                    <a:pt x="3103" y="2020"/>
                    <a:pt x="3103" y="2020"/>
                  </a:cubicBezTo>
                  <a:cubicBezTo>
                    <a:pt x="3103" y="2020"/>
                    <a:pt x="1835" y="4855"/>
                    <a:pt x="1568" y="5756"/>
                  </a:cubicBezTo>
                  <a:cubicBezTo>
                    <a:pt x="1301" y="6656"/>
                    <a:pt x="1768" y="8391"/>
                    <a:pt x="1768" y="8391"/>
                  </a:cubicBezTo>
                  <a:lnTo>
                    <a:pt x="167" y="10793"/>
                  </a:lnTo>
                  <a:cubicBezTo>
                    <a:pt x="0" y="11026"/>
                    <a:pt x="67" y="11360"/>
                    <a:pt x="334" y="11527"/>
                  </a:cubicBezTo>
                  <a:lnTo>
                    <a:pt x="1368" y="12094"/>
                  </a:lnTo>
                  <a:cubicBezTo>
                    <a:pt x="1401" y="13328"/>
                    <a:pt x="1602" y="14562"/>
                    <a:pt x="2002" y="15763"/>
                  </a:cubicBezTo>
                  <a:cubicBezTo>
                    <a:pt x="2292" y="16698"/>
                    <a:pt x="3097" y="16940"/>
                    <a:pt x="3850" y="16940"/>
                  </a:cubicBezTo>
                  <a:cubicBezTo>
                    <a:pt x="4656" y="16940"/>
                    <a:pt x="5404" y="16664"/>
                    <a:pt x="5404" y="16664"/>
                  </a:cubicBezTo>
                  <a:lnTo>
                    <a:pt x="6438" y="22001"/>
                  </a:lnTo>
                  <a:lnTo>
                    <a:pt x="12343" y="19065"/>
                  </a:lnTo>
                  <a:lnTo>
                    <a:pt x="11342" y="14128"/>
                  </a:lnTo>
                  <a:cubicBezTo>
                    <a:pt x="11342" y="14128"/>
                    <a:pt x="15478" y="7390"/>
                    <a:pt x="12343" y="2320"/>
                  </a:cubicBezTo>
                  <a:cubicBezTo>
                    <a:pt x="11254" y="572"/>
                    <a:pt x="9808" y="1"/>
                    <a:pt x="8384" y="1"/>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577;p36">
              <a:extLst>
                <a:ext uri="{FF2B5EF4-FFF2-40B4-BE49-F238E27FC236}">
                  <a16:creationId xmlns:a16="http://schemas.microsoft.com/office/drawing/2014/main" id="{19884028-DFE7-44CB-9AB8-FADFF862FF3C}"/>
                </a:ext>
              </a:extLst>
            </p:cNvPr>
            <p:cNvSpPr/>
            <p:nvPr/>
          </p:nvSpPr>
          <p:spPr>
            <a:xfrm>
              <a:off x="12682325" y="2076188"/>
              <a:ext cx="119850" cy="117825"/>
            </a:xfrm>
            <a:custGeom>
              <a:avLst/>
              <a:gdLst/>
              <a:ahLst/>
              <a:cxnLst/>
              <a:rect l="l" t="t" r="r" b="b"/>
              <a:pathLst>
                <a:path w="4794" h="4713" extrusionOk="0">
                  <a:moveTo>
                    <a:pt x="4571" y="1"/>
                  </a:moveTo>
                  <a:cubicBezTo>
                    <a:pt x="4527" y="1"/>
                    <a:pt x="4482" y="17"/>
                    <a:pt x="4445" y="55"/>
                  </a:cubicBezTo>
                  <a:cubicBezTo>
                    <a:pt x="3644" y="755"/>
                    <a:pt x="2744" y="1289"/>
                    <a:pt x="1776" y="1723"/>
                  </a:cubicBezTo>
                  <a:cubicBezTo>
                    <a:pt x="1776" y="1723"/>
                    <a:pt x="0" y="4713"/>
                    <a:pt x="822" y="4713"/>
                  </a:cubicBezTo>
                  <a:cubicBezTo>
                    <a:pt x="1002" y="4713"/>
                    <a:pt x="1305" y="4571"/>
                    <a:pt x="1776" y="4224"/>
                  </a:cubicBezTo>
                  <a:cubicBezTo>
                    <a:pt x="3144" y="3224"/>
                    <a:pt x="4145" y="1823"/>
                    <a:pt x="4745" y="255"/>
                  </a:cubicBezTo>
                  <a:cubicBezTo>
                    <a:pt x="4793" y="111"/>
                    <a:pt x="4685" y="1"/>
                    <a:pt x="4571"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578;p36">
              <a:extLst>
                <a:ext uri="{FF2B5EF4-FFF2-40B4-BE49-F238E27FC236}">
                  <a16:creationId xmlns:a16="http://schemas.microsoft.com/office/drawing/2014/main" id="{D0D43C81-0AEC-4064-AF6D-14413802F820}"/>
                </a:ext>
              </a:extLst>
            </p:cNvPr>
            <p:cNvSpPr/>
            <p:nvPr/>
          </p:nvSpPr>
          <p:spPr>
            <a:xfrm>
              <a:off x="12591625" y="1634738"/>
              <a:ext cx="386975" cy="617950"/>
            </a:xfrm>
            <a:custGeom>
              <a:avLst/>
              <a:gdLst/>
              <a:ahLst/>
              <a:cxnLst/>
              <a:rect l="l" t="t" r="r" b="b"/>
              <a:pathLst>
                <a:path w="15479" h="24718" fill="none" extrusionOk="0">
                  <a:moveTo>
                    <a:pt x="5404" y="19381"/>
                  </a:moveTo>
                  <a:cubicBezTo>
                    <a:pt x="5404" y="19381"/>
                    <a:pt x="2602" y="20415"/>
                    <a:pt x="2002" y="18480"/>
                  </a:cubicBezTo>
                  <a:cubicBezTo>
                    <a:pt x="1602" y="17279"/>
                    <a:pt x="1401" y="16045"/>
                    <a:pt x="1368" y="14811"/>
                  </a:cubicBezTo>
                  <a:lnTo>
                    <a:pt x="334" y="14244"/>
                  </a:lnTo>
                  <a:cubicBezTo>
                    <a:pt x="67" y="14077"/>
                    <a:pt x="0" y="13743"/>
                    <a:pt x="167" y="13510"/>
                  </a:cubicBezTo>
                  <a:lnTo>
                    <a:pt x="1768" y="11108"/>
                  </a:lnTo>
                  <a:cubicBezTo>
                    <a:pt x="1768" y="11108"/>
                    <a:pt x="1301" y="9373"/>
                    <a:pt x="1568" y="8473"/>
                  </a:cubicBezTo>
                  <a:cubicBezTo>
                    <a:pt x="1835" y="7572"/>
                    <a:pt x="3103" y="4737"/>
                    <a:pt x="3103" y="4737"/>
                  </a:cubicBezTo>
                  <a:cubicBezTo>
                    <a:pt x="3103" y="4737"/>
                    <a:pt x="9207" y="0"/>
                    <a:pt x="12343" y="5037"/>
                  </a:cubicBezTo>
                  <a:cubicBezTo>
                    <a:pt x="15478" y="10107"/>
                    <a:pt x="11342" y="16845"/>
                    <a:pt x="11342" y="16845"/>
                  </a:cubicBezTo>
                  <a:lnTo>
                    <a:pt x="12343" y="21782"/>
                  </a:lnTo>
                  <a:lnTo>
                    <a:pt x="6438" y="24718"/>
                  </a:ln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579;p36">
              <a:extLst>
                <a:ext uri="{FF2B5EF4-FFF2-40B4-BE49-F238E27FC236}">
                  <a16:creationId xmlns:a16="http://schemas.microsoft.com/office/drawing/2014/main" id="{7A47AA75-3B86-4DB6-B940-265C75445DF8}"/>
                </a:ext>
              </a:extLst>
            </p:cNvPr>
            <p:cNvSpPr/>
            <p:nvPr/>
          </p:nvSpPr>
          <p:spPr>
            <a:xfrm>
              <a:off x="12643325" y="1831538"/>
              <a:ext cx="51725" cy="36725"/>
            </a:xfrm>
            <a:custGeom>
              <a:avLst/>
              <a:gdLst/>
              <a:ahLst/>
              <a:cxnLst/>
              <a:rect l="l" t="t" r="r" b="b"/>
              <a:pathLst>
                <a:path w="2069" h="1469" fill="none" extrusionOk="0">
                  <a:moveTo>
                    <a:pt x="1" y="868"/>
                  </a:moveTo>
                  <a:cubicBezTo>
                    <a:pt x="1" y="868"/>
                    <a:pt x="1001" y="0"/>
                    <a:pt x="2069" y="1468"/>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580;p36">
              <a:extLst>
                <a:ext uri="{FF2B5EF4-FFF2-40B4-BE49-F238E27FC236}">
                  <a16:creationId xmlns:a16="http://schemas.microsoft.com/office/drawing/2014/main" id="{5AFA9EAA-F6E0-4182-B8AD-BFD268835973}"/>
                </a:ext>
              </a:extLst>
            </p:cNvPr>
            <p:cNvSpPr/>
            <p:nvPr/>
          </p:nvSpPr>
          <p:spPr>
            <a:xfrm>
              <a:off x="12668350" y="2013338"/>
              <a:ext cx="46725" cy="22525"/>
            </a:xfrm>
            <a:custGeom>
              <a:avLst/>
              <a:gdLst/>
              <a:ahLst/>
              <a:cxnLst/>
              <a:rect l="l" t="t" r="r" b="b"/>
              <a:pathLst>
                <a:path w="1869" h="901" fill="none" extrusionOk="0">
                  <a:moveTo>
                    <a:pt x="0" y="367"/>
                  </a:moveTo>
                  <a:cubicBezTo>
                    <a:pt x="0" y="367"/>
                    <a:pt x="734" y="901"/>
                    <a:pt x="1868" y="0"/>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581;p36">
              <a:extLst>
                <a:ext uri="{FF2B5EF4-FFF2-40B4-BE49-F238E27FC236}">
                  <a16:creationId xmlns:a16="http://schemas.microsoft.com/office/drawing/2014/main" id="{A3EAAAA9-AF5E-4C45-81AC-B8330771FEDE}"/>
                </a:ext>
              </a:extLst>
            </p:cNvPr>
            <p:cNvSpPr/>
            <p:nvPr/>
          </p:nvSpPr>
          <p:spPr>
            <a:xfrm>
              <a:off x="12659175" y="1886563"/>
              <a:ext cx="15875" cy="25875"/>
            </a:xfrm>
            <a:custGeom>
              <a:avLst/>
              <a:gdLst/>
              <a:ahLst/>
              <a:cxnLst/>
              <a:rect l="l" t="t" r="r" b="b"/>
              <a:pathLst>
                <a:path w="635" h="1035" extrusionOk="0">
                  <a:moveTo>
                    <a:pt x="301" y="1"/>
                  </a:moveTo>
                  <a:cubicBezTo>
                    <a:pt x="134" y="1"/>
                    <a:pt x="0" y="234"/>
                    <a:pt x="0" y="501"/>
                  </a:cubicBezTo>
                  <a:cubicBezTo>
                    <a:pt x="0" y="801"/>
                    <a:pt x="134" y="1035"/>
                    <a:pt x="301" y="1035"/>
                  </a:cubicBezTo>
                  <a:cubicBezTo>
                    <a:pt x="467" y="1035"/>
                    <a:pt x="634" y="801"/>
                    <a:pt x="634" y="501"/>
                  </a:cubicBezTo>
                  <a:cubicBezTo>
                    <a:pt x="634" y="234"/>
                    <a:pt x="501" y="1"/>
                    <a:pt x="301" y="1"/>
                  </a:cubicBezTo>
                  <a:close/>
                </a:path>
              </a:pathLst>
            </a:custGeom>
            <a:solidFill>
              <a:srgbClr val="263238"/>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582;p36">
              <a:extLst>
                <a:ext uri="{FF2B5EF4-FFF2-40B4-BE49-F238E27FC236}">
                  <a16:creationId xmlns:a16="http://schemas.microsoft.com/office/drawing/2014/main" id="{5D607F51-4EA8-44C5-9E77-21CE340B8AD6}"/>
                </a:ext>
              </a:extLst>
            </p:cNvPr>
            <p:cNvSpPr/>
            <p:nvPr/>
          </p:nvSpPr>
          <p:spPr>
            <a:xfrm>
              <a:off x="12593300" y="1658838"/>
              <a:ext cx="401125" cy="397050"/>
            </a:xfrm>
            <a:custGeom>
              <a:avLst/>
              <a:gdLst/>
              <a:ahLst/>
              <a:cxnLst/>
              <a:rect l="l" t="t" r="r" b="b"/>
              <a:pathLst>
                <a:path w="16045" h="15882" extrusionOk="0">
                  <a:moveTo>
                    <a:pt x="6656" y="1"/>
                  </a:moveTo>
                  <a:cubicBezTo>
                    <a:pt x="2632" y="1"/>
                    <a:pt x="1792" y="2059"/>
                    <a:pt x="270" y="2059"/>
                  </a:cubicBezTo>
                  <a:cubicBezTo>
                    <a:pt x="183" y="2059"/>
                    <a:pt x="93" y="2053"/>
                    <a:pt x="0" y="2038"/>
                  </a:cubicBezTo>
                  <a:lnTo>
                    <a:pt x="0" y="2038"/>
                  </a:lnTo>
                  <a:cubicBezTo>
                    <a:pt x="0" y="2038"/>
                    <a:pt x="791" y="2757"/>
                    <a:pt x="1792" y="2757"/>
                  </a:cubicBezTo>
                  <a:cubicBezTo>
                    <a:pt x="2155" y="2757"/>
                    <a:pt x="2545" y="2662"/>
                    <a:pt x="2936" y="2405"/>
                  </a:cubicBezTo>
                  <a:lnTo>
                    <a:pt x="2936" y="2405"/>
                  </a:lnTo>
                  <a:cubicBezTo>
                    <a:pt x="2669" y="3106"/>
                    <a:pt x="2002" y="3606"/>
                    <a:pt x="1234" y="3673"/>
                  </a:cubicBezTo>
                  <a:cubicBezTo>
                    <a:pt x="1234" y="3673"/>
                    <a:pt x="2644" y="4873"/>
                    <a:pt x="4239" y="4873"/>
                  </a:cubicBezTo>
                  <a:cubicBezTo>
                    <a:pt x="4447" y="4873"/>
                    <a:pt x="4659" y="4853"/>
                    <a:pt x="4870" y="4807"/>
                  </a:cubicBezTo>
                  <a:cubicBezTo>
                    <a:pt x="4985" y="4782"/>
                    <a:pt x="5090" y="4770"/>
                    <a:pt x="5186" y="4770"/>
                  </a:cubicBezTo>
                  <a:cubicBezTo>
                    <a:pt x="6621" y="4770"/>
                    <a:pt x="6080" y="7486"/>
                    <a:pt x="8206" y="10144"/>
                  </a:cubicBezTo>
                  <a:cubicBezTo>
                    <a:pt x="8206" y="10144"/>
                    <a:pt x="8719" y="9173"/>
                    <a:pt x="9474" y="9173"/>
                  </a:cubicBezTo>
                  <a:cubicBezTo>
                    <a:pt x="9737" y="9173"/>
                    <a:pt x="10030" y="9291"/>
                    <a:pt x="10341" y="9610"/>
                  </a:cubicBezTo>
                  <a:cubicBezTo>
                    <a:pt x="12209" y="11578"/>
                    <a:pt x="9440" y="13013"/>
                    <a:pt x="9440" y="13013"/>
                  </a:cubicBezTo>
                  <a:cubicBezTo>
                    <a:pt x="9740" y="14147"/>
                    <a:pt x="10374" y="15148"/>
                    <a:pt x="11275" y="15881"/>
                  </a:cubicBezTo>
                  <a:cubicBezTo>
                    <a:pt x="11275" y="15881"/>
                    <a:pt x="12042" y="15047"/>
                    <a:pt x="12909" y="13980"/>
                  </a:cubicBezTo>
                  <a:cubicBezTo>
                    <a:pt x="13743" y="12946"/>
                    <a:pt x="16045" y="9143"/>
                    <a:pt x="14410" y="4874"/>
                  </a:cubicBezTo>
                  <a:cubicBezTo>
                    <a:pt x="14410" y="4874"/>
                    <a:pt x="14577" y="937"/>
                    <a:pt x="8573" y="137"/>
                  </a:cubicBezTo>
                  <a:cubicBezTo>
                    <a:pt x="7862" y="42"/>
                    <a:pt x="7227" y="1"/>
                    <a:pt x="6656" y="1"/>
                  </a:cubicBezTo>
                  <a:close/>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583;p36">
              <a:extLst>
                <a:ext uri="{FF2B5EF4-FFF2-40B4-BE49-F238E27FC236}">
                  <a16:creationId xmlns:a16="http://schemas.microsoft.com/office/drawing/2014/main" id="{2169C0B2-9ECA-4B6B-9C08-A51E54E43F50}"/>
                </a:ext>
              </a:extLst>
            </p:cNvPr>
            <p:cNvSpPr/>
            <p:nvPr/>
          </p:nvSpPr>
          <p:spPr>
            <a:xfrm>
              <a:off x="12916025" y="1760638"/>
              <a:ext cx="10025" cy="27550"/>
            </a:xfrm>
            <a:custGeom>
              <a:avLst/>
              <a:gdLst/>
              <a:ahLst/>
              <a:cxnLst/>
              <a:rect l="l" t="t" r="r" b="b"/>
              <a:pathLst>
                <a:path w="401" h="1102" fill="none" extrusionOk="0">
                  <a:moveTo>
                    <a:pt x="0" y="1"/>
                  </a:moveTo>
                  <a:cubicBezTo>
                    <a:pt x="167" y="335"/>
                    <a:pt x="301" y="701"/>
                    <a:pt x="401" y="1102"/>
                  </a:cubicBezTo>
                </a:path>
              </a:pathLst>
            </a:custGeom>
            <a:noFill/>
            <a:ln w="10850"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584;p36">
              <a:extLst>
                <a:ext uri="{FF2B5EF4-FFF2-40B4-BE49-F238E27FC236}">
                  <a16:creationId xmlns:a16="http://schemas.microsoft.com/office/drawing/2014/main" id="{91B0E62B-199F-4924-B6FA-9573B9F2F5AA}"/>
                </a:ext>
              </a:extLst>
            </p:cNvPr>
            <p:cNvSpPr/>
            <p:nvPr/>
          </p:nvSpPr>
          <p:spPr>
            <a:xfrm>
              <a:off x="12703375" y="1671413"/>
              <a:ext cx="196825" cy="66750"/>
            </a:xfrm>
            <a:custGeom>
              <a:avLst/>
              <a:gdLst/>
              <a:ahLst/>
              <a:cxnLst/>
              <a:rect l="l" t="t" r="r" b="b"/>
              <a:pathLst>
                <a:path w="7873" h="2670" fill="none" extrusionOk="0">
                  <a:moveTo>
                    <a:pt x="0" y="835"/>
                  </a:moveTo>
                  <a:cubicBezTo>
                    <a:pt x="0" y="835"/>
                    <a:pt x="5404" y="1"/>
                    <a:pt x="7873" y="2669"/>
                  </a:cubicBezTo>
                </a:path>
              </a:pathLst>
            </a:custGeom>
            <a:noFill/>
            <a:ln w="10850"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585;p36">
              <a:extLst>
                <a:ext uri="{FF2B5EF4-FFF2-40B4-BE49-F238E27FC236}">
                  <a16:creationId xmlns:a16="http://schemas.microsoft.com/office/drawing/2014/main" id="{2CBFB1AF-75A2-4E29-A5D3-0A1C625BC944}"/>
                </a:ext>
              </a:extLst>
            </p:cNvPr>
            <p:cNvSpPr/>
            <p:nvPr/>
          </p:nvSpPr>
          <p:spPr>
            <a:xfrm>
              <a:off x="12684200" y="1742313"/>
              <a:ext cx="25875" cy="4175"/>
            </a:xfrm>
            <a:custGeom>
              <a:avLst/>
              <a:gdLst/>
              <a:ahLst/>
              <a:cxnLst/>
              <a:rect l="l" t="t" r="r" b="b"/>
              <a:pathLst>
                <a:path w="1035" h="167" fill="none" extrusionOk="0">
                  <a:moveTo>
                    <a:pt x="1034" y="0"/>
                  </a:moveTo>
                  <a:cubicBezTo>
                    <a:pt x="701" y="33"/>
                    <a:pt x="367" y="100"/>
                    <a:pt x="0" y="167"/>
                  </a:cubicBezTo>
                </a:path>
              </a:pathLst>
            </a:custGeom>
            <a:noFill/>
            <a:ln w="10850"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586;p36">
              <a:extLst>
                <a:ext uri="{FF2B5EF4-FFF2-40B4-BE49-F238E27FC236}">
                  <a16:creationId xmlns:a16="http://schemas.microsoft.com/office/drawing/2014/main" id="{C45428A3-3885-4055-BAE7-1189E33FAB10}"/>
                </a:ext>
              </a:extLst>
            </p:cNvPr>
            <p:cNvSpPr/>
            <p:nvPr/>
          </p:nvSpPr>
          <p:spPr>
            <a:xfrm>
              <a:off x="12743400" y="1733138"/>
              <a:ext cx="156800" cy="75075"/>
            </a:xfrm>
            <a:custGeom>
              <a:avLst/>
              <a:gdLst/>
              <a:ahLst/>
              <a:cxnLst/>
              <a:rect l="l" t="t" r="r" b="b"/>
              <a:pathLst>
                <a:path w="6272" h="3003" fill="none" extrusionOk="0">
                  <a:moveTo>
                    <a:pt x="6272" y="3002"/>
                  </a:moveTo>
                  <a:cubicBezTo>
                    <a:pt x="6272" y="3002"/>
                    <a:pt x="4804" y="0"/>
                    <a:pt x="0" y="234"/>
                  </a:cubicBezTo>
                </a:path>
              </a:pathLst>
            </a:custGeom>
            <a:noFill/>
            <a:ln w="10850"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587;p36">
              <a:extLst>
                <a:ext uri="{FF2B5EF4-FFF2-40B4-BE49-F238E27FC236}">
                  <a16:creationId xmlns:a16="http://schemas.microsoft.com/office/drawing/2014/main" id="{673D6E6D-E476-4060-B43C-7CD1118511EC}"/>
                </a:ext>
              </a:extLst>
            </p:cNvPr>
            <p:cNvSpPr/>
            <p:nvPr/>
          </p:nvSpPr>
          <p:spPr>
            <a:xfrm>
              <a:off x="12884325" y="1999988"/>
              <a:ext cx="12550" cy="20050"/>
            </a:xfrm>
            <a:custGeom>
              <a:avLst/>
              <a:gdLst/>
              <a:ahLst/>
              <a:cxnLst/>
              <a:rect l="l" t="t" r="r" b="b"/>
              <a:pathLst>
                <a:path w="502" h="802" fill="none" extrusionOk="0">
                  <a:moveTo>
                    <a:pt x="501" y="0"/>
                  </a:moveTo>
                  <a:cubicBezTo>
                    <a:pt x="334" y="267"/>
                    <a:pt x="201" y="534"/>
                    <a:pt x="1" y="801"/>
                  </a:cubicBezTo>
                </a:path>
              </a:pathLst>
            </a:custGeom>
            <a:noFill/>
            <a:ln w="10850"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588;p36">
              <a:extLst>
                <a:ext uri="{FF2B5EF4-FFF2-40B4-BE49-F238E27FC236}">
                  <a16:creationId xmlns:a16="http://schemas.microsoft.com/office/drawing/2014/main" id="{F0BAF1A6-FC40-4377-9D67-4B1AA9D26C76}"/>
                </a:ext>
              </a:extLst>
            </p:cNvPr>
            <p:cNvSpPr/>
            <p:nvPr/>
          </p:nvSpPr>
          <p:spPr>
            <a:xfrm>
              <a:off x="12908525" y="1841538"/>
              <a:ext cx="29200" cy="135125"/>
            </a:xfrm>
            <a:custGeom>
              <a:avLst/>
              <a:gdLst/>
              <a:ahLst/>
              <a:cxnLst/>
              <a:rect l="l" t="t" r="r" b="b"/>
              <a:pathLst>
                <a:path w="1168" h="5405" fill="none" extrusionOk="0">
                  <a:moveTo>
                    <a:pt x="867" y="1"/>
                  </a:moveTo>
                  <a:cubicBezTo>
                    <a:pt x="1168" y="1835"/>
                    <a:pt x="834" y="3737"/>
                    <a:pt x="0" y="5404"/>
                  </a:cubicBezTo>
                </a:path>
              </a:pathLst>
            </a:custGeom>
            <a:noFill/>
            <a:ln w="10850"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589;p36">
              <a:extLst>
                <a:ext uri="{FF2B5EF4-FFF2-40B4-BE49-F238E27FC236}">
                  <a16:creationId xmlns:a16="http://schemas.microsoft.com/office/drawing/2014/main" id="{B9312CAD-8932-49EC-A805-4043D919DECF}"/>
                </a:ext>
              </a:extLst>
            </p:cNvPr>
            <p:cNvSpPr/>
            <p:nvPr/>
          </p:nvSpPr>
          <p:spPr>
            <a:xfrm>
              <a:off x="12762575" y="4601013"/>
              <a:ext cx="363625" cy="230200"/>
            </a:xfrm>
            <a:custGeom>
              <a:avLst/>
              <a:gdLst/>
              <a:ahLst/>
              <a:cxnLst/>
              <a:rect l="l" t="t" r="r" b="b"/>
              <a:pathLst>
                <a:path w="14545" h="9208" extrusionOk="0">
                  <a:moveTo>
                    <a:pt x="13143" y="1"/>
                  </a:moveTo>
                  <a:lnTo>
                    <a:pt x="8407" y="668"/>
                  </a:lnTo>
                  <a:lnTo>
                    <a:pt x="8707" y="3270"/>
                  </a:lnTo>
                  <a:cubicBezTo>
                    <a:pt x="8707" y="3270"/>
                    <a:pt x="4804" y="5871"/>
                    <a:pt x="3103" y="6405"/>
                  </a:cubicBezTo>
                  <a:cubicBezTo>
                    <a:pt x="2269" y="6705"/>
                    <a:pt x="1" y="7006"/>
                    <a:pt x="1" y="8006"/>
                  </a:cubicBezTo>
                  <a:cubicBezTo>
                    <a:pt x="1" y="9040"/>
                    <a:pt x="2936" y="9207"/>
                    <a:pt x="4504" y="9207"/>
                  </a:cubicBezTo>
                  <a:cubicBezTo>
                    <a:pt x="5338" y="9207"/>
                    <a:pt x="7439" y="9107"/>
                    <a:pt x="10074" y="9074"/>
                  </a:cubicBezTo>
                  <a:cubicBezTo>
                    <a:pt x="12443" y="9074"/>
                    <a:pt x="14544" y="8740"/>
                    <a:pt x="14544" y="7606"/>
                  </a:cubicBezTo>
                  <a:cubicBezTo>
                    <a:pt x="14511" y="6072"/>
                    <a:pt x="14077" y="4571"/>
                    <a:pt x="13277" y="3236"/>
                  </a:cubicBezTo>
                  <a:lnTo>
                    <a:pt x="13143" y="1"/>
                  </a:lnTo>
                  <a:close/>
                </a:path>
              </a:pathLst>
            </a:custGeom>
            <a:solidFill>
              <a:srgbClr val="FFFFFF"/>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590;p36">
              <a:extLst>
                <a:ext uri="{FF2B5EF4-FFF2-40B4-BE49-F238E27FC236}">
                  <a16:creationId xmlns:a16="http://schemas.microsoft.com/office/drawing/2014/main" id="{051065A8-6D00-4CCE-A579-BCA20A1B014B}"/>
                </a:ext>
              </a:extLst>
            </p:cNvPr>
            <p:cNvSpPr/>
            <p:nvPr/>
          </p:nvSpPr>
          <p:spPr>
            <a:xfrm>
              <a:off x="12763400" y="4681913"/>
              <a:ext cx="363625" cy="149300"/>
            </a:xfrm>
            <a:custGeom>
              <a:avLst/>
              <a:gdLst/>
              <a:ahLst/>
              <a:cxnLst/>
              <a:rect l="l" t="t" r="r" b="b"/>
              <a:pathLst>
                <a:path w="14545" h="5972" extrusionOk="0">
                  <a:moveTo>
                    <a:pt x="13277" y="0"/>
                  </a:moveTo>
                  <a:cubicBezTo>
                    <a:pt x="11876" y="567"/>
                    <a:pt x="12477" y="2068"/>
                    <a:pt x="11209" y="2068"/>
                  </a:cubicBezTo>
                  <a:cubicBezTo>
                    <a:pt x="9975" y="2068"/>
                    <a:pt x="9508" y="1701"/>
                    <a:pt x="9508" y="1701"/>
                  </a:cubicBezTo>
                  <a:cubicBezTo>
                    <a:pt x="10542" y="801"/>
                    <a:pt x="8674" y="34"/>
                    <a:pt x="8674" y="34"/>
                  </a:cubicBezTo>
                  <a:cubicBezTo>
                    <a:pt x="8674" y="34"/>
                    <a:pt x="4804" y="2635"/>
                    <a:pt x="3103" y="3169"/>
                  </a:cubicBezTo>
                  <a:cubicBezTo>
                    <a:pt x="2269" y="3469"/>
                    <a:pt x="1" y="3736"/>
                    <a:pt x="1" y="4770"/>
                  </a:cubicBezTo>
                  <a:cubicBezTo>
                    <a:pt x="1" y="5804"/>
                    <a:pt x="2903" y="5971"/>
                    <a:pt x="4504" y="5971"/>
                  </a:cubicBezTo>
                  <a:cubicBezTo>
                    <a:pt x="5338" y="5971"/>
                    <a:pt x="7440" y="5871"/>
                    <a:pt x="10075" y="5838"/>
                  </a:cubicBezTo>
                  <a:cubicBezTo>
                    <a:pt x="12443" y="5838"/>
                    <a:pt x="14545" y="5504"/>
                    <a:pt x="14545" y="4370"/>
                  </a:cubicBezTo>
                  <a:cubicBezTo>
                    <a:pt x="14478" y="2836"/>
                    <a:pt x="14044" y="1335"/>
                    <a:pt x="13277" y="0"/>
                  </a:cubicBezTo>
                  <a:close/>
                </a:path>
              </a:pathLst>
            </a:custGeom>
            <a:solidFill>
              <a:schemeClr val="lt1"/>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591;p36">
              <a:extLst>
                <a:ext uri="{FF2B5EF4-FFF2-40B4-BE49-F238E27FC236}">
                  <a16:creationId xmlns:a16="http://schemas.microsoft.com/office/drawing/2014/main" id="{CB0881CE-AC27-49D4-A9F6-697B20D9D024}"/>
                </a:ext>
              </a:extLst>
            </p:cNvPr>
            <p:cNvSpPr/>
            <p:nvPr/>
          </p:nvSpPr>
          <p:spPr>
            <a:xfrm>
              <a:off x="12726725" y="3106613"/>
              <a:ext cx="395300" cy="1537800"/>
            </a:xfrm>
            <a:custGeom>
              <a:avLst/>
              <a:gdLst/>
              <a:ahLst/>
              <a:cxnLst/>
              <a:rect l="l" t="t" r="r" b="b"/>
              <a:pathLst>
                <a:path w="15812" h="61512" extrusionOk="0">
                  <a:moveTo>
                    <a:pt x="0" y="1"/>
                  </a:moveTo>
                  <a:cubicBezTo>
                    <a:pt x="367" y="12143"/>
                    <a:pt x="1435" y="13710"/>
                    <a:pt x="2535" y="17847"/>
                  </a:cubicBezTo>
                  <a:cubicBezTo>
                    <a:pt x="3569" y="21883"/>
                    <a:pt x="4637" y="32757"/>
                    <a:pt x="5071" y="36894"/>
                  </a:cubicBezTo>
                  <a:cubicBezTo>
                    <a:pt x="5838" y="43832"/>
                    <a:pt x="9640" y="61511"/>
                    <a:pt x="9640" y="61511"/>
                  </a:cubicBezTo>
                  <a:lnTo>
                    <a:pt x="14944" y="61078"/>
                  </a:lnTo>
                  <a:cubicBezTo>
                    <a:pt x="15812" y="43198"/>
                    <a:pt x="14210" y="36427"/>
                    <a:pt x="14210" y="36427"/>
                  </a:cubicBezTo>
                  <a:cubicBezTo>
                    <a:pt x="14210" y="36427"/>
                    <a:pt x="13577" y="23117"/>
                    <a:pt x="14010" y="15445"/>
                  </a:cubicBezTo>
                  <a:cubicBezTo>
                    <a:pt x="14477" y="7739"/>
                    <a:pt x="12943" y="1"/>
                    <a:pt x="129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592;p36">
              <a:extLst>
                <a:ext uri="{FF2B5EF4-FFF2-40B4-BE49-F238E27FC236}">
                  <a16:creationId xmlns:a16="http://schemas.microsoft.com/office/drawing/2014/main" id="{698D6B3B-A2B0-4C31-A684-BB0AA85FE572}"/>
                </a:ext>
              </a:extLst>
            </p:cNvPr>
            <p:cNvSpPr/>
            <p:nvPr/>
          </p:nvSpPr>
          <p:spPr>
            <a:xfrm>
              <a:off x="13056950" y="4560988"/>
              <a:ext cx="1700" cy="40050"/>
            </a:xfrm>
            <a:custGeom>
              <a:avLst/>
              <a:gdLst/>
              <a:ahLst/>
              <a:cxnLst/>
              <a:rect l="l" t="t" r="r" b="b"/>
              <a:pathLst>
                <a:path w="68" h="1602" fill="none" extrusionOk="0">
                  <a:moveTo>
                    <a:pt x="1" y="0"/>
                  </a:moveTo>
                  <a:cubicBezTo>
                    <a:pt x="1" y="534"/>
                    <a:pt x="34" y="1068"/>
                    <a:pt x="67" y="1602"/>
                  </a:cubicBezTo>
                </a:path>
              </a:pathLst>
            </a:custGeom>
            <a:noFill/>
            <a:ln w="10850"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593;p36">
              <a:extLst>
                <a:ext uri="{FF2B5EF4-FFF2-40B4-BE49-F238E27FC236}">
                  <a16:creationId xmlns:a16="http://schemas.microsoft.com/office/drawing/2014/main" id="{F95C5E80-FEB1-4F39-91D3-EA92F5F3326B}"/>
                </a:ext>
              </a:extLst>
            </p:cNvPr>
            <p:cNvSpPr/>
            <p:nvPr/>
          </p:nvSpPr>
          <p:spPr>
            <a:xfrm>
              <a:off x="12992750" y="3672863"/>
              <a:ext cx="62550" cy="843125"/>
            </a:xfrm>
            <a:custGeom>
              <a:avLst/>
              <a:gdLst/>
              <a:ahLst/>
              <a:cxnLst/>
              <a:rect l="l" t="t" r="r" b="b"/>
              <a:pathLst>
                <a:path w="2502" h="33725" fill="none" extrusionOk="0">
                  <a:moveTo>
                    <a:pt x="0" y="0"/>
                  </a:moveTo>
                  <a:cubicBezTo>
                    <a:pt x="200" y="4737"/>
                    <a:pt x="300" y="10741"/>
                    <a:pt x="667" y="14110"/>
                  </a:cubicBezTo>
                  <a:cubicBezTo>
                    <a:pt x="1268" y="19381"/>
                    <a:pt x="2068" y="21916"/>
                    <a:pt x="2502" y="33724"/>
                  </a:cubicBez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594;p36">
              <a:extLst>
                <a:ext uri="{FF2B5EF4-FFF2-40B4-BE49-F238E27FC236}">
                  <a16:creationId xmlns:a16="http://schemas.microsoft.com/office/drawing/2014/main" id="{FCB82B75-4D19-495C-B71A-6C4644BECFD6}"/>
                </a:ext>
              </a:extLst>
            </p:cNvPr>
            <p:cNvSpPr/>
            <p:nvPr/>
          </p:nvSpPr>
          <p:spPr>
            <a:xfrm>
              <a:off x="12881000" y="3246713"/>
              <a:ext cx="108425" cy="370300"/>
            </a:xfrm>
            <a:custGeom>
              <a:avLst/>
              <a:gdLst/>
              <a:ahLst/>
              <a:cxnLst/>
              <a:rect l="l" t="t" r="r" b="b"/>
              <a:pathLst>
                <a:path w="4337" h="14812" fill="none" extrusionOk="0">
                  <a:moveTo>
                    <a:pt x="0" y="1"/>
                  </a:moveTo>
                  <a:cubicBezTo>
                    <a:pt x="601" y="1602"/>
                    <a:pt x="1802" y="2969"/>
                    <a:pt x="3336" y="3770"/>
                  </a:cubicBezTo>
                  <a:cubicBezTo>
                    <a:pt x="3336" y="3770"/>
                    <a:pt x="3770" y="7940"/>
                    <a:pt x="4170" y="12376"/>
                  </a:cubicBezTo>
                  <a:cubicBezTo>
                    <a:pt x="4237" y="13077"/>
                    <a:pt x="4303" y="13910"/>
                    <a:pt x="4337" y="14811"/>
                  </a:cubicBez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595;p36">
              <a:extLst>
                <a:ext uri="{FF2B5EF4-FFF2-40B4-BE49-F238E27FC236}">
                  <a16:creationId xmlns:a16="http://schemas.microsoft.com/office/drawing/2014/main" id="{477A1201-D1E2-49FE-BC1A-2F5ACA4879A0}"/>
                </a:ext>
              </a:extLst>
            </p:cNvPr>
            <p:cNvSpPr/>
            <p:nvPr/>
          </p:nvSpPr>
          <p:spPr>
            <a:xfrm>
              <a:off x="12861825" y="3169163"/>
              <a:ext cx="9200" cy="49225"/>
            </a:xfrm>
            <a:custGeom>
              <a:avLst/>
              <a:gdLst/>
              <a:ahLst/>
              <a:cxnLst/>
              <a:rect l="l" t="t" r="r" b="b"/>
              <a:pathLst>
                <a:path w="368" h="1969" fill="none" extrusionOk="0">
                  <a:moveTo>
                    <a:pt x="0" y="0"/>
                  </a:moveTo>
                  <a:cubicBezTo>
                    <a:pt x="67" y="667"/>
                    <a:pt x="200" y="1335"/>
                    <a:pt x="367" y="1968"/>
                  </a:cubicBez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596;p36">
              <a:extLst>
                <a:ext uri="{FF2B5EF4-FFF2-40B4-BE49-F238E27FC236}">
                  <a16:creationId xmlns:a16="http://schemas.microsoft.com/office/drawing/2014/main" id="{CECD5BD8-68E7-4070-A037-CB5BFE73031F}"/>
                </a:ext>
              </a:extLst>
            </p:cNvPr>
            <p:cNvSpPr/>
            <p:nvPr/>
          </p:nvSpPr>
          <p:spPr>
            <a:xfrm>
              <a:off x="12728375" y="3173338"/>
              <a:ext cx="1700" cy="34200"/>
            </a:xfrm>
            <a:custGeom>
              <a:avLst/>
              <a:gdLst/>
              <a:ahLst/>
              <a:cxnLst/>
              <a:rect l="l" t="t" r="r" b="b"/>
              <a:pathLst>
                <a:path w="68" h="1368" fill="none" extrusionOk="0">
                  <a:moveTo>
                    <a:pt x="68" y="1368"/>
                  </a:moveTo>
                  <a:cubicBezTo>
                    <a:pt x="34" y="934"/>
                    <a:pt x="34" y="467"/>
                    <a:pt x="1" y="0"/>
                  </a:cubicBez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597;p36">
              <a:extLst>
                <a:ext uri="{FF2B5EF4-FFF2-40B4-BE49-F238E27FC236}">
                  <a16:creationId xmlns:a16="http://schemas.microsoft.com/office/drawing/2014/main" id="{7BF31AEB-8527-411C-8315-2019F79EA962}"/>
                </a:ext>
              </a:extLst>
            </p:cNvPr>
            <p:cNvSpPr/>
            <p:nvPr/>
          </p:nvSpPr>
          <p:spPr>
            <a:xfrm>
              <a:off x="12732550" y="3246713"/>
              <a:ext cx="22550" cy="185150"/>
            </a:xfrm>
            <a:custGeom>
              <a:avLst/>
              <a:gdLst/>
              <a:ahLst/>
              <a:cxnLst/>
              <a:rect l="l" t="t" r="r" b="b"/>
              <a:pathLst>
                <a:path w="902" h="7406" fill="none" extrusionOk="0">
                  <a:moveTo>
                    <a:pt x="901" y="7406"/>
                  </a:moveTo>
                  <a:cubicBezTo>
                    <a:pt x="401" y="4971"/>
                    <a:pt x="101" y="2469"/>
                    <a:pt x="1" y="1"/>
                  </a:cubicBez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598;p36">
              <a:extLst>
                <a:ext uri="{FF2B5EF4-FFF2-40B4-BE49-F238E27FC236}">
                  <a16:creationId xmlns:a16="http://schemas.microsoft.com/office/drawing/2014/main" id="{74FDA053-AE8D-4D43-AB3D-34F48D33E3EA}"/>
                </a:ext>
              </a:extLst>
            </p:cNvPr>
            <p:cNvSpPr/>
            <p:nvPr/>
          </p:nvSpPr>
          <p:spPr>
            <a:xfrm>
              <a:off x="12771750" y="3481888"/>
              <a:ext cx="30875" cy="135125"/>
            </a:xfrm>
            <a:custGeom>
              <a:avLst/>
              <a:gdLst/>
              <a:ahLst/>
              <a:cxnLst/>
              <a:rect l="l" t="t" r="r" b="b"/>
              <a:pathLst>
                <a:path w="1235" h="5405" fill="none" extrusionOk="0">
                  <a:moveTo>
                    <a:pt x="1235" y="5404"/>
                  </a:moveTo>
                  <a:cubicBezTo>
                    <a:pt x="1068" y="4403"/>
                    <a:pt x="901" y="3536"/>
                    <a:pt x="701" y="2836"/>
                  </a:cubicBezTo>
                  <a:cubicBezTo>
                    <a:pt x="468" y="1935"/>
                    <a:pt x="234" y="734"/>
                    <a:pt x="1" y="0"/>
                  </a:cubicBez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599;p36">
              <a:extLst>
                <a:ext uri="{FF2B5EF4-FFF2-40B4-BE49-F238E27FC236}">
                  <a16:creationId xmlns:a16="http://schemas.microsoft.com/office/drawing/2014/main" id="{FA805437-3DAE-4565-B01D-932CDE2368F0}"/>
                </a:ext>
              </a:extLst>
            </p:cNvPr>
            <p:cNvSpPr/>
            <p:nvPr/>
          </p:nvSpPr>
          <p:spPr>
            <a:xfrm>
              <a:off x="12945200" y="4598513"/>
              <a:ext cx="175150" cy="60900"/>
            </a:xfrm>
            <a:custGeom>
              <a:avLst/>
              <a:gdLst/>
              <a:ahLst/>
              <a:cxnLst/>
              <a:rect l="l" t="t" r="r" b="b"/>
              <a:pathLst>
                <a:path w="7006" h="2436" extrusionOk="0">
                  <a:moveTo>
                    <a:pt x="7006" y="1"/>
                  </a:moveTo>
                  <a:lnTo>
                    <a:pt x="1" y="501"/>
                  </a:lnTo>
                  <a:lnTo>
                    <a:pt x="434" y="2436"/>
                  </a:lnTo>
                  <a:lnTo>
                    <a:pt x="6806" y="1935"/>
                  </a:lnTo>
                  <a:lnTo>
                    <a:pt x="7006" y="1"/>
                  </a:lnTo>
                  <a:close/>
                </a:path>
              </a:pathLst>
            </a:custGeom>
            <a:solidFill>
              <a:srgbClr val="999999"/>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600;p36">
              <a:extLst>
                <a:ext uri="{FF2B5EF4-FFF2-40B4-BE49-F238E27FC236}">
                  <a16:creationId xmlns:a16="http://schemas.microsoft.com/office/drawing/2014/main" id="{7429A528-6C43-4314-91E7-E03C57113E9F}"/>
                </a:ext>
              </a:extLst>
            </p:cNvPr>
            <p:cNvSpPr/>
            <p:nvPr/>
          </p:nvSpPr>
          <p:spPr>
            <a:xfrm>
              <a:off x="12546600" y="2147588"/>
              <a:ext cx="594600" cy="1025775"/>
            </a:xfrm>
            <a:custGeom>
              <a:avLst/>
              <a:gdLst/>
              <a:ahLst/>
              <a:cxnLst/>
              <a:rect l="l" t="t" r="r" b="b"/>
              <a:pathLst>
                <a:path w="23784" h="41031" extrusionOk="0">
                  <a:moveTo>
                    <a:pt x="15211" y="1"/>
                  </a:moveTo>
                  <a:lnTo>
                    <a:pt x="8740" y="3837"/>
                  </a:lnTo>
                  <a:lnTo>
                    <a:pt x="7405" y="3670"/>
                  </a:lnTo>
                  <a:lnTo>
                    <a:pt x="6872" y="1068"/>
                  </a:lnTo>
                  <a:cubicBezTo>
                    <a:pt x="3169" y="2503"/>
                    <a:pt x="767" y="5071"/>
                    <a:pt x="434" y="7673"/>
                  </a:cubicBezTo>
                  <a:cubicBezTo>
                    <a:pt x="0" y="11542"/>
                    <a:pt x="1134" y="23217"/>
                    <a:pt x="734" y="30723"/>
                  </a:cubicBezTo>
                  <a:cubicBezTo>
                    <a:pt x="467" y="35193"/>
                    <a:pt x="167" y="39896"/>
                    <a:pt x="167" y="39896"/>
                  </a:cubicBezTo>
                  <a:lnTo>
                    <a:pt x="5371" y="41030"/>
                  </a:lnTo>
                  <a:lnTo>
                    <a:pt x="6305" y="39763"/>
                  </a:lnTo>
                  <a:lnTo>
                    <a:pt x="7872" y="41030"/>
                  </a:lnTo>
                  <a:lnTo>
                    <a:pt x="21449" y="39629"/>
                  </a:lnTo>
                  <a:cubicBezTo>
                    <a:pt x="21449" y="39629"/>
                    <a:pt x="20581" y="29822"/>
                    <a:pt x="20715" y="21349"/>
                  </a:cubicBezTo>
                  <a:cubicBezTo>
                    <a:pt x="20848" y="12910"/>
                    <a:pt x="23784" y="3637"/>
                    <a:pt x="23784" y="3637"/>
                  </a:cubicBezTo>
                  <a:cubicBezTo>
                    <a:pt x="23784" y="3637"/>
                    <a:pt x="20982" y="534"/>
                    <a:pt x="15211" y="1"/>
                  </a:cubicBezTo>
                  <a:close/>
                </a:path>
              </a:pathLst>
            </a:custGeom>
            <a:solidFill>
              <a:schemeClr val="lt1"/>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601;p36">
              <a:extLst>
                <a:ext uri="{FF2B5EF4-FFF2-40B4-BE49-F238E27FC236}">
                  <a16:creationId xmlns:a16="http://schemas.microsoft.com/office/drawing/2014/main" id="{4E25CB0C-357C-457A-8DEF-2525B7DD944E}"/>
                </a:ext>
              </a:extLst>
            </p:cNvPr>
            <p:cNvSpPr/>
            <p:nvPr/>
          </p:nvSpPr>
          <p:spPr>
            <a:xfrm>
              <a:off x="12684200" y="2125088"/>
              <a:ext cx="283550" cy="157625"/>
            </a:xfrm>
            <a:custGeom>
              <a:avLst/>
              <a:gdLst/>
              <a:ahLst/>
              <a:cxnLst/>
              <a:rect l="l" t="t" r="r" b="b"/>
              <a:pathLst>
                <a:path w="11342" h="6305" extrusionOk="0">
                  <a:moveTo>
                    <a:pt x="9607" y="0"/>
                  </a:moveTo>
                  <a:lnTo>
                    <a:pt x="2502" y="4136"/>
                  </a:lnTo>
                  <a:lnTo>
                    <a:pt x="1701" y="1067"/>
                  </a:lnTo>
                  <a:lnTo>
                    <a:pt x="267" y="1968"/>
                  </a:lnTo>
                  <a:lnTo>
                    <a:pt x="0" y="5971"/>
                  </a:lnTo>
                  <a:lnTo>
                    <a:pt x="2402" y="4670"/>
                  </a:lnTo>
                  <a:lnTo>
                    <a:pt x="5771" y="6305"/>
                  </a:lnTo>
                  <a:lnTo>
                    <a:pt x="11341" y="901"/>
                  </a:lnTo>
                  <a:lnTo>
                    <a:pt x="9607" y="0"/>
                  </a:lnTo>
                  <a:close/>
                </a:path>
              </a:pathLst>
            </a:custGeom>
            <a:solidFill>
              <a:srgbClr val="FF8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602;p36">
              <a:extLst>
                <a:ext uri="{FF2B5EF4-FFF2-40B4-BE49-F238E27FC236}">
                  <a16:creationId xmlns:a16="http://schemas.microsoft.com/office/drawing/2014/main" id="{A823D7ED-32BF-42B8-99DB-717972B7E859}"/>
                </a:ext>
              </a:extLst>
            </p:cNvPr>
            <p:cNvSpPr/>
            <p:nvPr/>
          </p:nvSpPr>
          <p:spPr>
            <a:xfrm>
              <a:off x="12684200" y="2125088"/>
              <a:ext cx="283550" cy="157625"/>
            </a:xfrm>
            <a:custGeom>
              <a:avLst/>
              <a:gdLst/>
              <a:ahLst/>
              <a:cxnLst/>
              <a:rect l="l" t="t" r="r" b="b"/>
              <a:pathLst>
                <a:path w="11342" h="6305" extrusionOk="0">
                  <a:moveTo>
                    <a:pt x="9607" y="0"/>
                  </a:moveTo>
                  <a:lnTo>
                    <a:pt x="2502" y="4136"/>
                  </a:lnTo>
                  <a:lnTo>
                    <a:pt x="1701" y="1067"/>
                  </a:lnTo>
                  <a:lnTo>
                    <a:pt x="267" y="1968"/>
                  </a:lnTo>
                  <a:lnTo>
                    <a:pt x="0" y="5971"/>
                  </a:lnTo>
                  <a:lnTo>
                    <a:pt x="2402" y="4670"/>
                  </a:lnTo>
                  <a:lnTo>
                    <a:pt x="5771" y="6305"/>
                  </a:lnTo>
                  <a:lnTo>
                    <a:pt x="11341" y="901"/>
                  </a:lnTo>
                  <a:lnTo>
                    <a:pt x="96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603;p36">
              <a:extLst>
                <a:ext uri="{FF2B5EF4-FFF2-40B4-BE49-F238E27FC236}">
                  <a16:creationId xmlns:a16="http://schemas.microsoft.com/office/drawing/2014/main" id="{CEA8B87B-5C34-488C-AE05-9A2F88BEF70B}"/>
                </a:ext>
              </a:extLst>
            </p:cNvPr>
            <p:cNvSpPr/>
            <p:nvPr/>
          </p:nvSpPr>
          <p:spPr>
            <a:xfrm>
              <a:off x="12684200" y="2125088"/>
              <a:ext cx="283550" cy="157625"/>
            </a:xfrm>
            <a:custGeom>
              <a:avLst/>
              <a:gdLst/>
              <a:ahLst/>
              <a:cxnLst/>
              <a:rect l="l" t="t" r="r" b="b"/>
              <a:pathLst>
                <a:path w="11342" h="6305" fill="none" extrusionOk="0">
                  <a:moveTo>
                    <a:pt x="1701" y="1067"/>
                  </a:moveTo>
                  <a:lnTo>
                    <a:pt x="2502" y="4136"/>
                  </a:lnTo>
                  <a:lnTo>
                    <a:pt x="9607" y="0"/>
                  </a:lnTo>
                  <a:lnTo>
                    <a:pt x="11341" y="901"/>
                  </a:lnTo>
                  <a:lnTo>
                    <a:pt x="5771" y="6305"/>
                  </a:lnTo>
                  <a:lnTo>
                    <a:pt x="2402" y="4670"/>
                  </a:lnTo>
                  <a:lnTo>
                    <a:pt x="0" y="5971"/>
                  </a:lnTo>
                  <a:lnTo>
                    <a:pt x="267" y="1968"/>
                  </a:lnTo>
                  <a:close/>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604;p36">
              <a:extLst>
                <a:ext uri="{FF2B5EF4-FFF2-40B4-BE49-F238E27FC236}">
                  <a16:creationId xmlns:a16="http://schemas.microsoft.com/office/drawing/2014/main" id="{7C187154-0B51-467D-83A2-8C248AF5EB0C}"/>
                </a:ext>
              </a:extLst>
            </p:cNvPr>
            <p:cNvSpPr/>
            <p:nvPr/>
          </p:nvSpPr>
          <p:spPr>
            <a:xfrm>
              <a:off x="12705025" y="3066588"/>
              <a:ext cx="25" cy="35875"/>
            </a:xfrm>
            <a:custGeom>
              <a:avLst/>
              <a:gdLst/>
              <a:ahLst/>
              <a:cxnLst/>
              <a:rect l="l" t="t" r="r" b="b"/>
              <a:pathLst>
                <a:path w="1" h="1435" fill="none" extrusionOk="0">
                  <a:moveTo>
                    <a:pt x="1" y="0"/>
                  </a:moveTo>
                  <a:lnTo>
                    <a:pt x="1" y="1435"/>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605;p36">
              <a:extLst>
                <a:ext uri="{FF2B5EF4-FFF2-40B4-BE49-F238E27FC236}">
                  <a16:creationId xmlns:a16="http://schemas.microsoft.com/office/drawing/2014/main" id="{E12B87CA-ED54-4101-B29C-83B8D9F70D80}"/>
                </a:ext>
              </a:extLst>
            </p:cNvPr>
            <p:cNvSpPr/>
            <p:nvPr/>
          </p:nvSpPr>
          <p:spPr>
            <a:xfrm>
              <a:off x="12704200" y="2349413"/>
              <a:ext cx="24200" cy="689675"/>
            </a:xfrm>
            <a:custGeom>
              <a:avLst/>
              <a:gdLst/>
              <a:ahLst/>
              <a:cxnLst/>
              <a:rect l="l" t="t" r="r" b="b"/>
              <a:pathLst>
                <a:path w="968" h="27587" fill="none" extrusionOk="0">
                  <a:moveTo>
                    <a:pt x="968" y="0"/>
                  </a:moveTo>
                  <a:cubicBezTo>
                    <a:pt x="368" y="4470"/>
                    <a:pt x="67" y="8973"/>
                    <a:pt x="67" y="13476"/>
                  </a:cubicBezTo>
                  <a:cubicBezTo>
                    <a:pt x="1" y="20115"/>
                    <a:pt x="1" y="24918"/>
                    <a:pt x="34" y="2758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606;p36">
              <a:extLst>
                <a:ext uri="{FF2B5EF4-FFF2-40B4-BE49-F238E27FC236}">
                  <a16:creationId xmlns:a16="http://schemas.microsoft.com/office/drawing/2014/main" id="{61F2D667-82D3-418B-9C29-262C19E2F5F2}"/>
                </a:ext>
              </a:extLst>
            </p:cNvPr>
            <p:cNvSpPr/>
            <p:nvPr/>
          </p:nvSpPr>
          <p:spPr>
            <a:xfrm>
              <a:off x="12732550" y="2289363"/>
              <a:ext cx="6700" cy="32550"/>
            </a:xfrm>
            <a:custGeom>
              <a:avLst/>
              <a:gdLst/>
              <a:ahLst/>
              <a:cxnLst/>
              <a:rect l="l" t="t" r="r" b="b"/>
              <a:pathLst>
                <a:path w="268" h="1302" fill="none" extrusionOk="0">
                  <a:moveTo>
                    <a:pt x="268" y="0"/>
                  </a:moveTo>
                  <a:cubicBezTo>
                    <a:pt x="268" y="0"/>
                    <a:pt x="168" y="434"/>
                    <a:pt x="1" y="1301"/>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607;p36">
              <a:extLst>
                <a:ext uri="{FF2B5EF4-FFF2-40B4-BE49-F238E27FC236}">
                  <a16:creationId xmlns:a16="http://schemas.microsoft.com/office/drawing/2014/main" id="{0CE09D17-5D11-4413-8146-E8A814B74C68}"/>
                </a:ext>
              </a:extLst>
            </p:cNvPr>
            <p:cNvSpPr/>
            <p:nvPr/>
          </p:nvSpPr>
          <p:spPr>
            <a:xfrm>
              <a:off x="11500850" y="2635438"/>
              <a:ext cx="1120825" cy="375300"/>
            </a:xfrm>
            <a:custGeom>
              <a:avLst/>
              <a:gdLst/>
              <a:ahLst/>
              <a:cxnLst/>
              <a:rect l="l" t="t" r="r" b="b"/>
              <a:pathLst>
                <a:path w="44833" h="15012" extrusionOk="0">
                  <a:moveTo>
                    <a:pt x="3703" y="1"/>
                  </a:moveTo>
                  <a:cubicBezTo>
                    <a:pt x="1635" y="1"/>
                    <a:pt x="0" y="1635"/>
                    <a:pt x="0" y="3703"/>
                  </a:cubicBezTo>
                  <a:lnTo>
                    <a:pt x="0" y="11309"/>
                  </a:lnTo>
                  <a:cubicBezTo>
                    <a:pt x="0" y="13344"/>
                    <a:pt x="1635" y="15011"/>
                    <a:pt x="3703" y="15011"/>
                  </a:cubicBezTo>
                  <a:lnTo>
                    <a:pt x="41130" y="15011"/>
                  </a:lnTo>
                  <a:cubicBezTo>
                    <a:pt x="43164" y="15011"/>
                    <a:pt x="44832" y="13344"/>
                    <a:pt x="44832" y="11309"/>
                  </a:cubicBezTo>
                  <a:lnTo>
                    <a:pt x="44832" y="3703"/>
                  </a:lnTo>
                  <a:cubicBezTo>
                    <a:pt x="44832" y="1635"/>
                    <a:pt x="43164" y="1"/>
                    <a:pt x="41130" y="1"/>
                  </a:cubicBezTo>
                  <a:close/>
                </a:path>
              </a:pathLst>
            </a:custGeom>
            <a:solidFill>
              <a:schemeClr val="lt1"/>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608;p36">
              <a:extLst>
                <a:ext uri="{FF2B5EF4-FFF2-40B4-BE49-F238E27FC236}">
                  <a16:creationId xmlns:a16="http://schemas.microsoft.com/office/drawing/2014/main" id="{9935B873-55C2-4976-A4F1-F5E552C18BC0}"/>
                </a:ext>
              </a:extLst>
            </p:cNvPr>
            <p:cNvSpPr/>
            <p:nvPr/>
          </p:nvSpPr>
          <p:spPr>
            <a:xfrm>
              <a:off x="11600075" y="2709663"/>
              <a:ext cx="112600" cy="115950"/>
            </a:xfrm>
            <a:custGeom>
              <a:avLst/>
              <a:gdLst/>
              <a:ahLst/>
              <a:cxnLst/>
              <a:rect l="l" t="t" r="r" b="b"/>
              <a:pathLst>
                <a:path w="4504" h="4638" fill="none" extrusionOk="0">
                  <a:moveTo>
                    <a:pt x="1635" y="4637"/>
                  </a:moveTo>
                  <a:lnTo>
                    <a:pt x="1" y="3169"/>
                  </a:lnTo>
                  <a:lnTo>
                    <a:pt x="2636" y="301"/>
                  </a:lnTo>
                  <a:cubicBezTo>
                    <a:pt x="2936" y="0"/>
                    <a:pt x="3403" y="0"/>
                    <a:pt x="3670" y="301"/>
                  </a:cubicBezTo>
                  <a:lnTo>
                    <a:pt x="4137" y="734"/>
                  </a:lnTo>
                  <a:cubicBezTo>
                    <a:pt x="4471" y="1001"/>
                    <a:pt x="4504" y="1468"/>
                    <a:pt x="4237" y="1768"/>
                  </a:cubicBezTo>
                  <a:close/>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609;p36">
              <a:extLst>
                <a:ext uri="{FF2B5EF4-FFF2-40B4-BE49-F238E27FC236}">
                  <a16:creationId xmlns:a16="http://schemas.microsoft.com/office/drawing/2014/main" id="{D1D56418-0498-4643-847E-337745C3C93A}"/>
                </a:ext>
              </a:extLst>
            </p:cNvPr>
            <p:cNvSpPr/>
            <p:nvPr/>
          </p:nvSpPr>
          <p:spPr>
            <a:xfrm>
              <a:off x="11581725" y="2817238"/>
              <a:ext cx="32550" cy="32550"/>
            </a:xfrm>
            <a:custGeom>
              <a:avLst/>
              <a:gdLst/>
              <a:ahLst/>
              <a:cxnLst/>
              <a:rect l="l" t="t" r="r" b="b"/>
              <a:pathLst>
                <a:path w="1302" h="1302" fill="none" extrusionOk="0">
                  <a:moveTo>
                    <a:pt x="1302" y="1035"/>
                  </a:moveTo>
                  <a:lnTo>
                    <a:pt x="1" y="1301"/>
                  </a:lnTo>
                  <a:lnTo>
                    <a:pt x="168" y="1"/>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610;p36">
              <a:extLst>
                <a:ext uri="{FF2B5EF4-FFF2-40B4-BE49-F238E27FC236}">
                  <a16:creationId xmlns:a16="http://schemas.microsoft.com/office/drawing/2014/main" id="{6E85E97F-C1EF-4BF9-A7B9-527AC5B61BA8}"/>
                </a:ext>
              </a:extLst>
            </p:cNvPr>
            <p:cNvSpPr/>
            <p:nvPr/>
          </p:nvSpPr>
          <p:spPr>
            <a:xfrm>
              <a:off x="11814400" y="2704663"/>
              <a:ext cx="606300" cy="58400"/>
            </a:xfrm>
            <a:custGeom>
              <a:avLst/>
              <a:gdLst/>
              <a:ahLst/>
              <a:cxnLst/>
              <a:rect l="l" t="t" r="r" b="b"/>
              <a:pathLst>
                <a:path w="24252" h="2336" extrusionOk="0">
                  <a:moveTo>
                    <a:pt x="1568" y="0"/>
                  </a:moveTo>
                  <a:cubicBezTo>
                    <a:pt x="1" y="0"/>
                    <a:pt x="1" y="2335"/>
                    <a:pt x="1568" y="2335"/>
                  </a:cubicBezTo>
                  <a:lnTo>
                    <a:pt x="22683" y="2335"/>
                  </a:lnTo>
                  <a:cubicBezTo>
                    <a:pt x="24251" y="2335"/>
                    <a:pt x="24251" y="0"/>
                    <a:pt x="22683" y="0"/>
                  </a:cubicBezTo>
                  <a:close/>
                </a:path>
              </a:pathLst>
            </a:custGeom>
            <a:solidFill>
              <a:srgbClr val="858585"/>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611;p36">
              <a:extLst>
                <a:ext uri="{FF2B5EF4-FFF2-40B4-BE49-F238E27FC236}">
                  <a16:creationId xmlns:a16="http://schemas.microsoft.com/office/drawing/2014/main" id="{C23BEFBD-3D08-4153-A3F4-16FFCF3B9138}"/>
                </a:ext>
              </a:extLst>
            </p:cNvPr>
            <p:cNvSpPr/>
            <p:nvPr/>
          </p:nvSpPr>
          <p:spPr>
            <a:xfrm>
              <a:off x="11814400" y="2798063"/>
              <a:ext cx="514550" cy="58400"/>
            </a:xfrm>
            <a:custGeom>
              <a:avLst/>
              <a:gdLst/>
              <a:ahLst/>
              <a:cxnLst/>
              <a:rect l="l" t="t" r="r" b="b"/>
              <a:pathLst>
                <a:path w="20582" h="2336" extrusionOk="0">
                  <a:moveTo>
                    <a:pt x="1568" y="0"/>
                  </a:moveTo>
                  <a:cubicBezTo>
                    <a:pt x="1" y="0"/>
                    <a:pt x="1" y="2335"/>
                    <a:pt x="1568" y="2335"/>
                  </a:cubicBezTo>
                  <a:lnTo>
                    <a:pt x="19047" y="2335"/>
                  </a:lnTo>
                  <a:cubicBezTo>
                    <a:pt x="20582" y="2335"/>
                    <a:pt x="20582" y="0"/>
                    <a:pt x="19047" y="0"/>
                  </a:cubicBezTo>
                  <a:close/>
                </a:path>
              </a:pathLst>
            </a:custGeom>
            <a:solidFill>
              <a:srgbClr val="999999"/>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612;p36">
              <a:extLst>
                <a:ext uri="{FF2B5EF4-FFF2-40B4-BE49-F238E27FC236}">
                  <a16:creationId xmlns:a16="http://schemas.microsoft.com/office/drawing/2014/main" id="{31A97727-25A9-41BE-B946-19AC3331A0FA}"/>
                </a:ext>
              </a:extLst>
            </p:cNvPr>
            <p:cNvSpPr/>
            <p:nvPr/>
          </p:nvSpPr>
          <p:spPr>
            <a:xfrm>
              <a:off x="12435675" y="2780538"/>
              <a:ext cx="381975" cy="249525"/>
            </a:xfrm>
            <a:custGeom>
              <a:avLst/>
              <a:gdLst/>
              <a:ahLst/>
              <a:cxnLst/>
              <a:rect l="l" t="t" r="r" b="b"/>
              <a:pathLst>
                <a:path w="15279" h="9981" extrusionOk="0">
                  <a:moveTo>
                    <a:pt x="13911" y="1"/>
                  </a:moveTo>
                  <a:lnTo>
                    <a:pt x="7773" y="2302"/>
                  </a:lnTo>
                  <a:cubicBezTo>
                    <a:pt x="7773" y="2302"/>
                    <a:pt x="6794" y="2154"/>
                    <a:pt x="5747" y="2154"/>
                  </a:cubicBezTo>
                  <a:cubicBezTo>
                    <a:pt x="5223" y="2154"/>
                    <a:pt x="4682" y="2191"/>
                    <a:pt x="4237" y="2302"/>
                  </a:cubicBezTo>
                  <a:cubicBezTo>
                    <a:pt x="2869" y="2603"/>
                    <a:pt x="501" y="3470"/>
                    <a:pt x="801" y="4070"/>
                  </a:cubicBezTo>
                  <a:cubicBezTo>
                    <a:pt x="868" y="4192"/>
                    <a:pt x="1029" y="4238"/>
                    <a:pt x="1246" y="4238"/>
                  </a:cubicBezTo>
                  <a:cubicBezTo>
                    <a:pt x="1957" y="4238"/>
                    <a:pt x="3266" y="3734"/>
                    <a:pt x="3792" y="3734"/>
                  </a:cubicBezTo>
                  <a:cubicBezTo>
                    <a:pt x="3898" y="3734"/>
                    <a:pt x="3972" y="3754"/>
                    <a:pt x="4003" y="3804"/>
                  </a:cubicBezTo>
                  <a:cubicBezTo>
                    <a:pt x="4270" y="4170"/>
                    <a:pt x="2869" y="6239"/>
                    <a:pt x="2869" y="6239"/>
                  </a:cubicBezTo>
                  <a:lnTo>
                    <a:pt x="1101" y="7406"/>
                  </a:lnTo>
                  <a:cubicBezTo>
                    <a:pt x="1101" y="7406"/>
                    <a:pt x="134" y="7673"/>
                    <a:pt x="334" y="8107"/>
                  </a:cubicBezTo>
                  <a:cubicBezTo>
                    <a:pt x="334" y="8107"/>
                    <a:pt x="1" y="8540"/>
                    <a:pt x="568" y="8907"/>
                  </a:cubicBezTo>
                  <a:cubicBezTo>
                    <a:pt x="886" y="9093"/>
                    <a:pt x="1226" y="9194"/>
                    <a:pt x="1570" y="9194"/>
                  </a:cubicBezTo>
                  <a:cubicBezTo>
                    <a:pt x="1658" y="9194"/>
                    <a:pt x="1747" y="9188"/>
                    <a:pt x="1835" y="9174"/>
                  </a:cubicBezTo>
                  <a:cubicBezTo>
                    <a:pt x="1835" y="9174"/>
                    <a:pt x="4256" y="8789"/>
                    <a:pt x="5325" y="8343"/>
                  </a:cubicBezTo>
                  <a:lnTo>
                    <a:pt x="5325" y="8343"/>
                  </a:lnTo>
                  <a:lnTo>
                    <a:pt x="3970" y="9007"/>
                  </a:lnTo>
                  <a:cubicBezTo>
                    <a:pt x="3970" y="9007"/>
                    <a:pt x="2002" y="9174"/>
                    <a:pt x="2035" y="9741"/>
                  </a:cubicBezTo>
                  <a:cubicBezTo>
                    <a:pt x="2045" y="9916"/>
                    <a:pt x="2214" y="9981"/>
                    <a:pt x="2466" y="9981"/>
                  </a:cubicBezTo>
                  <a:cubicBezTo>
                    <a:pt x="3077" y="9981"/>
                    <a:pt x="4175" y="9602"/>
                    <a:pt x="4671" y="9508"/>
                  </a:cubicBezTo>
                  <a:cubicBezTo>
                    <a:pt x="5671" y="9174"/>
                    <a:pt x="6539" y="8540"/>
                    <a:pt x="7172" y="7706"/>
                  </a:cubicBezTo>
                  <a:cubicBezTo>
                    <a:pt x="7973" y="6706"/>
                    <a:pt x="8707" y="5605"/>
                    <a:pt x="9341" y="5405"/>
                  </a:cubicBezTo>
                  <a:cubicBezTo>
                    <a:pt x="9974" y="5205"/>
                    <a:pt x="15278" y="3804"/>
                    <a:pt x="15278" y="3804"/>
                  </a:cubicBezTo>
                  <a:lnTo>
                    <a:pt x="13911" y="1"/>
                  </a:lnTo>
                  <a:close/>
                </a:path>
              </a:pathLst>
            </a:custGeom>
            <a:solidFill>
              <a:srgbClr val="FFFFFF"/>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613;p36">
              <a:extLst>
                <a:ext uri="{FF2B5EF4-FFF2-40B4-BE49-F238E27FC236}">
                  <a16:creationId xmlns:a16="http://schemas.microsoft.com/office/drawing/2014/main" id="{1B24BA32-D3DB-4CBD-A2D1-2C652E719634}"/>
                </a:ext>
              </a:extLst>
            </p:cNvPr>
            <p:cNvSpPr/>
            <p:nvPr/>
          </p:nvSpPr>
          <p:spPr>
            <a:xfrm>
              <a:off x="12460700" y="2927313"/>
              <a:ext cx="93425" cy="58400"/>
            </a:xfrm>
            <a:custGeom>
              <a:avLst/>
              <a:gdLst/>
              <a:ahLst/>
              <a:cxnLst/>
              <a:rect l="l" t="t" r="r" b="b"/>
              <a:pathLst>
                <a:path w="3737" h="2336" fill="none" extrusionOk="0">
                  <a:moveTo>
                    <a:pt x="0" y="2336"/>
                  </a:moveTo>
                  <a:cubicBezTo>
                    <a:pt x="234" y="2336"/>
                    <a:pt x="501" y="2302"/>
                    <a:pt x="734" y="2269"/>
                  </a:cubicBezTo>
                  <a:cubicBezTo>
                    <a:pt x="1435" y="2002"/>
                    <a:pt x="2035" y="1635"/>
                    <a:pt x="2602" y="1168"/>
                  </a:cubicBezTo>
                  <a:cubicBezTo>
                    <a:pt x="3036" y="801"/>
                    <a:pt x="3436" y="67"/>
                    <a:pt x="3736" y="1"/>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614;p36">
              <a:extLst>
                <a:ext uri="{FF2B5EF4-FFF2-40B4-BE49-F238E27FC236}">
                  <a16:creationId xmlns:a16="http://schemas.microsoft.com/office/drawing/2014/main" id="{7C1C8EC0-21B5-4954-B78E-148386BD1EA1}"/>
                </a:ext>
              </a:extLst>
            </p:cNvPr>
            <p:cNvSpPr/>
            <p:nvPr/>
          </p:nvSpPr>
          <p:spPr>
            <a:xfrm>
              <a:off x="12467375" y="2952338"/>
              <a:ext cx="105100" cy="45900"/>
            </a:xfrm>
            <a:custGeom>
              <a:avLst/>
              <a:gdLst/>
              <a:ahLst/>
              <a:cxnLst/>
              <a:rect l="l" t="t" r="r" b="b"/>
              <a:pathLst>
                <a:path w="4204" h="1836" fill="none" extrusionOk="0">
                  <a:moveTo>
                    <a:pt x="0" y="1835"/>
                  </a:moveTo>
                  <a:cubicBezTo>
                    <a:pt x="267" y="1835"/>
                    <a:pt x="534" y="1768"/>
                    <a:pt x="767" y="1668"/>
                  </a:cubicBezTo>
                  <a:cubicBezTo>
                    <a:pt x="1535" y="1468"/>
                    <a:pt x="2235" y="1201"/>
                    <a:pt x="2936" y="834"/>
                  </a:cubicBezTo>
                  <a:cubicBezTo>
                    <a:pt x="3369" y="567"/>
                    <a:pt x="3903" y="0"/>
                    <a:pt x="4203" y="6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615;p36">
              <a:extLst>
                <a:ext uri="{FF2B5EF4-FFF2-40B4-BE49-F238E27FC236}">
                  <a16:creationId xmlns:a16="http://schemas.microsoft.com/office/drawing/2014/main" id="{0B1EE1C9-D24D-4C1F-AC26-4643789CF1F7}"/>
                </a:ext>
              </a:extLst>
            </p:cNvPr>
            <p:cNvSpPr/>
            <p:nvPr/>
          </p:nvSpPr>
          <p:spPr>
            <a:xfrm>
              <a:off x="12726725" y="2212313"/>
              <a:ext cx="467025" cy="692525"/>
            </a:xfrm>
            <a:custGeom>
              <a:avLst/>
              <a:gdLst/>
              <a:ahLst/>
              <a:cxnLst/>
              <a:rect l="l" t="t" r="r" b="b"/>
              <a:pathLst>
                <a:path w="18681" h="27701" extrusionOk="0">
                  <a:moveTo>
                    <a:pt x="13801" y="1"/>
                  </a:moveTo>
                  <a:cubicBezTo>
                    <a:pt x="10203" y="1"/>
                    <a:pt x="10142" y="3731"/>
                    <a:pt x="10174" y="5151"/>
                  </a:cubicBezTo>
                  <a:cubicBezTo>
                    <a:pt x="10241" y="8420"/>
                    <a:pt x="10708" y="18127"/>
                    <a:pt x="10708" y="18127"/>
                  </a:cubicBezTo>
                  <a:lnTo>
                    <a:pt x="0" y="22596"/>
                  </a:lnTo>
                  <a:lnTo>
                    <a:pt x="1768" y="27700"/>
                  </a:lnTo>
                  <a:lnTo>
                    <a:pt x="16012" y="23130"/>
                  </a:lnTo>
                  <a:cubicBezTo>
                    <a:pt x="18680" y="22263"/>
                    <a:pt x="17446" y="10188"/>
                    <a:pt x="17579" y="7319"/>
                  </a:cubicBezTo>
                  <a:cubicBezTo>
                    <a:pt x="17713" y="4450"/>
                    <a:pt x="18113" y="314"/>
                    <a:pt x="14177" y="14"/>
                  </a:cubicBezTo>
                  <a:cubicBezTo>
                    <a:pt x="14048" y="5"/>
                    <a:pt x="13922" y="1"/>
                    <a:pt x="13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616;p36">
              <a:extLst>
                <a:ext uri="{FF2B5EF4-FFF2-40B4-BE49-F238E27FC236}">
                  <a16:creationId xmlns:a16="http://schemas.microsoft.com/office/drawing/2014/main" id="{EAF107C0-DD07-4A00-97CB-56CAD019CFB9}"/>
                </a:ext>
              </a:extLst>
            </p:cNvPr>
            <p:cNvSpPr/>
            <p:nvPr/>
          </p:nvSpPr>
          <p:spPr>
            <a:xfrm>
              <a:off x="13094475" y="2728013"/>
              <a:ext cx="11700" cy="20875"/>
            </a:xfrm>
            <a:custGeom>
              <a:avLst/>
              <a:gdLst/>
              <a:ahLst/>
              <a:cxnLst/>
              <a:rect l="l" t="t" r="r" b="b"/>
              <a:pathLst>
                <a:path w="468" h="835" fill="none" extrusionOk="0">
                  <a:moveTo>
                    <a:pt x="1" y="0"/>
                  </a:moveTo>
                  <a:cubicBezTo>
                    <a:pt x="201" y="234"/>
                    <a:pt x="368" y="534"/>
                    <a:pt x="468" y="834"/>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617;p36">
              <a:extLst>
                <a:ext uri="{FF2B5EF4-FFF2-40B4-BE49-F238E27FC236}">
                  <a16:creationId xmlns:a16="http://schemas.microsoft.com/office/drawing/2014/main" id="{6AF64532-EBB4-4406-AD9F-3934945C381C}"/>
                </a:ext>
              </a:extLst>
            </p:cNvPr>
            <p:cNvSpPr/>
            <p:nvPr/>
          </p:nvSpPr>
          <p:spPr>
            <a:xfrm>
              <a:off x="13015250" y="2636288"/>
              <a:ext cx="90925" cy="76725"/>
            </a:xfrm>
            <a:custGeom>
              <a:avLst/>
              <a:gdLst/>
              <a:ahLst/>
              <a:cxnLst/>
              <a:rect l="l" t="t" r="r" b="b"/>
              <a:pathLst>
                <a:path w="3637" h="3069" fill="none" extrusionOk="0">
                  <a:moveTo>
                    <a:pt x="3637" y="867"/>
                  </a:moveTo>
                  <a:cubicBezTo>
                    <a:pt x="3637" y="867"/>
                    <a:pt x="768" y="0"/>
                    <a:pt x="334" y="1101"/>
                  </a:cubicBezTo>
                  <a:cubicBezTo>
                    <a:pt x="1" y="1935"/>
                    <a:pt x="1435" y="2035"/>
                    <a:pt x="2603" y="3069"/>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618;p36">
              <a:extLst>
                <a:ext uri="{FF2B5EF4-FFF2-40B4-BE49-F238E27FC236}">
                  <a16:creationId xmlns:a16="http://schemas.microsoft.com/office/drawing/2014/main" id="{FA2F2480-C993-42BB-A968-E1A1431E7B25}"/>
                </a:ext>
              </a:extLst>
            </p:cNvPr>
            <p:cNvSpPr/>
            <p:nvPr/>
          </p:nvSpPr>
          <p:spPr>
            <a:xfrm>
              <a:off x="12981075" y="2341063"/>
              <a:ext cx="850" cy="29225"/>
            </a:xfrm>
            <a:custGeom>
              <a:avLst/>
              <a:gdLst/>
              <a:ahLst/>
              <a:cxnLst/>
              <a:rect l="l" t="t" r="r" b="b"/>
              <a:pathLst>
                <a:path w="34" h="1169" fill="none" extrusionOk="0">
                  <a:moveTo>
                    <a:pt x="34" y="1168"/>
                  </a:moveTo>
                  <a:cubicBezTo>
                    <a:pt x="34" y="734"/>
                    <a:pt x="34" y="334"/>
                    <a:pt x="0" y="1"/>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619;p36">
              <a:extLst>
                <a:ext uri="{FF2B5EF4-FFF2-40B4-BE49-F238E27FC236}">
                  <a16:creationId xmlns:a16="http://schemas.microsoft.com/office/drawing/2014/main" id="{38260073-C42D-4DF0-A28D-46F9AE963F05}"/>
                </a:ext>
              </a:extLst>
            </p:cNvPr>
            <p:cNvSpPr/>
            <p:nvPr/>
          </p:nvSpPr>
          <p:spPr>
            <a:xfrm>
              <a:off x="12726725" y="2212638"/>
              <a:ext cx="467025" cy="692200"/>
            </a:xfrm>
            <a:custGeom>
              <a:avLst/>
              <a:gdLst/>
              <a:ahLst/>
              <a:cxnLst/>
              <a:rect l="l" t="t" r="r" b="b"/>
              <a:pathLst>
                <a:path w="18681" h="27688" fill="none" extrusionOk="0">
                  <a:moveTo>
                    <a:pt x="14177" y="1"/>
                  </a:moveTo>
                  <a:cubicBezTo>
                    <a:pt x="18147" y="301"/>
                    <a:pt x="17713" y="4437"/>
                    <a:pt x="17579" y="7306"/>
                  </a:cubicBezTo>
                  <a:cubicBezTo>
                    <a:pt x="17446" y="10175"/>
                    <a:pt x="18680" y="22250"/>
                    <a:pt x="16012" y="23117"/>
                  </a:cubicBezTo>
                  <a:lnTo>
                    <a:pt x="1768" y="27687"/>
                  </a:lnTo>
                  <a:lnTo>
                    <a:pt x="0" y="22583"/>
                  </a:lnTo>
                  <a:lnTo>
                    <a:pt x="10708" y="18114"/>
                  </a:lnTo>
                  <a:cubicBezTo>
                    <a:pt x="10708" y="18114"/>
                    <a:pt x="10408" y="11676"/>
                    <a:pt x="10241" y="7506"/>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620;p36">
              <a:extLst>
                <a:ext uri="{FF2B5EF4-FFF2-40B4-BE49-F238E27FC236}">
                  <a16:creationId xmlns:a16="http://schemas.microsoft.com/office/drawing/2014/main" id="{F9E80859-C6A4-4EB1-A4C1-4E13353EA898}"/>
                </a:ext>
              </a:extLst>
            </p:cNvPr>
            <p:cNvSpPr/>
            <p:nvPr/>
          </p:nvSpPr>
          <p:spPr>
            <a:xfrm>
              <a:off x="12705875" y="2748863"/>
              <a:ext cx="111775" cy="171800"/>
            </a:xfrm>
            <a:custGeom>
              <a:avLst/>
              <a:gdLst/>
              <a:ahLst/>
              <a:cxnLst/>
              <a:rect l="l" t="t" r="r" b="b"/>
              <a:pathLst>
                <a:path w="4471" h="6872" extrusionOk="0">
                  <a:moveTo>
                    <a:pt x="2335" y="0"/>
                  </a:moveTo>
                  <a:lnTo>
                    <a:pt x="0" y="1001"/>
                  </a:lnTo>
                  <a:lnTo>
                    <a:pt x="2035" y="6872"/>
                  </a:lnTo>
                  <a:lnTo>
                    <a:pt x="4470" y="6271"/>
                  </a:lnTo>
                  <a:lnTo>
                    <a:pt x="2335" y="0"/>
                  </a:lnTo>
                  <a:close/>
                </a:path>
              </a:pathLst>
            </a:custGeom>
            <a:solidFill>
              <a:srgbClr val="FF8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621;p36">
              <a:extLst>
                <a:ext uri="{FF2B5EF4-FFF2-40B4-BE49-F238E27FC236}">
                  <a16:creationId xmlns:a16="http://schemas.microsoft.com/office/drawing/2014/main" id="{CBE4D1AD-7F66-4908-8926-C3C7BC7D5FAC}"/>
                </a:ext>
              </a:extLst>
            </p:cNvPr>
            <p:cNvSpPr/>
            <p:nvPr/>
          </p:nvSpPr>
          <p:spPr>
            <a:xfrm>
              <a:off x="12705875" y="2748863"/>
              <a:ext cx="111775" cy="171800"/>
            </a:xfrm>
            <a:custGeom>
              <a:avLst/>
              <a:gdLst/>
              <a:ahLst/>
              <a:cxnLst/>
              <a:rect l="l" t="t" r="r" b="b"/>
              <a:pathLst>
                <a:path w="4471" h="6872" extrusionOk="0">
                  <a:moveTo>
                    <a:pt x="2335" y="0"/>
                  </a:moveTo>
                  <a:lnTo>
                    <a:pt x="0" y="1001"/>
                  </a:lnTo>
                  <a:lnTo>
                    <a:pt x="2035" y="6872"/>
                  </a:lnTo>
                  <a:lnTo>
                    <a:pt x="4470" y="6271"/>
                  </a:lnTo>
                  <a:lnTo>
                    <a:pt x="2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622;p36">
              <a:extLst>
                <a:ext uri="{FF2B5EF4-FFF2-40B4-BE49-F238E27FC236}">
                  <a16:creationId xmlns:a16="http://schemas.microsoft.com/office/drawing/2014/main" id="{EB63FBEF-AA3C-4B11-AF6D-E67CB367E1F7}"/>
                </a:ext>
              </a:extLst>
            </p:cNvPr>
            <p:cNvSpPr/>
            <p:nvPr/>
          </p:nvSpPr>
          <p:spPr>
            <a:xfrm>
              <a:off x="12705875" y="2748863"/>
              <a:ext cx="111775" cy="171800"/>
            </a:xfrm>
            <a:custGeom>
              <a:avLst/>
              <a:gdLst/>
              <a:ahLst/>
              <a:cxnLst/>
              <a:rect l="l" t="t" r="r" b="b"/>
              <a:pathLst>
                <a:path w="4471" h="6872" fill="none" extrusionOk="0">
                  <a:moveTo>
                    <a:pt x="0" y="1001"/>
                  </a:moveTo>
                  <a:lnTo>
                    <a:pt x="2335" y="0"/>
                  </a:lnTo>
                  <a:lnTo>
                    <a:pt x="4470" y="6271"/>
                  </a:lnTo>
                  <a:lnTo>
                    <a:pt x="2035" y="6872"/>
                  </a:lnTo>
                  <a:close/>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623;p36">
              <a:extLst>
                <a:ext uri="{FF2B5EF4-FFF2-40B4-BE49-F238E27FC236}">
                  <a16:creationId xmlns:a16="http://schemas.microsoft.com/office/drawing/2014/main" id="{F6BF6710-79B7-475A-9E39-282F90D1716A}"/>
                </a:ext>
              </a:extLst>
            </p:cNvPr>
            <p:cNvSpPr/>
            <p:nvPr/>
          </p:nvSpPr>
          <p:spPr>
            <a:xfrm>
              <a:off x="12025375" y="2961163"/>
              <a:ext cx="183450" cy="72075"/>
            </a:xfrm>
            <a:custGeom>
              <a:avLst/>
              <a:gdLst/>
              <a:ahLst/>
              <a:cxnLst/>
              <a:rect l="l" t="t" r="r" b="b"/>
              <a:pathLst>
                <a:path w="7338" h="2883" extrusionOk="0">
                  <a:moveTo>
                    <a:pt x="1905" y="0"/>
                  </a:moveTo>
                  <a:cubicBezTo>
                    <a:pt x="1387" y="0"/>
                    <a:pt x="1502" y="748"/>
                    <a:pt x="1502" y="748"/>
                  </a:cubicBezTo>
                  <a:cubicBezTo>
                    <a:pt x="1502" y="748"/>
                    <a:pt x="1369" y="14"/>
                    <a:pt x="701" y="14"/>
                  </a:cubicBezTo>
                  <a:cubicBezTo>
                    <a:pt x="1" y="14"/>
                    <a:pt x="234" y="1282"/>
                    <a:pt x="368" y="1716"/>
                  </a:cubicBezTo>
                  <a:cubicBezTo>
                    <a:pt x="393" y="2114"/>
                    <a:pt x="751" y="2382"/>
                    <a:pt x="1126" y="2382"/>
                  </a:cubicBezTo>
                  <a:cubicBezTo>
                    <a:pt x="1254" y="2382"/>
                    <a:pt x="1383" y="2351"/>
                    <a:pt x="1502" y="2283"/>
                  </a:cubicBezTo>
                  <a:cubicBezTo>
                    <a:pt x="1731" y="2491"/>
                    <a:pt x="2039" y="2595"/>
                    <a:pt x="2351" y="2595"/>
                  </a:cubicBezTo>
                  <a:cubicBezTo>
                    <a:pt x="2539" y="2595"/>
                    <a:pt x="2728" y="2558"/>
                    <a:pt x="2903" y="2483"/>
                  </a:cubicBezTo>
                  <a:cubicBezTo>
                    <a:pt x="3484" y="2796"/>
                    <a:pt x="3906" y="2882"/>
                    <a:pt x="4194" y="2882"/>
                  </a:cubicBezTo>
                  <a:cubicBezTo>
                    <a:pt x="4551" y="2882"/>
                    <a:pt x="4704" y="2750"/>
                    <a:pt x="4704" y="2750"/>
                  </a:cubicBezTo>
                  <a:cubicBezTo>
                    <a:pt x="4873" y="2781"/>
                    <a:pt x="5055" y="2795"/>
                    <a:pt x="5242" y="2795"/>
                  </a:cubicBezTo>
                  <a:cubicBezTo>
                    <a:pt x="6236" y="2795"/>
                    <a:pt x="7338" y="2416"/>
                    <a:pt x="6973" y="2416"/>
                  </a:cubicBezTo>
                  <a:cubicBezTo>
                    <a:pt x="5638" y="2416"/>
                    <a:pt x="5938" y="1015"/>
                    <a:pt x="5238" y="1015"/>
                  </a:cubicBezTo>
                  <a:cubicBezTo>
                    <a:pt x="4537" y="1015"/>
                    <a:pt x="4938" y="2316"/>
                    <a:pt x="4571" y="2316"/>
                  </a:cubicBezTo>
                  <a:cubicBezTo>
                    <a:pt x="3704" y="2316"/>
                    <a:pt x="4137" y="481"/>
                    <a:pt x="3437" y="415"/>
                  </a:cubicBezTo>
                  <a:cubicBezTo>
                    <a:pt x="3394" y="409"/>
                    <a:pt x="3353" y="406"/>
                    <a:pt x="3316" y="406"/>
                  </a:cubicBezTo>
                  <a:cubicBezTo>
                    <a:pt x="2741" y="406"/>
                    <a:pt x="2796" y="1054"/>
                    <a:pt x="2802" y="1111"/>
                  </a:cubicBezTo>
                  <a:lnTo>
                    <a:pt x="2802" y="1111"/>
                  </a:lnTo>
                  <a:cubicBezTo>
                    <a:pt x="2795" y="1043"/>
                    <a:pt x="2678" y="143"/>
                    <a:pt x="2036" y="14"/>
                  </a:cubicBezTo>
                  <a:cubicBezTo>
                    <a:pt x="1988" y="5"/>
                    <a:pt x="1944" y="0"/>
                    <a:pt x="1905" y="0"/>
                  </a:cubicBezTo>
                  <a:close/>
                </a:path>
              </a:pathLst>
            </a:custGeom>
            <a:solidFill>
              <a:srgbClr val="FFFFFF"/>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624;p36">
              <a:extLst>
                <a:ext uri="{FF2B5EF4-FFF2-40B4-BE49-F238E27FC236}">
                  <a16:creationId xmlns:a16="http://schemas.microsoft.com/office/drawing/2014/main" id="{81A2A6CE-43B0-4792-8E5E-2684065692EA}"/>
                </a:ext>
              </a:extLst>
            </p:cNvPr>
            <p:cNvSpPr/>
            <p:nvPr/>
          </p:nvSpPr>
          <p:spPr>
            <a:xfrm>
              <a:off x="12062075" y="2993188"/>
              <a:ext cx="1700" cy="10875"/>
            </a:xfrm>
            <a:custGeom>
              <a:avLst/>
              <a:gdLst/>
              <a:ahLst/>
              <a:cxnLst/>
              <a:rect l="l" t="t" r="r" b="b"/>
              <a:pathLst>
                <a:path w="68" h="435" fill="none" extrusionOk="0">
                  <a:moveTo>
                    <a:pt x="1" y="1"/>
                  </a:moveTo>
                  <a:cubicBezTo>
                    <a:pt x="1" y="134"/>
                    <a:pt x="1" y="301"/>
                    <a:pt x="67" y="435"/>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625;p36">
              <a:extLst>
                <a:ext uri="{FF2B5EF4-FFF2-40B4-BE49-F238E27FC236}">
                  <a16:creationId xmlns:a16="http://schemas.microsoft.com/office/drawing/2014/main" id="{3CF9B480-EF61-46A8-BB53-2FC6FC82D105}"/>
                </a:ext>
              </a:extLst>
            </p:cNvPr>
            <p:cNvSpPr/>
            <p:nvPr/>
          </p:nvSpPr>
          <p:spPr>
            <a:xfrm>
              <a:off x="12096275" y="3000713"/>
              <a:ext cx="1675" cy="9200"/>
            </a:xfrm>
            <a:custGeom>
              <a:avLst/>
              <a:gdLst/>
              <a:ahLst/>
              <a:cxnLst/>
              <a:rect l="l" t="t" r="r" b="b"/>
              <a:pathLst>
                <a:path w="67" h="368" fill="none" extrusionOk="0">
                  <a:moveTo>
                    <a:pt x="0" y="33"/>
                  </a:moveTo>
                  <a:cubicBezTo>
                    <a:pt x="0" y="33"/>
                    <a:pt x="0" y="0"/>
                    <a:pt x="67" y="36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59790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Shape 494"/>
        <p:cNvGrpSpPr/>
        <p:nvPr/>
      </p:nvGrpSpPr>
      <p:grpSpPr>
        <a:xfrm>
          <a:off x="0" y="0"/>
          <a:ext cx="0" cy="0"/>
          <a:chOff x="0" y="0"/>
          <a:chExt cx="0" cy="0"/>
        </a:xfrm>
      </p:grpSpPr>
      <p:sp>
        <p:nvSpPr>
          <p:cNvPr id="498" name="Google Shape;498;p36"/>
          <p:cNvSpPr txBox="1">
            <a:spLocks noGrp="1"/>
          </p:cNvSpPr>
          <p:nvPr>
            <p:ph type="title"/>
          </p:nvPr>
        </p:nvSpPr>
        <p:spPr>
          <a:xfrm>
            <a:off x="408723" y="163625"/>
            <a:ext cx="8076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bg2"/>
                </a:solidFill>
              </a:rPr>
              <a:t>Reference of “VENUE HUB”</a:t>
            </a:r>
            <a:endParaRPr sz="1600" dirty="0">
              <a:solidFill>
                <a:schemeClr val="bg2"/>
              </a:solidFill>
            </a:endParaRPr>
          </a:p>
        </p:txBody>
      </p:sp>
      <p:sp>
        <p:nvSpPr>
          <p:cNvPr id="6" name="TextBox 5">
            <a:extLst>
              <a:ext uri="{FF2B5EF4-FFF2-40B4-BE49-F238E27FC236}">
                <a16:creationId xmlns:a16="http://schemas.microsoft.com/office/drawing/2014/main" id="{73BE1490-6C23-4B7E-ABB6-8F20C93E9CA4}"/>
              </a:ext>
            </a:extLst>
          </p:cNvPr>
          <p:cNvSpPr txBox="1"/>
          <p:nvPr/>
        </p:nvSpPr>
        <p:spPr>
          <a:xfrm>
            <a:off x="408723" y="1009557"/>
            <a:ext cx="5695638" cy="738664"/>
          </a:xfrm>
          <a:prstGeom prst="rect">
            <a:avLst/>
          </a:prstGeom>
          <a:noFill/>
        </p:spPr>
        <p:txBody>
          <a:bodyPr wrap="square">
            <a:spAutoFit/>
          </a:bodyPr>
          <a:lstStyle/>
          <a:p>
            <a:r>
              <a:rPr lang="en-US" dirty="0">
                <a:solidFill>
                  <a:schemeClr val="bg2"/>
                </a:solidFill>
              </a:rPr>
              <a:t>After Clicking below link; You will directly go to </a:t>
            </a:r>
            <a:r>
              <a:rPr lang="en-US" dirty="0" err="1">
                <a:solidFill>
                  <a:schemeClr val="bg2"/>
                </a:solidFill>
              </a:rPr>
              <a:t>VenueHub</a:t>
            </a:r>
            <a:r>
              <a:rPr lang="en-US" dirty="0">
                <a:solidFill>
                  <a:schemeClr val="bg2"/>
                </a:solidFill>
              </a:rPr>
              <a:t>.</a:t>
            </a:r>
          </a:p>
          <a:p>
            <a:endParaRPr lang="en-US" dirty="0">
              <a:solidFill>
                <a:schemeClr val="bg2"/>
              </a:solidFill>
            </a:endParaRPr>
          </a:p>
          <a:p>
            <a:r>
              <a:rPr lang="en-US" dirty="0">
                <a:solidFill>
                  <a:schemeClr val="bg2"/>
                </a:solidFill>
              </a:rPr>
              <a:t>https://venuehub.pk/</a:t>
            </a:r>
          </a:p>
        </p:txBody>
      </p:sp>
    </p:spTree>
    <p:extLst>
      <p:ext uri="{BB962C8B-B14F-4D97-AF65-F5344CB8AC3E}">
        <p14:creationId xmlns:p14="http://schemas.microsoft.com/office/powerpoint/2010/main" val="273316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Shape 494"/>
        <p:cNvGrpSpPr/>
        <p:nvPr/>
      </p:nvGrpSpPr>
      <p:grpSpPr>
        <a:xfrm>
          <a:off x="0" y="0"/>
          <a:ext cx="0" cy="0"/>
          <a:chOff x="0" y="0"/>
          <a:chExt cx="0" cy="0"/>
        </a:xfrm>
      </p:grpSpPr>
      <p:sp>
        <p:nvSpPr>
          <p:cNvPr id="498" name="Google Shape;498;p36"/>
          <p:cNvSpPr txBox="1">
            <a:spLocks noGrp="1"/>
          </p:cNvSpPr>
          <p:nvPr>
            <p:ph type="title"/>
          </p:nvPr>
        </p:nvSpPr>
        <p:spPr>
          <a:xfrm>
            <a:off x="478800" y="2304388"/>
            <a:ext cx="5435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2"/>
                </a:solidFill>
              </a:rPr>
              <a:t>Entities and Attributes </a:t>
            </a:r>
            <a:endParaRPr dirty="0">
              <a:solidFill>
                <a:schemeClr val="bg2"/>
              </a:solidFill>
            </a:endParaRPr>
          </a:p>
        </p:txBody>
      </p:sp>
      <p:sp>
        <p:nvSpPr>
          <p:cNvPr id="499" name="Google Shape;499;p36"/>
          <p:cNvSpPr/>
          <p:nvPr/>
        </p:nvSpPr>
        <p:spPr>
          <a:xfrm>
            <a:off x="6210497" y="1431176"/>
            <a:ext cx="2287800" cy="2287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36"/>
          <p:cNvGrpSpPr/>
          <p:nvPr/>
        </p:nvGrpSpPr>
        <p:grpSpPr>
          <a:xfrm>
            <a:off x="5994348" y="2169723"/>
            <a:ext cx="2364620" cy="2662039"/>
            <a:chOff x="10380875" y="1505463"/>
            <a:chExt cx="3046013" cy="3429138"/>
          </a:xfrm>
        </p:grpSpPr>
        <p:sp>
          <p:nvSpPr>
            <p:cNvPr id="501" name="Google Shape;501;p36"/>
            <p:cNvSpPr/>
            <p:nvPr/>
          </p:nvSpPr>
          <p:spPr>
            <a:xfrm>
              <a:off x="12096625" y="4741950"/>
              <a:ext cx="1330263" cy="192650"/>
            </a:xfrm>
            <a:custGeom>
              <a:avLst/>
              <a:gdLst/>
              <a:ahLst/>
              <a:cxnLst/>
              <a:rect l="l" t="t" r="r" b="b"/>
              <a:pathLst>
                <a:path w="118986" h="7706" extrusionOk="0">
                  <a:moveTo>
                    <a:pt x="59510" y="0"/>
                  </a:moveTo>
                  <a:cubicBezTo>
                    <a:pt x="26620" y="0"/>
                    <a:pt x="1" y="1701"/>
                    <a:pt x="1" y="3836"/>
                  </a:cubicBezTo>
                  <a:cubicBezTo>
                    <a:pt x="1" y="5971"/>
                    <a:pt x="26620" y="7706"/>
                    <a:pt x="59510" y="7706"/>
                  </a:cubicBezTo>
                  <a:cubicBezTo>
                    <a:pt x="92367" y="7706"/>
                    <a:pt x="118986" y="5971"/>
                    <a:pt x="118986" y="3836"/>
                  </a:cubicBezTo>
                  <a:cubicBezTo>
                    <a:pt x="118986" y="1701"/>
                    <a:pt x="92367" y="0"/>
                    <a:pt x="595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6"/>
            <p:cNvSpPr/>
            <p:nvPr/>
          </p:nvSpPr>
          <p:spPr>
            <a:xfrm>
              <a:off x="10455925" y="3288413"/>
              <a:ext cx="24225" cy="21700"/>
            </a:xfrm>
            <a:custGeom>
              <a:avLst/>
              <a:gdLst/>
              <a:ahLst/>
              <a:cxnLst/>
              <a:rect l="l" t="t" r="r" b="b"/>
              <a:pathLst>
                <a:path w="969" h="868" fill="none" extrusionOk="0">
                  <a:moveTo>
                    <a:pt x="968" y="0"/>
                  </a:moveTo>
                  <a:cubicBezTo>
                    <a:pt x="635" y="267"/>
                    <a:pt x="301" y="567"/>
                    <a:pt x="1" y="868"/>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a:off x="10494300" y="3536913"/>
              <a:ext cx="15850" cy="18375"/>
            </a:xfrm>
            <a:custGeom>
              <a:avLst/>
              <a:gdLst/>
              <a:ahLst/>
              <a:cxnLst/>
              <a:rect l="l" t="t" r="r" b="b"/>
              <a:pathLst>
                <a:path w="634" h="735" fill="none" extrusionOk="0">
                  <a:moveTo>
                    <a:pt x="0" y="1"/>
                  </a:moveTo>
                  <a:cubicBezTo>
                    <a:pt x="234" y="234"/>
                    <a:pt x="467" y="468"/>
                    <a:pt x="634" y="735"/>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10397550" y="1505463"/>
              <a:ext cx="384475" cy="2825375"/>
            </a:xfrm>
            <a:custGeom>
              <a:avLst/>
              <a:gdLst/>
              <a:ahLst/>
              <a:cxnLst/>
              <a:rect l="l" t="t" r="r" b="b"/>
              <a:pathLst>
                <a:path w="15379" h="113015" extrusionOk="0">
                  <a:moveTo>
                    <a:pt x="6272" y="1"/>
                  </a:moveTo>
                  <a:cubicBezTo>
                    <a:pt x="2803" y="1"/>
                    <a:pt x="1" y="2836"/>
                    <a:pt x="1" y="6305"/>
                  </a:cubicBezTo>
                  <a:lnTo>
                    <a:pt x="1" y="106710"/>
                  </a:lnTo>
                  <a:cubicBezTo>
                    <a:pt x="1" y="110180"/>
                    <a:pt x="2803" y="113015"/>
                    <a:pt x="6272" y="113015"/>
                  </a:cubicBezTo>
                  <a:lnTo>
                    <a:pt x="15378" y="113015"/>
                  </a:lnTo>
                  <a:lnTo>
                    <a:pt x="15378" y="1"/>
                  </a:lnTo>
                  <a:close/>
                </a:path>
              </a:pathLst>
            </a:custGeom>
            <a:solidFill>
              <a:schemeClr val="lt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a:off x="10380875" y="1930763"/>
              <a:ext cx="87600" cy="242700"/>
            </a:xfrm>
            <a:custGeom>
              <a:avLst/>
              <a:gdLst/>
              <a:ahLst/>
              <a:cxnLst/>
              <a:rect l="l" t="t" r="r" b="b"/>
              <a:pathLst>
                <a:path w="3504" h="9708" extrusionOk="0">
                  <a:moveTo>
                    <a:pt x="1168" y="1"/>
                  </a:moveTo>
                  <a:cubicBezTo>
                    <a:pt x="501" y="1"/>
                    <a:pt x="1" y="501"/>
                    <a:pt x="1" y="1168"/>
                  </a:cubicBezTo>
                  <a:lnTo>
                    <a:pt x="1" y="8540"/>
                  </a:lnTo>
                  <a:cubicBezTo>
                    <a:pt x="1" y="9207"/>
                    <a:pt x="501" y="9708"/>
                    <a:pt x="1168" y="9708"/>
                  </a:cubicBezTo>
                  <a:lnTo>
                    <a:pt x="2336" y="9708"/>
                  </a:lnTo>
                  <a:cubicBezTo>
                    <a:pt x="2969" y="9708"/>
                    <a:pt x="3503" y="9207"/>
                    <a:pt x="3503" y="8540"/>
                  </a:cubicBezTo>
                  <a:lnTo>
                    <a:pt x="3503" y="1168"/>
                  </a:lnTo>
                  <a:cubicBezTo>
                    <a:pt x="3503" y="501"/>
                    <a:pt x="2969" y="1"/>
                    <a:pt x="2336" y="1"/>
                  </a:cubicBezTo>
                  <a:close/>
                </a:path>
              </a:pathLst>
            </a:custGeom>
            <a:solidFill>
              <a:schemeClr val="lt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a:off x="10380875" y="1930563"/>
              <a:ext cx="58400" cy="243125"/>
            </a:xfrm>
            <a:custGeom>
              <a:avLst/>
              <a:gdLst/>
              <a:ahLst/>
              <a:cxnLst/>
              <a:rect l="l" t="t" r="r" b="b"/>
              <a:pathLst>
                <a:path w="2336" h="9725" extrusionOk="0">
                  <a:moveTo>
                    <a:pt x="1168" y="0"/>
                  </a:moveTo>
                  <a:cubicBezTo>
                    <a:pt x="584" y="0"/>
                    <a:pt x="1" y="392"/>
                    <a:pt x="1" y="1176"/>
                  </a:cubicBezTo>
                  <a:lnTo>
                    <a:pt x="1" y="8548"/>
                  </a:lnTo>
                  <a:cubicBezTo>
                    <a:pt x="1" y="9332"/>
                    <a:pt x="584" y="9724"/>
                    <a:pt x="1168" y="9724"/>
                  </a:cubicBezTo>
                  <a:cubicBezTo>
                    <a:pt x="1752" y="9724"/>
                    <a:pt x="2336" y="9332"/>
                    <a:pt x="2336" y="8548"/>
                  </a:cubicBezTo>
                  <a:lnTo>
                    <a:pt x="2336" y="1176"/>
                  </a:lnTo>
                  <a:cubicBezTo>
                    <a:pt x="2336" y="392"/>
                    <a:pt x="1752" y="0"/>
                    <a:pt x="1168" y="0"/>
                  </a:cubicBezTo>
                  <a:close/>
                </a:path>
              </a:pathLst>
            </a:custGeom>
            <a:solidFill>
              <a:schemeClr val="lt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10380875" y="2231813"/>
              <a:ext cx="87600" cy="110100"/>
            </a:xfrm>
            <a:custGeom>
              <a:avLst/>
              <a:gdLst/>
              <a:ahLst/>
              <a:cxnLst/>
              <a:rect l="l" t="t" r="r" b="b"/>
              <a:pathLst>
                <a:path w="3504" h="4404" extrusionOk="0">
                  <a:moveTo>
                    <a:pt x="1168" y="1"/>
                  </a:moveTo>
                  <a:cubicBezTo>
                    <a:pt x="501" y="1"/>
                    <a:pt x="1" y="535"/>
                    <a:pt x="1" y="1168"/>
                  </a:cubicBezTo>
                  <a:lnTo>
                    <a:pt x="1" y="3236"/>
                  </a:lnTo>
                  <a:cubicBezTo>
                    <a:pt x="1" y="3870"/>
                    <a:pt x="501" y="4404"/>
                    <a:pt x="1168" y="4404"/>
                  </a:cubicBezTo>
                  <a:lnTo>
                    <a:pt x="2336" y="4404"/>
                  </a:lnTo>
                  <a:cubicBezTo>
                    <a:pt x="2969" y="4404"/>
                    <a:pt x="3503" y="3870"/>
                    <a:pt x="3503" y="3236"/>
                  </a:cubicBezTo>
                  <a:lnTo>
                    <a:pt x="3503" y="1168"/>
                  </a:lnTo>
                  <a:cubicBezTo>
                    <a:pt x="3503" y="535"/>
                    <a:pt x="2969" y="1"/>
                    <a:pt x="2336" y="1"/>
                  </a:cubicBezTo>
                  <a:close/>
                </a:path>
              </a:pathLst>
            </a:custGeom>
            <a:solidFill>
              <a:schemeClr val="lt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a:off x="10380875" y="2232238"/>
              <a:ext cx="58400" cy="109900"/>
            </a:xfrm>
            <a:custGeom>
              <a:avLst/>
              <a:gdLst/>
              <a:ahLst/>
              <a:cxnLst/>
              <a:rect l="l" t="t" r="r" b="b"/>
              <a:pathLst>
                <a:path w="2336" h="4396" extrusionOk="0">
                  <a:moveTo>
                    <a:pt x="1168" y="0"/>
                  </a:moveTo>
                  <a:cubicBezTo>
                    <a:pt x="584" y="0"/>
                    <a:pt x="1" y="384"/>
                    <a:pt x="1" y="1151"/>
                  </a:cubicBezTo>
                  <a:lnTo>
                    <a:pt x="1" y="3219"/>
                  </a:lnTo>
                  <a:cubicBezTo>
                    <a:pt x="1" y="4003"/>
                    <a:pt x="584" y="4395"/>
                    <a:pt x="1168" y="4395"/>
                  </a:cubicBezTo>
                  <a:cubicBezTo>
                    <a:pt x="1752" y="4395"/>
                    <a:pt x="2336" y="4003"/>
                    <a:pt x="2336" y="3219"/>
                  </a:cubicBezTo>
                  <a:lnTo>
                    <a:pt x="2336" y="1151"/>
                  </a:lnTo>
                  <a:cubicBezTo>
                    <a:pt x="2336" y="384"/>
                    <a:pt x="1752" y="0"/>
                    <a:pt x="1168" y="0"/>
                  </a:cubicBezTo>
                  <a:close/>
                </a:path>
              </a:pathLst>
            </a:custGeom>
            <a:solidFill>
              <a:schemeClr val="lt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a:off x="10501800" y="1505463"/>
              <a:ext cx="1365175" cy="2825375"/>
            </a:xfrm>
            <a:custGeom>
              <a:avLst/>
              <a:gdLst/>
              <a:ahLst/>
              <a:cxnLst/>
              <a:rect l="l" t="t" r="r" b="b"/>
              <a:pathLst>
                <a:path w="54607" h="113015" extrusionOk="0">
                  <a:moveTo>
                    <a:pt x="6272" y="1"/>
                  </a:moveTo>
                  <a:cubicBezTo>
                    <a:pt x="2802" y="1"/>
                    <a:pt x="0" y="2803"/>
                    <a:pt x="0" y="6305"/>
                  </a:cubicBezTo>
                  <a:lnTo>
                    <a:pt x="0" y="106710"/>
                  </a:lnTo>
                  <a:cubicBezTo>
                    <a:pt x="0" y="110180"/>
                    <a:pt x="2802" y="113015"/>
                    <a:pt x="6272" y="113015"/>
                  </a:cubicBezTo>
                  <a:lnTo>
                    <a:pt x="48302" y="113015"/>
                  </a:lnTo>
                  <a:cubicBezTo>
                    <a:pt x="51804" y="113015"/>
                    <a:pt x="54606" y="110180"/>
                    <a:pt x="54606" y="106710"/>
                  </a:cubicBezTo>
                  <a:lnTo>
                    <a:pt x="54606" y="6305"/>
                  </a:lnTo>
                  <a:cubicBezTo>
                    <a:pt x="54606" y="2803"/>
                    <a:pt x="51804" y="1"/>
                    <a:pt x="48302" y="1"/>
                  </a:cubicBezTo>
                  <a:close/>
                </a:path>
              </a:pathLst>
            </a:custGeom>
            <a:solidFill>
              <a:srgbClr val="FF8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10501800" y="1505463"/>
              <a:ext cx="1365175" cy="2825375"/>
            </a:xfrm>
            <a:custGeom>
              <a:avLst/>
              <a:gdLst/>
              <a:ahLst/>
              <a:cxnLst/>
              <a:rect l="l" t="t" r="r" b="b"/>
              <a:pathLst>
                <a:path w="54607" h="113015" extrusionOk="0">
                  <a:moveTo>
                    <a:pt x="6272" y="1"/>
                  </a:moveTo>
                  <a:cubicBezTo>
                    <a:pt x="2802" y="1"/>
                    <a:pt x="0" y="2803"/>
                    <a:pt x="0" y="6305"/>
                  </a:cubicBezTo>
                  <a:lnTo>
                    <a:pt x="0" y="106710"/>
                  </a:lnTo>
                  <a:cubicBezTo>
                    <a:pt x="0" y="110180"/>
                    <a:pt x="2802" y="113015"/>
                    <a:pt x="6272" y="113015"/>
                  </a:cubicBezTo>
                  <a:lnTo>
                    <a:pt x="48302" y="113015"/>
                  </a:lnTo>
                  <a:cubicBezTo>
                    <a:pt x="51804" y="113015"/>
                    <a:pt x="54606" y="110180"/>
                    <a:pt x="54606" y="106710"/>
                  </a:cubicBezTo>
                  <a:lnTo>
                    <a:pt x="54606" y="6305"/>
                  </a:lnTo>
                  <a:cubicBezTo>
                    <a:pt x="54606" y="2803"/>
                    <a:pt x="51804" y="1"/>
                    <a:pt x="48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10501800" y="1505463"/>
              <a:ext cx="1365175" cy="2825375"/>
            </a:xfrm>
            <a:custGeom>
              <a:avLst/>
              <a:gdLst/>
              <a:ahLst/>
              <a:cxnLst/>
              <a:rect l="l" t="t" r="r" b="b"/>
              <a:pathLst>
                <a:path w="54607" h="113015" fill="none" extrusionOk="0">
                  <a:moveTo>
                    <a:pt x="6272" y="1"/>
                  </a:moveTo>
                  <a:lnTo>
                    <a:pt x="48302" y="1"/>
                  </a:lnTo>
                  <a:cubicBezTo>
                    <a:pt x="51804" y="1"/>
                    <a:pt x="54606" y="2803"/>
                    <a:pt x="54606" y="6305"/>
                  </a:cubicBezTo>
                  <a:lnTo>
                    <a:pt x="54606" y="106710"/>
                  </a:lnTo>
                  <a:cubicBezTo>
                    <a:pt x="54606" y="110180"/>
                    <a:pt x="51804" y="113015"/>
                    <a:pt x="48302" y="113015"/>
                  </a:cubicBezTo>
                  <a:lnTo>
                    <a:pt x="6272" y="113015"/>
                  </a:lnTo>
                  <a:cubicBezTo>
                    <a:pt x="2802" y="113015"/>
                    <a:pt x="0" y="110180"/>
                    <a:pt x="0" y="106710"/>
                  </a:cubicBezTo>
                  <a:lnTo>
                    <a:pt x="0" y="6305"/>
                  </a:lnTo>
                  <a:cubicBezTo>
                    <a:pt x="0" y="2803"/>
                    <a:pt x="2802" y="1"/>
                    <a:pt x="6272" y="1"/>
                  </a:cubicBez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10500975" y="1505463"/>
              <a:ext cx="1366000" cy="187675"/>
            </a:xfrm>
            <a:custGeom>
              <a:avLst/>
              <a:gdLst/>
              <a:ahLst/>
              <a:cxnLst/>
              <a:rect l="l" t="t" r="r" b="b"/>
              <a:pathLst>
                <a:path w="54640" h="7507" extrusionOk="0">
                  <a:moveTo>
                    <a:pt x="6305" y="1"/>
                  </a:moveTo>
                  <a:cubicBezTo>
                    <a:pt x="2835" y="1"/>
                    <a:pt x="0" y="2836"/>
                    <a:pt x="0" y="6305"/>
                  </a:cubicBezTo>
                  <a:lnTo>
                    <a:pt x="0" y="7506"/>
                  </a:lnTo>
                  <a:lnTo>
                    <a:pt x="54639" y="7506"/>
                  </a:lnTo>
                  <a:lnTo>
                    <a:pt x="54639" y="6305"/>
                  </a:lnTo>
                  <a:cubicBezTo>
                    <a:pt x="54639" y="2836"/>
                    <a:pt x="51804" y="1"/>
                    <a:pt x="48335" y="1"/>
                  </a:cubicBezTo>
                  <a:close/>
                </a:path>
              </a:pathLst>
            </a:custGeom>
            <a:solidFill>
              <a:schemeClr val="lt2"/>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11027125" y="1573638"/>
              <a:ext cx="223625" cy="52075"/>
            </a:xfrm>
            <a:custGeom>
              <a:avLst/>
              <a:gdLst/>
              <a:ahLst/>
              <a:cxnLst/>
              <a:rect l="l" t="t" r="r" b="b"/>
              <a:pathLst>
                <a:path w="8945" h="2083" extrusionOk="0">
                  <a:moveTo>
                    <a:pt x="1021" y="1"/>
                  </a:moveTo>
                  <a:cubicBezTo>
                    <a:pt x="0" y="1"/>
                    <a:pt x="7" y="2083"/>
                    <a:pt x="1043" y="2083"/>
                  </a:cubicBezTo>
                  <a:cubicBezTo>
                    <a:pt x="1073" y="2083"/>
                    <a:pt x="1105" y="2081"/>
                    <a:pt x="1137" y="2077"/>
                  </a:cubicBezTo>
                  <a:lnTo>
                    <a:pt x="7808" y="2077"/>
                  </a:lnTo>
                  <a:cubicBezTo>
                    <a:pt x="7840" y="2081"/>
                    <a:pt x="7871" y="2083"/>
                    <a:pt x="7901" y="2083"/>
                  </a:cubicBezTo>
                  <a:cubicBezTo>
                    <a:pt x="8937" y="2083"/>
                    <a:pt x="8944" y="1"/>
                    <a:pt x="7923" y="1"/>
                  </a:cubicBezTo>
                  <a:cubicBezTo>
                    <a:pt x="7886" y="1"/>
                    <a:pt x="7848" y="3"/>
                    <a:pt x="7808" y="9"/>
                  </a:cubicBezTo>
                  <a:lnTo>
                    <a:pt x="1137" y="9"/>
                  </a:lnTo>
                  <a:cubicBezTo>
                    <a:pt x="1097" y="3"/>
                    <a:pt x="1058" y="1"/>
                    <a:pt x="1021" y="1"/>
                  </a:cubicBezTo>
                  <a:close/>
                </a:path>
              </a:pathLst>
            </a:custGeom>
            <a:solidFill>
              <a:schemeClr val="dk2"/>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11285700" y="1573013"/>
              <a:ext cx="52550" cy="52575"/>
            </a:xfrm>
            <a:custGeom>
              <a:avLst/>
              <a:gdLst/>
              <a:ahLst/>
              <a:cxnLst/>
              <a:rect l="l" t="t" r="r" b="b"/>
              <a:pathLst>
                <a:path w="2102" h="2103" extrusionOk="0">
                  <a:moveTo>
                    <a:pt x="1068" y="1"/>
                  </a:moveTo>
                  <a:cubicBezTo>
                    <a:pt x="500" y="1"/>
                    <a:pt x="0" y="468"/>
                    <a:pt x="0" y="1068"/>
                  </a:cubicBezTo>
                  <a:cubicBezTo>
                    <a:pt x="0" y="1635"/>
                    <a:pt x="500" y="2102"/>
                    <a:pt x="1068" y="2102"/>
                  </a:cubicBezTo>
                  <a:cubicBezTo>
                    <a:pt x="1635" y="2102"/>
                    <a:pt x="2102" y="1635"/>
                    <a:pt x="2102" y="1068"/>
                  </a:cubicBezTo>
                  <a:cubicBezTo>
                    <a:pt x="2102" y="468"/>
                    <a:pt x="1635" y="1"/>
                    <a:pt x="1068" y="1"/>
                  </a:cubicBezTo>
                  <a:close/>
                </a:path>
              </a:pathLst>
            </a:custGeom>
            <a:solidFill>
              <a:schemeClr val="dk2"/>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10501800" y="4069813"/>
              <a:ext cx="1365175" cy="261025"/>
            </a:xfrm>
            <a:custGeom>
              <a:avLst/>
              <a:gdLst/>
              <a:ahLst/>
              <a:cxnLst/>
              <a:rect l="l" t="t" r="r" b="b"/>
              <a:pathLst>
                <a:path w="54607" h="10441" extrusionOk="0">
                  <a:moveTo>
                    <a:pt x="0" y="0"/>
                  </a:moveTo>
                  <a:lnTo>
                    <a:pt x="0" y="4136"/>
                  </a:lnTo>
                  <a:cubicBezTo>
                    <a:pt x="0" y="7606"/>
                    <a:pt x="2802" y="10441"/>
                    <a:pt x="6272" y="10441"/>
                  </a:cubicBezTo>
                  <a:lnTo>
                    <a:pt x="48302" y="10441"/>
                  </a:lnTo>
                  <a:cubicBezTo>
                    <a:pt x="51771" y="10441"/>
                    <a:pt x="54606" y="7606"/>
                    <a:pt x="54606" y="4136"/>
                  </a:cubicBezTo>
                  <a:lnTo>
                    <a:pt x="54606" y="0"/>
                  </a:lnTo>
                  <a:close/>
                </a:path>
              </a:pathLst>
            </a:custGeom>
            <a:solidFill>
              <a:schemeClr val="lt2"/>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11105550" y="4121513"/>
              <a:ext cx="157650" cy="157625"/>
            </a:xfrm>
            <a:custGeom>
              <a:avLst/>
              <a:gdLst/>
              <a:ahLst/>
              <a:cxnLst/>
              <a:rect l="l" t="t" r="r" b="b"/>
              <a:pathLst>
                <a:path w="6306" h="6305" extrusionOk="0">
                  <a:moveTo>
                    <a:pt x="3137" y="0"/>
                  </a:moveTo>
                  <a:cubicBezTo>
                    <a:pt x="1402" y="0"/>
                    <a:pt x="1" y="1401"/>
                    <a:pt x="1" y="3136"/>
                  </a:cubicBezTo>
                  <a:cubicBezTo>
                    <a:pt x="1" y="4870"/>
                    <a:pt x="1402" y="6305"/>
                    <a:pt x="3137" y="6305"/>
                  </a:cubicBezTo>
                  <a:cubicBezTo>
                    <a:pt x="4871" y="6305"/>
                    <a:pt x="6305" y="4870"/>
                    <a:pt x="6305" y="3136"/>
                  </a:cubicBezTo>
                  <a:cubicBezTo>
                    <a:pt x="6305" y="1401"/>
                    <a:pt x="4871" y="0"/>
                    <a:pt x="3137" y="0"/>
                  </a:cubicBezTo>
                  <a:close/>
                </a:path>
              </a:pathLst>
            </a:custGeom>
            <a:solidFill>
              <a:schemeClr val="dk2"/>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10794500" y="1825688"/>
              <a:ext cx="737225" cy="737225"/>
            </a:xfrm>
            <a:custGeom>
              <a:avLst/>
              <a:gdLst/>
              <a:ahLst/>
              <a:cxnLst/>
              <a:rect l="l" t="t" r="r" b="b"/>
              <a:pathLst>
                <a:path w="29489" h="29489" extrusionOk="0">
                  <a:moveTo>
                    <a:pt x="14745" y="1"/>
                  </a:moveTo>
                  <a:cubicBezTo>
                    <a:pt x="6605" y="1"/>
                    <a:pt x="1" y="6606"/>
                    <a:pt x="1" y="14745"/>
                  </a:cubicBezTo>
                  <a:cubicBezTo>
                    <a:pt x="1" y="22884"/>
                    <a:pt x="6605" y="29489"/>
                    <a:pt x="14745" y="29489"/>
                  </a:cubicBezTo>
                  <a:cubicBezTo>
                    <a:pt x="22884" y="29489"/>
                    <a:pt x="29488" y="22884"/>
                    <a:pt x="29488" y="14745"/>
                  </a:cubicBezTo>
                  <a:cubicBezTo>
                    <a:pt x="29488" y="6606"/>
                    <a:pt x="22884" y="1"/>
                    <a:pt x="14745"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6"/>
            <p:cNvSpPr/>
            <p:nvPr/>
          </p:nvSpPr>
          <p:spPr>
            <a:xfrm>
              <a:off x="10815350" y="1804838"/>
              <a:ext cx="737225" cy="737225"/>
            </a:xfrm>
            <a:custGeom>
              <a:avLst/>
              <a:gdLst/>
              <a:ahLst/>
              <a:cxnLst/>
              <a:rect l="l" t="t" r="r" b="b"/>
              <a:pathLst>
                <a:path w="29489" h="29489" extrusionOk="0">
                  <a:moveTo>
                    <a:pt x="14745" y="1"/>
                  </a:moveTo>
                  <a:cubicBezTo>
                    <a:pt x="6605" y="1"/>
                    <a:pt x="1" y="6606"/>
                    <a:pt x="1" y="14745"/>
                  </a:cubicBezTo>
                  <a:cubicBezTo>
                    <a:pt x="1" y="22884"/>
                    <a:pt x="6605" y="29489"/>
                    <a:pt x="14745" y="29489"/>
                  </a:cubicBezTo>
                  <a:cubicBezTo>
                    <a:pt x="22884" y="29489"/>
                    <a:pt x="29488" y="22884"/>
                    <a:pt x="29488" y="14745"/>
                  </a:cubicBezTo>
                  <a:cubicBezTo>
                    <a:pt x="29488" y="6606"/>
                    <a:pt x="22884" y="1"/>
                    <a:pt x="14745" y="1"/>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a:off x="10932100" y="2379438"/>
              <a:ext cx="507050" cy="212675"/>
            </a:xfrm>
            <a:custGeom>
              <a:avLst/>
              <a:gdLst/>
              <a:ahLst/>
              <a:cxnLst/>
              <a:rect l="l" t="t" r="r" b="b"/>
              <a:pathLst>
                <a:path w="20282" h="8507" extrusionOk="0">
                  <a:moveTo>
                    <a:pt x="14278" y="0"/>
                  </a:moveTo>
                  <a:lnTo>
                    <a:pt x="11275" y="2102"/>
                  </a:lnTo>
                  <a:lnTo>
                    <a:pt x="5671" y="1234"/>
                  </a:lnTo>
                  <a:cubicBezTo>
                    <a:pt x="5671" y="1234"/>
                    <a:pt x="1" y="4203"/>
                    <a:pt x="301" y="6538"/>
                  </a:cubicBezTo>
                  <a:lnTo>
                    <a:pt x="534" y="8506"/>
                  </a:lnTo>
                  <a:lnTo>
                    <a:pt x="19815" y="6038"/>
                  </a:lnTo>
                  <a:cubicBezTo>
                    <a:pt x="19815" y="6038"/>
                    <a:pt x="19648" y="5037"/>
                    <a:pt x="19548" y="4103"/>
                  </a:cubicBezTo>
                  <a:cubicBezTo>
                    <a:pt x="19415" y="2435"/>
                    <a:pt x="20282" y="1234"/>
                    <a:pt x="14278" y="0"/>
                  </a:cubicBezTo>
                  <a:close/>
                </a:path>
              </a:pathLst>
            </a:custGeom>
            <a:solidFill>
              <a:schemeClr val="lt1"/>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11095550" y="2210138"/>
              <a:ext cx="165975" cy="218525"/>
            </a:xfrm>
            <a:custGeom>
              <a:avLst/>
              <a:gdLst/>
              <a:ahLst/>
              <a:cxnLst/>
              <a:rect l="l" t="t" r="r" b="b"/>
              <a:pathLst>
                <a:path w="6639" h="8741" extrusionOk="0">
                  <a:moveTo>
                    <a:pt x="701" y="1"/>
                  </a:moveTo>
                  <a:lnTo>
                    <a:pt x="701" y="1"/>
                  </a:lnTo>
                  <a:cubicBezTo>
                    <a:pt x="701" y="1"/>
                    <a:pt x="1935" y="2836"/>
                    <a:pt x="1" y="7406"/>
                  </a:cubicBezTo>
                  <a:lnTo>
                    <a:pt x="4737" y="8740"/>
                  </a:lnTo>
                  <a:lnTo>
                    <a:pt x="6639" y="6572"/>
                  </a:lnTo>
                  <a:lnTo>
                    <a:pt x="5505" y="1535"/>
                  </a:lnTo>
                  <a:lnTo>
                    <a:pt x="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6"/>
            <p:cNvSpPr/>
            <p:nvPr/>
          </p:nvSpPr>
          <p:spPr>
            <a:xfrm>
              <a:off x="11108075" y="2193463"/>
              <a:ext cx="277700" cy="153575"/>
            </a:xfrm>
            <a:custGeom>
              <a:avLst/>
              <a:gdLst/>
              <a:ahLst/>
              <a:cxnLst/>
              <a:rect l="l" t="t" r="r" b="b"/>
              <a:pathLst>
                <a:path w="11108" h="6143" extrusionOk="0">
                  <a:moveTo>
                    <a:pt x="400" y="0"/>
                  </a:moveTo>
                  <a:lnTo>
                    <a:pt x="0" y="1135"/>
                  </a:lnTo>
                  <a:cubicBezTo>
                    <a:pt x="0" y="1135"/>
                    <a:pt x="1357" y="6142"/>
                    <a:pt x="6010" y="6142"/>
                  </a:cubicBezTo>
                  <a:cubicBezTo>
                    <a:pt x="6085" y="6142"/>
                    <a:pt x="6161" y="6141"/>
                    <a:pt x="6238" y="6138"/>
                  </a:cubicBezTo>
                  <a:cubicBezTo>
                    <a:pt x="11108" y="5938"/>
                    <a:pt x="1568" y="67"/>
                    <a:pt x="1568" y="67"/>
                  </a:cubicBezTo>
                  <a:lnTo>
                    <a:pt x="4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6"/>
            <p:cNvSpPr/>
            <p:nvPr/>
          </p:nvSpPr>
          <p:spPr>
            <a:xfrm>
              <a:off x="11095550" y="2210138"/>
              <a:ext cx="165975" cy="218525"/>
            </a:xfrm>
            <a:custGeom>
              <a:avLst/>
              <a:gdLst/>
              <a:ahLst/>
              <a:cxnLst/>
              <a:rect l="l" t="t" r="r" b="b"/>
              <a:pathLst>
                <a:path w="6639" h="8741" fill="none" extrusionOk="0">
                  <a:moveTo>
                    <a:pt x="701" y="1"/>
                  </a:moveTo>
                  <a:cubicBezTo>
                    <a:pt x="701" y="1"/>
                    <a:pt x="1935" y="2836"/>
                    <a:pt x="1" y="7406"/>
                  </a:cubicBezTo>
                  <a:lnTo>
                    <a:pt x="4737" y="8740"/>
                  </a:lnTo>
                  <a:lnTo>
                    <a:pt x="6639" y="6572"/>
                  </a:lnTo>
                  <a:lnTo>
                    <a:pt x="5505" y="1535"/>
                  </a:lnTo>
                  <a:lnTo>
                    <a:pt x="701" y="1"/>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6"/>
            <p:cNvSpPr/>
            <p:nvPr/>
          </p:nvSpPr>
          <p:spPr>
            <a:xfrm>
              <a:off x="11030575" y="1845713"/>
              <a:ext cx="409425" cy="364450"/>
            </a:xfrm>
            <a:custGeom>
              <a:avLst/>
              <a:gdLst/>
              <a:ahLst/>
              <a:cxnLst/>
              <a:rect l="l" t="t" r="r" b="b"/>
              <a:pathLst>
                <a:path w="16377" h="14578" extrusionOk="0">
                  <a:moveTo>
                    <a:pt x="6911" y="0"/>
                  </a:moveTo>
                  <a:cubicBezTo>
                    <a:pt x="2970" y="0"/>
                    <a:pt x="1" y="3327"/>
                    <a:pt x="598" y="8273"/>
                  </a:cubicBezTo>
                  <a:cubicBezTo>
                    <a:pt x="1332" y="14377"/>
                    <a:pt x="3300" y="14578"/>
                    <a:pt x="3300" y="14578"/>
                  </a:cubicBezTo>
                  <a:cubicBezTo>
                    <a:pt x="3300" y="14578"/>
                    <a:pt x="11339" y="8973"/>
                    <a:pt x="13107" y="8140"/>
                  </a:cubicBezTo>
                  <a:cubicBezTo>
                    <a:pt x="14908" y="7306"/>
                    <a:pt x="12907" y="5638"/>
                    <a:pt x="12907" y="5638"/>
                  </a:cubicBezTo>
                  <a:lnTo>
                    <a:pt x="12907" y="5638"/>
                  </a:lnTo>
                  <a:cubicBezTo>
                    <a:pt x="13128" y="5783"/>
                    <a:pt x="13430" y="5839"/>
                    <a:pt x="13764" y="5839"/>
                  </a:cubicBezTo>
                  <a:cubicBezTo>
                    <a:pt x="14889" y="5839"/>
                    <a:pt x="16376" y="5204"/>
                    <a:pt x="16376" y="5204"/>
                  </a:cubicBezTo>
                  <a:cubicBezTo>
                    <a:pt x="13841" y="4904"/>
                    <a:pt x="11206" y="67"/>
                    <a:pt x="6969" y="0"/>
                  </a:cubicBezTo>
                  <a:cubicBezTo>
                    <a:pt x="6950" y="0"/>
                    <a:pt x="6930" y="0"/>
                    <a:pt x="6911" y="0"/>
                  </a:cubicBezTo>
                  <a:close/>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p:cNvSpPr/>
            <p:nvPr/>
          </p:nvSpPr>
          <p:spPr>
            <a:xfrm>
              <a:off x="11083775" y="1955788"/>
              <a:ext cx="304525" cy="372875"/>
            </a:xfrm>
            <a:custGeom>
              <a:avLst/>
              <a:gdLst/>
              <a:ahLst/>
              <a:cxnLst/>
              <a:rect l="l" t="t" r="r" b="b"/>
              <a:pathLst>
                <a:path w="12181" h="14915" extrusionOk="0">
                  <a:moveTo>
                    <a:pt x="7744" y="1"/>
                  </a:moveTo>
                  <a:lnTo>
                    <a:pt x="9478" y="1869"/>
                  </a:lnTo>
                  <a:cubicBezTo>
                    <a:pt x="9277" y="1923"/>
                    <a:pt x="9064" y="1947"/>
                    <a:pt x="8843" y="1947"/>
                  </a:cubicBezTo>
                  <a:cubicBezTo>
                    <a:pt x="7117" y="1947"/>
                    <a:pt x="4874" y="480"/>
                    <a:pt x="3813" y="480"/>
                  </a:cubicBezTo>
                  <a:cubicBezTo>
                    <a:pt x="3428" y="480"/>
                    <a:pt x="3199" y="673"/>
                    <a:pt x="3207" y="1201"/>
                  </a:cubicBezTo>
                  <a:cubicBezTo>
                    <a:pt x="3240" y="2536"/>
                    <a:pt x="2907" y="3837"/>
                    <a:pt x="2240" y="5004"/>
                  </a:cubicBezTo>
                  <a:cubicBezTo>
                    <a:pt x="2240" y="5004"/>
                    <a:pt x="1518" y="4547"/>
                    <a:pt x="910" y="4547"/>
                  </a:cubicBezTo>
                  <a:cubicBezTo>
                    <a:pt x="417" y="4547"/>
                    <a:pt x="0" y="4848"/>
                    <a:pt x="105" y="5938"/>
                  </a:cubicBezTo>
                  <a:cubicBezTo>
                    <a:pt x="332" y="8308"/>
                    <a:pt x="1634" y="8340"/>
                    <a:pt x="1703" y="8340"/>
                  </a:cubicBezTo>
                  <a:cubicBezTo>
                    <a:pt x="1705" y="8340"/>
                    <a:pt x="1706" y="8340"/>
                    <a:pt x="1706" y="8340"/>
                  </a:cubicBezTo>
                  <a:lnTo>
                    <a:pt x="1706" y="8340"/>
                  </a:lnTo>
                  <a:lnTo>
                    <a:pt x="1172" y="10175"/>
                  </a:lnTo>
                  <a:cubicBezTo>
                    <a:pt x="3074" y="14277"/>
                    <a:pt x="5108" y="14344"/>
                    <a:pt x="7510" y="14845"/>
                  </a:cubicBezTo>
                  <a:cubicBezTo>
                    <a:pt x="7739" y="14892"/>
                    <a:pt x="7953" y="14915"/>
                    <a:pt x="8154" y="14915"/>
                  </a:cubicBezTo>
                  <a:cubicBezTo>
                    <a:pt x="10064" y="14915"/>
                    <a:pt x="10782" y="12883"/>
                    <a:pt x="11446" y="11042"/>
                  </a:cubicBezTo>
                  <a:cubicBezTo>
                    <a:pt x="12180" y="9040"/>
                    <a:pt x="11346" y="6405"/>
                    <a:pt x="11346" y="6405"/>
                  </a:cubicBezTo>
                  <a:lnTo>
                    <a:pt x="10846" y="2502"/>
                  </a:lnTo>
                  <a:cubicBezTo>
                    <a:pt x="10312" y="1201"/>
                    <a:pt x="7744" y="1"/>
                    <a:pt x="7744" y="1"/>
                  </a:cubicBezTo>
                  <a:close/>
                </a:path>
              </a:pathLst>
            </a:custGeom>
            <a:solidFill>
              <a:srgbClr val="FFFFFF"/>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p:cNvSpPr/>
            <p:nvPr/>
          </p:nvSpPr>
          <p:spPr>
            <a:xfrm>
              <a:off x="11294875" y="2117563"/>
              <a:ext cx="40050" cy="69250"/>
            </a:xfrm>
            <a:custGeom>
              <a:avLst/>
              <a:gdLst/>
              <a:ahLst/>
              <a:cxnLst/>
              <a:rect l="l" t="t" r="r" b="b"/>
              <a:pathLst>
                <a:path w="1602" h="2770" fill="none" extrusionOk="0">
                  <a:moveTo>
                    <a:pt x="234" y="1"/>
                  </a:moveTo>
                  <a:lnTo>
                    <a:pt x="1434" y="1669"/>
                  </a:lnTo>
                  <a:cubicBezTo>
                    <a:pt x="1601" y="1902"/>
                    <a:pt x="1501" y="2269"/>
                    <a:pt x="1201" y="2369"/>
                  </a:cubicBezTo>
                  <a:lnTo>
                    <a:pt x="0" y="2769"/>
                  </a:lnTo>
                </a:path>
              </a:pathLst>
            </a:custGeom>
            <a:solidFill>
              <a:schemeClr val="lt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11215650" y="2219313"/>
              <a:ext cx="80075" cy="25050"/>
            </a:xfrm>
            <a:custGeom>
              <a:avLst/>
              <a:gdLst/>
              <a:ahLst/>
              <a:cxnLst/>
              <a:rect l="l" t="t" r="r" b="b"/>
              <a:pathLst>
                <a:path w="3203" h="1002" fill="none" extrusionOk="0">
                  <a:moveTo>
                    <a:pt x="0" y="0"/>
                  </a:moveTo>
                  <a:cubicBezTo>
                    <a:pt x="0" y="0"/>
                    <a:pt x="1101" y="1001"/>
                    <a:pt x="3202" y="434"/>
                  </a:cubicBezTo>
                </a:path>
              </a:pathLst>
            </a:custGeom>
            <a:solidFill>
              <a:schemeClr val="lt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p:cNvSpPr/>
            <p:nvPr/>
          </p:nvSpPr>
          <p:spPr>
            <a:xfrm>
              <a:off x="11214800" y="2094988"/>
              <a:ext cx="16700" cy="37625"/>
            </a:xfrm>
            <a:custGeom>
              <a:avLst/>
              <a:gdLst/>
              <a:ahLst/>
              <a:cxnLst/>
              <a:rect l="l" t="t" r="r" b="b"/>
              <a:pathLst>
                <a:path w="668" h="1505" extrusionOk="0">
                  <a:moveTo>
                    <a:pt x="328" y="1"/>
                  </a:moveTo>
                  <a:cubicBezTo>
                    <a:pt x="319" y="1"/>
                    <a:pt x="310" y="2"/>
                    <a:pt x="301" y="3"/>
                  </a:cubicBezTo>
                  <a:cubicBezTo>
                    <a:pt x="134" y="3"/>
                    <a:pt x="1" y="337"/>
                    <a:pt x="1" y="770"/>
                  </a:cubicBezTo>
                  <a:cubicBezTo>
                    <a:pt x="34" y="1171"/>
                    <a:pt x="168" y="1504"/>
                    <a:pt x="368" y="1504"/>
                  </a:cubicBezTo>
                  <a:cubicBezTo>
                    <a:pt x="534" y="1504"/>
                    <a:pt x="668" y="1171"/>
                    <a:pt x="668" y="737"/>
                  </a:cubicBezTo>
                  <a:cubicBezTo>
                    <a:pt x="668" y="323"/>
                    <a:pt x="516" y="1"/>
                    <a:pt x="3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6"/>
            <p:cNvSpPr/>
            <p:nvPr/>
          </p:nvSpPr>
          <p:spPr>
            <a:xfrm>
              <a:off x="11315700" y="2091713"/>
              <a:ext cx="16725" cy="37550"/>
            </a:xfrm>
            <a:custGeom>
              <a:avLst/>
              <a:gdLst/>
              <a:ahLst/>
              <a:cxnLst/>
              <a:rect l="l" t="t" r="r" b="b"/>
              <a:pathLst>
                <a:path w="669" h="1502" extrusionOk="0">
                  <a:moveTo>
                    <a:pt x="301" y="1"/>
                  </a:moveTo>
                  <a:cubicBezTo>
                    <a:pt x="134" y="1"/>
                    <a:pt x="1" y="334"/>
                    <a:pt x="1" y="768"/>
                  </a:cubicBezTo>
                  <a:cubicBezTo>
                    <a:pt x="1" y="1168"/>
                    <a:pt x="168" y="1502"/>
                    <a:pt x="368" y="1502"/>
                  </a:cubicBezTo>
                  <a:cubicBezTo>
                    <a:pt x="535" y="1502"/>
                    <a:pt x="668" y="1168"/>
                    <a:pt x="668" y="735"/>
                  </a:cubicBezTo>
                  <a:cubicBezTo>
                    <a:pt x="635" y="334"/>
                    <a:pt x="501" y="1"/>
                    <a:pt x="3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11197300" y="2055038"/>
              <a:ext cx="63400" cy="34200"/>
            </a:xfrm>
            <a:custGeom>
              <a:avLst/>
              <a:gdLst/>
              <a:ahLst/>
              <a:cxnLst/>
              <a:rect l="l" t="t" r="r" b="b"/>
              <a:pathLst>
                <a:path w="2536" h="1368" fill="none" extrusionOk="0">
                  <a:moveTo>
                    <a:pt x="0" y="1368"/>
                  </a:moveTo>
                  <a:cubicBezTo>
                    <a:pt x="0" y="1368"/>
                    <a:pt x="767" y="0"/>
                    <a:pt x="2535" y="667"/>
                  </a:cubicBezTo>
                </a:path>
              </a:pathLst>
            </a:custGeom>
            <a:solidFill>
              <a:schemeClr val="lt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11313200" y="2050013"/>
              <a:ext cx="42575" cy="30900"/>
            </a:xfrm>
            <a:custGeom>
              <a:avLst/>
              <a:gdLst/>
              <a:ahLst/>
              <a:cxnLst/>
              <a:rect l="l" t="t" r="r" b="b"/>
              <a:pathLst>
                <a:path w="1703" h="1236" fill="none" extrusionOk="0">
                  <a:moveTo>
                    <a:pt x="1" y="801"/>
                  </a:moveTo>
                  <a:cubicBezTo>
                    <a:pt x="1" y="801"/>
                    <a:pt x="902" y="1"/>
                    <a:pt x="1702" y="1235"/>
                  </a:cubicBezTo>
                </a:path>
              </a:pathLst>
            </a:custGeom>
            <a:solidFill>
              <a:schemeClr val="lt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6"/>
            <p:cNvSpPr/>
            <p:nvPr/>
          </p:nvSpPr>
          <p:spPr>
            <a:xfrm>
              <a:off x="11326550" y="1941613"/>
              <a:ext cx="23375" cy="15025"/>
            </a:xfrm>
            <a:custGeom>
              <a:avLst/>
              <a:gdLst/>
              <a:ahLst/>
              <a:cxnLst/>
              <a:rect l="l" t="t" r="r" b="b"/>
              <a:pathLst>
                <a:path w="935" h="601" fill="none" extrusionOk="0">
                  <a:moveTo>
                    <a:pt x="1" y="0"/>
                  </a:moveTo>
                  <a:cubicBezTo>
                    <a:pt x="301" y="234"/>
                    <a:pt x="601" y="434"/>
                    <a:pt x="935" y="601"/>
                  </a:cubicBezTo>
                </a:path>
              </a:pathLst>
            </a:custGeom>
            <a:noFill/>
            <a:ln w="10850"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6"/>
            <p:cNvSpPr/>
            <p:nvPr/>
          </p:nvSpPr>
          <p:spPr>
            <a:xfrm>
              <a:off x="11090550" y="1860713"/>
              <a:ext cx="226850" cy="174325"/>
            </a:xfrm>
            <a:custGeom>
              <a:avLst/>
              <a:gdLst/>
              <a:ahLst/>
              <a:cxnLst/>
              <a:rect l="l" t="t" r="r" b="b"/>
              <a:pathLst>
                <a:path w="9074" h="6973" fill="none" extrusionOk="0">
                  <a:moveTo>
                    <a:pt x="434" y="6972"/>
                  </a:moveTo>
                  <a:cubicBezTo>
                    <a:pt x="434" y="6972"/>
                    <a:pt x="1" y="2536"/>
                    <a:pt x="2969" y="1068"/>
                  </a:cubicBezTo>
                  <a:cubicBezTo>
                    <a:pt x="5171" y="1"/>
                    <a:pt x="7506" y="1735"/>
                    <a:pt x="9074" y="2936"/>
                  </a:cubicBezTo>
                </a:path>
              </a:pathLst>
            </a:custGeom>
            <a:noFill/>
            <a:ln w="10850"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6"/>
            <p:cNvSpPr/>
            <p:nvPr/>
          </p:nvSpPr>
          <p:spPr>
            <a:xfrm>
              <a:off x="11192300" y="1928263"/>
              <a:ext cx="76725" cy="50900"/>
            </a:xfrm>
            <a:custGeom>
              <a:avLst/>
              <a:gdLst/>
              <a:ahLst/>
              <a:cxnLst/>
              <a:rect l="l" t="t" r="r" b="b"/>
              <a:pathLst>
                <a:path w="3069" h="2036" fill="none" extrusionOk="0">
                  <a:moveTo>
                    <a:pt x="0" y="1"/>
                  </a:moveTo>
                  <a:cubicBezTo>
                    <a:pt x="734" y="1"/>
                    <a:pt x="1735" y="468"/>
                    <a:pt x="3069" y="2036"/>
                  </a:cubicBezTo>
                </a:path>
              </a:pathLst>
            </a:custGeom>
            <a:noFill/>
            <a:ln w="10850"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6"/>
            <p:cNvSpPr/>
            <p:nvPr/>
          </p:nvSpPr>
          <p:spPr>
            <a:xfrm>
              <a:off x="11153925" y="1937438"/>
              <a:ext cx="14200" cy="19200"/>
            </a:xfrm>
            <a:custGeom>
              <a:avLst/>
              <a:gdLst/>
              <a:ahLst/>
              <a:cxnLst/>
              <a:rect l="l" t="t" r="r" b="b"/>
              <a:pathLst>
                <a:path w="568" h="768" fill="none" extrusionOk="0">
                  <a:moveTo>
                    <a:pt x="1" y="768"/>
                  </a:moveTo>
                  <a:cubicBezTo>
                    <a:pt x="134" y="468"/>
                    <a:pt x="334" y="201"/>
                    <a:pt x="568" y="1"/>
                  </a:cubicBezTo>
                </a:path>
              </a:pathLst>
            </a:custGeom>
            <a:noFill/>
            <a:ln w="10850"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6"/>
            <p:cNvSpPr/>
            <p:nvPr/>
          </p:nvSpPr>
          <p:spPr>
            <a:xfrm>
              <a:off x="11051350" y="2361913"/>
              <a:ext cx="253550" cy="119275"/>
            </a:xfrm>
            <a:custGeom>
              <a:avLst/>
              <a:gdLst/>
              <a:ahLst/>
              <a:cxnLst/>
              <a:rect l="l" t="t" r="r" b="b"/>
              <a:pathLst>
                <a:path w="10142" h="4771" extrusionOk="0">
                  <a:moveTo>
                    <a:pt x="8574" y="1"/>
                  </a:moveTo>
                  <a:lnTo>
                    <a:pt x="6339" y="2302"/>
                  </a:lnTo>
                  <a:lnTo>
                    <a:pt x="1435" y="901"/>
                  </a:lnTo>
                  <a:lnTo>
                    <a:pt x="1" y="2269"/>
                  </a:lnTo>
                  <a:lnTo>
                    <a:pt x="4938" y="4771"/>
                  </a:lnTo>
                  <a:lnTo>
                    <a:pt x="6505" y="3036"/>
                  </a:lnTo>
                  <a:lnTo>
                    <a:pt x="8674" y="3803"/>
                  </a:lnTo>
                  <a:lnTo>
                    <a:pt x="10141" y="568"/>
                  </a:lnTo>
                  <a:lnTo>
                    <a:pt x="8574" y="1"/>
                  </a:lnTo>
                  <a:close/>
                </a:path>
              </a:pathLst>
            </a:custGeom>
            <a:solidFill>
              <a:srgbClr val="FF8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6"/>
            <p:cNvSpPr/>
            <p:nvPr/>
          </p:nvSpPr>
          <p:spPr>
            <a:xfrm>
              <a:off x="11051350" y="2361913"/>
              <a:ext cx="253550" cy="119275"/>
            </a:xfrm>
            <a:custGeom>
              <a:avLst/>
              <a:gdLst/>
              <a:ahLst/>
              <a:cxnLst/>
              <a:rect l="l" t="t" r="r" b="b"/>
              <a:pathLst>
                <a:path w="10142" h="4771" extrusionOk="0">
                  <a:moveTo>
                    <a:pt x="8574" y="1"/>
                  </a:moveTo>
                  <a:lnTo>
                    <a:pt x="6339" y="2302"/>
                  </a:lnTo>
                  <a:lnTo>
                    <a:pt x="1435" y="901"/>
                  </a:lnTo>
                  <a:lnTo>
                    <a:pt x="1" y="2269"/>
                  </a:lnTo>
                  <a:lnTo>
                    <a:pt x="4938" y="4771"/>
                  </a:lnTo>
                  <a:lnTo>
                    <a:pt x="6505" y="3036"/>
                  </a:lnTo>
                  <a:lnTo>
                    <a:pt x="8674" y="3803"/>
                  </a:lnTo>
                  <a:lnTo>
                    <a:pt x="10141" y="568"/>
                  </a:lnTo>
                  <a:lnTo>
                    <a:pt x="85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6"/>
            <p:cNvSpPr/>
            <p:nvPr/>
          </p:nvSpPr>
          <p:spPr>
            <a:xfrm>
              <a:off x="11051350" y="2361913"/>
              <a:ext cx="253550" cy="119275"/>
            </a:xfrm>
            <a:custGeom>
              <a:avLst/>
              <a:gdLst/>
              <a:ahLst/>
              <a:cxnLst/>
              <a:rect l="l" t="t" r="r" b="b"/>
              <a:pathLst>
                <a:path w="10142" h="4771" fill="none" extrusionOk="0">
                  <a:moveTo>
                    <a:pt x="1" y="2269"/>
                  </a:moveTo>
                  <a:lnTo>
                    <a:pt x="1435" y="901"/>
                  </a:lnTo>
                  <a:lnTo>
                    <a:pt x="6339" y="2302"/>
                  </a:lnTo>
                  <a:lnTo>
                    <a:pt x="8574" y="1"/>
                  </a:lnTo>
                  <a:lnTo>
                    <a:pt x="10141" y="568"/>
                  </a:lnTo>
                  <a:lnTo>
                    <a:pt x="8674" y="3803"/>
                  </a:lnTo>
                  <a:lnTo>
                    <a:pt x="6505" y="3036"/>
                  </a:lnTo>
                  <a:lnTo>
                    <a:pt x="4938" y="4771"/>
                  </a:lnTo>
                  <a:close/>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6"/>
            <p:cNvSpPr/>
            <p:nvPr/>
          </p:nvSpPr>
          <p:spPr>
            <a:xfrm>
              <a:off x="10815350" y="1804838"/>
              <a:ext cx="737225" cy="737225"/>
            </a:xfrm>
            <a:custGeom>
              <a:avLst/>
              <a:gdLst/>
              <a:ahLst/>
              <a:cxnLst/>
              <a:rect l="l" t="t" r="r" b="b"/>
              <a:pathLst>
                <a:path w="29489" h="29489" fill="none" extrusionOk="0">
                  <a:moveTo>
                    <a:pt x="29488" y="14745"/>
                  </a:moveTo>
                  <a:cubicBezTo>
                    <a:pt x="29488" y="22884"/>
                    <a:pt x="22884" y="29489"/>
                    <a:pt x="14745" y="29489"/>
                  </a:cubicBezTo>
                  <a:cubicBezTo>
                    <a:pt x="6605" y="29489"/>
                    <a:pt x="1" y="22884"/>
                    <a:pt x="1" y="14745"/>
                  </a:cubicBezTo>
                  <a:cubicBezTo>
                    <a:pt x="1" y="6606"/>
                    <a:pt x="6605" y="1"/>
                    <a:pt x="14745" y="1"/>
                  </a:cubicBezTo>
                  <a:cubicBezTo>
                    <a:pt x="22884" y="1"/>
                    <a:pt x="29488" y="6606"/>
                    <a:pt x="29488" y="14745"/>
                  </a:cubicBez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p:nvPr/>
          </p:nvSpPr>
          <p:spPr>
            <a:xfrm>
              <a:off x="11271525" y="2341888"/>
              <a:ext cx="235175" cy="235200"/>
            </a:xfrm>
            <a:custGeom>
              <a:avLst/>
              <a:gdLst/>
              <a:ahLst/>
              <a:cxnLst/>
              <a:rect l="l" t="t" r="r" b="b"/>
              <a:pathLst>
                <a:path w="9407" h="9408" extrusionOk="0">
                  <a:moveTo>
                    <a:pt x="2335" y="1"/>
                  </a:moveTo>
                  <a:cubicBezTo>
                    <a:pt x="1034" y="1"/>
                    <a:pt x="0" y="1035"/>
                    <a:pt x="0" y="2336"/>
                  </a:cubicBezTo>
                  <a:lnTo>
                    <a:pt x="0" y="7073"/>
                  </a:lnTo>
                  <a:cubicBezTo>
                    <a:pt x="0" y="8374"/>
                    <a:pt x="1034" y="9408"/>
                    <a:pt x="2335" y="9408"/>
                  </a:cubicBezTo>
                  <a:lnTo>
                    <a:pt x="7072" y="9408"/>
                  </a:lnTo>
                  <a:cubicBezTo>
                    <a:pt x="8373" y="9408"/>
                    <a:pt x="9407" y="8374"/>
                    <a:pt x="9407" y="7073"/>
                  </a:cubicBezTo>
                  <a:lnTo>
                    <a:pt x="9407" y="2336"/>
                  </a:lnTo>
                  <a:cubicBezTo>
                    <a:pt x="9407" y="1035"/>
                    <a:pt x="8373" y="1"/>
                    <a:pt x="7072" y="1"/>
                  </a:cubicBezTo>
                  <a:close/>
                </a:path>
              </a:pathLst>
            </a:custGeom>
            <a:solidFill>
              <a:schemeClr val="lt1"/>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p:nvPr/>
          </p:nvSpPr>
          <p:spPr>
            <a:xfrm>
              <a:off x="11357400" y="2399438"/>
              <a:ext cx="63400" cy="10025"/>
            </a:xfrm>
            <a:custGeom>
              <a:avLst/>
              <a:gdLst/>
              <a:ahLst/>
              <a:cxnLst/>
              <a:rect l="l" t="t" r="r" b="b"/>
              <a:pathLst>
                <a:path w="2536" h="401" fill="none" extrusionOk="0">
                  <a:moveTo>
                    <a:pt x="2536" y="401"/>
                  </a:moveTo>
                  <a:cubicBezTo>
                    <a:pt x="2403" y="134"/>
                    <a:pt x="2136" y="1"/>
                    <a:pt x="1835" y="1"/>
                  </a:cubicBezTo>
                  <a:lnTo>
                    <a:pt x="701" y="1"/>
                  </a:lnTo>
                  <a:cubicBezTo>
                    <a:pt x="401" y="1"/>
                    <a:pt x="134" y="134"/>
                    <a:pt x="1" y="401"/>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p:cNvSpPr/>
            <p:nvPr/>
          </p:nvSpPr>
          <p:spPr>
            <a:xfrm>
              <a:off x="11319875" y="2415288"/>
              <a:ext cx="138475" cy="104275"/>
            </a:xfrm>
            <a:custGeom>
              <a:avLst/>
              <a:gdLst/>
              <a:ahLst/>
              <a:cxnLst/>
              <a:rect l="l" t="t" r="r" b="b"/>
              <a:pathLst>
                <a:path w="5539" h="4171" fill="none" extrusionOk="0">
                  <a:moveTo>
                    <a:pt x="768" y="0"/>
                  </a:moveTo>
                  <a:cubicBezTo>
                    <a:pt x="334" y="0"/>
                    <a:pt x="1" y="334"/>
                    <a:pt x="1" y="768"/>
                  </a:cubicBezTo>
                  <a:lnTo>
                    <a:pt x="1" y="3403"/>
                  </a:lnTo>
                  <a:cubicBezTo>
                    <a:pt x="1" y="3836"/>
                    <a:pt x="334" y="4170"/>
                    <a:pt x="768" y="4170"/>
                  </a:cubicBezTo>
                  <a:lnTo>
                    <a:pt x="4771" y="4170"/>
                  </a:lnTo>
                  <a:cubicBezTo>
                    <a:pt x="5204" y="4170"/>
                    <a:pt x="5538" y="3836"/>
                    <a:pt x="5538" y="3403"/>
                  </a:cubicBezTo>
                  <a:lnTo>
                    <a:pt x="5538" y="768"/>
                  </a:lnTo>
                  <a:cubicBezTo>
                    <a:pt x="5538" y="334"/>
                    <a:pt x="5204" y="0"/>
                    <a:pt x="4771" y="0"/>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p:cNvSpPr/>
            <p:nvPr/>
          </p:nvSpPr>
          <p:spPr>
            <a:xfrm>
              <a:off x="11352400" y="2440313"/>
              <a:ext cx="64250" cy="63400"/>
            </a:xfrm>
            <a:custGeom>
              <a:avLst/>
              <a:gdLst/>
              <a:ahLst/>
              <a:cxnLst/>
              <a:rect l="l" t="t" r="r" b="b"/>
              <a:pathLst>
                <a:path w="2570" h="2536" fill="none" extrusionOk="0">
                  <a:moveTo>
                    <a:pt x="1468" y="0"/>
                  </a:moveTo>
                  <a:cubicBezTo>
                    <a:pt x="501" y="0"/>
                    <a:pt x="1" y="1168"/>
                    <a:pt x="701" y="1868"/>
                  </a:cubicBezTo>
                  <a:cubicBezTo>
                    <a:pt x="1368" y="2535"/>
                    <a:pt x="2569" y="2068"/>
                    <a:pt x="2569" y="1101"/>
                  </a:cubicBezTo>
                  <a:cubicBezTo>
                    <a:pt x="2569" y="500"/>
                    <a:pt x="2069" y="0"/>
                    <a:pt x="1468" y="0"/>
                  </a:cubicBezTo>
                  <a:close/>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613550" y="3752063"/>
              <a:ext cx="1120825" cy="271075"/>
            </a:xfrm>
            <a:custGeom>
              <a:avLst/>
              <a:gdLst/>
              <a:ahLst/>
              <a:cxnLst/>
              <a:rect l="l" t="t" r="r" b="b"/>
              <a:pathLst>
                <a:path w="44833" h="10843" extrusionOk="0">
                  <a:moveTo>
                    <a:pt x="3703" y="1"/>
                  </a:moveTo>
                  <a:cubicBezTo>
                    <a:pt x="1635" y="1"/>
                    <a:pt x="0" y="1669"/>
                    <a:pt x="0" y="3704"/>
                  </a:cubicBezTo>
                  <a:lnTo>
                    <a:pt x="0" y="7139"/>
                  </a:lnTo>
                  <a:cubicBezTo>
                    <a:pt x="0" y="9208"/>
                    <a:pt x="1635" y="10842"/>
                    <a:pt x="3703" y="10842"/>
                  </a:cubicBezTo>
                  <a:lnTo>
                    <a:pt x="41130" y="10842"/>
                  </a:lnTo>
                  <a:cubicBezTo>
                    <a:pt x="43164" y="10842"/>
                    <a:pt x="44832" y="9208"/>
                    <a:pt x="44832" y="7139"/>
                  </a:cubicBezTo>
                  <a:lnTo>
                    <a:pt x="44832" y="3704"/>
                  </a:lnTo>
                  <a:cubicBezTo>
                    <a:pt x="44832" y="1669"/>
                    <a:pt x="43164" y="1"/>
                    <a:pt x="41130"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623550" y="3721213"/>
              <a:ext cx="1120825" cy="271050"/>
            </a:xfrm>
            <a:custGeom>
              <a:avLst/>
              <a:gdLst/>
              <a:ahLst/>
              <a:cxnLst/>
              <a:rect l="l" t="t" r="r" b="b"/>
              <a:pathLst>
                <a:path w="44833" h="10842" extrusionOk="0">
                  <a:moveTo>
                    <a:pt x="3703" y="1"/>
                  </a:moveTo>
                  <a:cubicBezTo>
                    <a:pt x="1668" y="1"/>
                    <a:pt x="1" y="1669"/>
                    <a:pt x="1" y="3703"/>
                  </a:cubicBezTo>
                  <a:lnTo>
                    <a:pt x="1" y="7139"/>
                  </a:lnTo>
                  <a:cubicBezTo>
                    <a:pt x="1" y="9174"/>
                    <a:pt x="1668" y="10842"/>
                    <a:pt x="3703" y="10842"/>
                  </a:cubicBezTo>
                  <a:lnTo>
                    <a:pt x="41130" y="10842"/>
                  </a:lnTo>
                  <a:cubicBezTo>
                    <a:pt x="43198" y="10842"/>
                    <a:pt x="44833" y="9174"/>
                    <a:pt x="44833" y="7139"/>
                  </a:cubicBezTo>
                  <a:lnTo>
                    <a:pt x="44833" y="3703"/>
                  </a:lnTo>
                  <a:cubicBezTo>
                    <a:pt x="44833" y="1669"/>
                    <a:pt x="43198" y="1"/>
                    <a:pt x="41130" y="1"/>
                  </a:cubicBezTo>
                  <a:close/>
                </a:path>
              </a:pathLst>
            </a:custGeom>
            <a:solidFill>
              <a:schemeClr val="lt1"/>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706100" y="3762088"/>
              <a:ext cx="127625" cy="176800"/>
            </a:xfrm>
            <a:custGeom>
              <a:avLst/>
              <a:gdLst/>
              <a:ahLst/>
              <a:cxnLst/>
              <a:rect l="l" t="t" r="r" b="b"/>
              <a:pathLst>
                <a:path w="5105" h="7072" fill="none" extrusionOk="0">
                  <a:moveTo>
                    <a:pt x="2536" y="0"/>
                  </a:moveTo>
                  <a:cubicBezTo>
                    <a:pt x="1135" y="0"/>
                    <a:pt x="1" y="1134"/>
                    <a:pt x="1" y="2535"/>
                  </a:cubicBezTo>
                  <a:cubicBezTo>
                    <a:pt x="1" y="3536"/>
                    <a:pt x="1235" y="5571"/>
                    <a:pt x="2002" y="6705"/>
                  </a:cubicBezTo>
                  <a:cubicBezTo>
                    <a:pt x="2269" y="7072"/>
                    <a:pt x="2836" y="7072"/>
                    <a:pt x="3103" y="6705"/>
                  </a:cubicBezTo>
                  <a:cubicBezTo>
                    <a:pt x="3870" y="5571"/>
                    <a:pt x="5105" y="3569"/>
                    <a:pt x="5105" y="2535"/>
                  </a:cubicBezTo>
                  <a:cubicBezTo>
                    <a:pt x="5105" y="1134"/>
                    <a:pt x="3970" y="0"/>
                    <a:pt x="2536" y="0"/>
                  </a:cubicBezTo>
                  <a:close/>
                  <a:moveTo>
                    <a:pt x="1402" y="2535"/>
                  </a:moveTo>
                  <a:cubicBezTo>
                    <a:pt x="1402" y="1535"/>
                    <a:pt x="2636" y="1001"/>
                    <a:pt x="3370" y="1735"/>
                  </a:cubicBezTo>
                  <a:cubicBezTo>
                    <a:pt x="4104" y="2469"/>
                    <a:pt x="3570" y="3703"/>
                    <a:pt x="2536" y="3703"/>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959625" y="3780438"/>
              <a:ext cx="606300" cy="58400"/>
            </a:xfrm>
            <a:custGeom>
              <a:avLst/>
              <a:gdLst/>
              <a:ahLst/>
              <a:cxnLst/>
              <a:rect l="l" t="t" r="r" b="b"/>
              <a:pathLst>
                <a:path w="24252" h="2336" extrusionOk="0">
                  <a:moveTo>
                    <a:pt x="1568" y="0"/>
                  </a:moveTo>
                  <a:cubicBezTo>
                    <a:pt x="0" y="0"/>
                    <a:pt x="0" y="2335"/>
                    <a:pt x="1568" y="2335"/>
                  </a:cubicBezTo>
                  <a:lnTo>
                    <a:pt x="22683" y="2335"/>
                  </a:lnTo>
                  <a:cubicBezTo>
                    <a:pt x="24251" y="2335"/>
                    <a:pt x="24251" y="0"/>
                    <a:pt x="22683" y="0"/>
                  </a:cubicBezTo>
                  <a:close/>
                </a:path>
              </a:pathLst>
            </a:custGeom>
            <a:solidFill>
              <a:srgbClr val="858585"/>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959625" y="3874663"/>
              <a:ext cx="452025" cy="57575"/>
            </a:xfrm>
            <a:custGeom>
              <a:avLst/>
              <a:gdLst/>
              <a:ahLst/>
              <a:cxnLst/>
              <a:rect l="l" t="t" r="r" b="b"/>
              <a:pathLst>
                <a:path w="18081" h="2303" extrusionOk="0">
                  <a:moveTo>
                    <a:pt x="1568" y="0"/>
                  </a:moveTo>
                  <a:cubicBezTo>
                    <a:pt x="0" y="0"/>
                    <a:pt x="0" y="2302"/>
                    <a:pt x="1568" y="2302"/>
                  </a:cubicBezTo>
                  <a:lnTo>
                    <a:pt x="16546" y="2302"/>
                  </a:lnTo>
                  <a:cubicBezTo>
                    <a:pt x="18080" y="2302"/>
                    <a:pt x="18080" y="0"/>
                    <a:pt x="16546" y="0"/>
                  </a:cubicBezTo>
                  <a:close/>
                </a:path>
              </a:pathLst>
            </a:custGeom>
            <a:solidFill>
              <a:srgbClr val="999999"/>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6"/>
            <p:cNvSpPr/>
            <p:nvPr/>
          </p:nvSpPr>
          <p:spPr>
            <a:xfrm>
              <a:off x="11414125" y="3874663"/>
              <a:ext cx="184325" cy="57575"/>
            </a:xfrm>
            <a:custGeom>
              <a:avLst/>
              <a:gdLst/>
              <a:ahLst/>
              <a:cxnLst/>
              <a:rect l="l" t="t" r="r" b="b"/>
              <a:pathLst>
                <a:path w="7373" h="2303" extrusionOk="0">
                  <a:moveTo>
                    <a:pt x="1568" y="0"/>
                  </a:moveTo>
                  <a:cubicBezTo>
                    <a:pt x="0" y="0"/>
                    <a:pt x="0" y="2302"/>
                    <a:pt x="1568" y="2302"/>
                  </a:cubicBezTo>
                  <a:lnTo>
                    <a:pt x="5838" y="2302"/>
                  </a:lnTo>
                  <a:cubicBezTo>
                    <a:pt x="7372" y="2302"/>
                    <a:pt x="7372" y="0"/>
                    <a:pt x="5838" y="0"/>
                  </a:cubicBezTo>
                  <a:close/>
                </a:path>
              </a:pathLst>
            </a:custGeom>
            <a:solidFill>
              <a:srgbClr val="999999"/>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6"/>
            <p:cNvSpPr/>
            <p:nvPr/>
          </p:nvSpPr>
          <p:spPr>
            <a:xfrm>
              <a:off x="10759475" y="3413488"/>
              <a:ext cx="1120825" cy="271075"/>
            </a:xfrm>
            <a:custGeom>
              <a:avLst/>
              <a:gdLst/>
              <a:ahLst/>
              <a:cxnLst/>
              <a:rect l="l" t="t" r="r" b="b"/>
              <a:pathLst>
                <a:path w="44833" h="10843" extrusionOk="0">
                  <a:moveTo>
                    <a:pt x="3703" y="1"/>
                  </a:moveTo>
                  <a:cubicBezTo>
                    <a:pt x="1635" y="1"/>
                    <a:pt x="1" y="1669"/>
                    <a:pt x="1" y="3704"/>
                  </a:cubicBezTo>
                  <a:lnTo>
                    <a:pt x="1" y="7139"/>
                  </a:lnTo>
                  <a:cubicBezTo>
                    <a:pt x="1" y="9208"/>
                    <a:pt x="1635" y="10842"/>
                    <a:pt x="3703" y="10842"/>
                  </a:cubicBezTo>
                  <a:lnTo>
                    <a:pt x="41130" y="10842"/>
                  </a:lnTo>
                  <a:cubicBezTo>
                    <a:pt x="43165" y="10842"/>
                    <a:pt x="44833" y="9208"/>
                    <a:pt x="44833" y="7139"/>
                  </a:cubicBezTo>
                  <a:lnTo>
                    <a:pt x="44833" y="3704"/>
                  </a:lnTo>
                  <a:cubicBezTo>
                    <a:pt x="44833" y="1669"/>
                    <a:pt x="43165" y="1"/>
                    <a:pt x="41130"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0769500" y="3382638"/>
              <a:ext cx="1120825" cy="271050"/>
            </a:xfrm>
            <a:custGeom>
              <a:avLst/>
              <a:gdLst/>
              <a:ahLst/>
              <a:cxnLst/>
              <a:rect l="l" t="t" r="r" b="b"/>
              <a:pathLst>
                <a:path w="44833" h="10842" extrusionOk="0">
                  <a:moveTo>
                    <a:pt x="3703" y="1"/>
                  </a:moveTo>
                  <a:cubicBezTo>
                    <a:pt x="1668" y="1"/>
                    <a:pt x="0" y="1635"/>
                    <a:pt x="0" y="3703"/>
                  </a:cubicBezTo>
                  <a:lnTo>
                    <a:pt x="0" y="7139"/>
                  </a:lnTo>
                  <a:cubicBezTo>
                    <a:pt x="0" y="9174"/>
                    <a:pt x="1668" y="10842"/>
                    <a:pt x="3703" y="10842"/>
                  </a:cubicBezTo>
                  <a:lnTo>
                    <a:pt x="41129" y="10842"/>
                  </a:lnTo>
                  <a:cubicBezTo>
                    <a:pt x="43198" y="10842"/>
                    <a:pt x="44832" y="9174"/>
                    <a:pt x="44832" y="7139"/>
                  </a:cubicBezTo>
                  <a:lnTo>
                    <a:pt x="44832" y="3703"/>
                  </a:lnTo>
                  <a:cubicBezTo>
                    <a:pt x="44832" y="1635"/>
                    <a:pt x="43198" y="1"/>
                    <a:pt x="41129" y="1"/>
                  </a:cubicBezTo>
                  <a:close/>
                </a:path>
              </a:pathLst>
            </a:custGeom>
            <a:solidFill>
              <a:schemeClr val="lt1"/>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0860375" y="3546938"/>
              <a:ext cx="110950" cy="46725"/>
            </a:xfrm>
            <a:custGeom>
              <a:avLst/>
              <a:gdLst/>
              <a:ahLst/>
              <a:cxnLst/>
              <a:rect l="l" t="t" r="r" b="b"/>
              <a:pathLst>
                <a:path w="4438" h="1869" fill="none" extrusionOk="0">
                  <a:moveTo>
                    <a:pt x="1" y="0"/>
                  </a:moveTo>
                  <a:lnTo>
                    <a:pt x="1" y="534"/>
                  </a:lnTo>
                  <a:cubicBezTo>
                    <a:pt x="1" y="634"/>
                    <a:pt x="34" y="701"/>
                    <a:pt x="101" y="734"/>
                  </a:cubicBezTo>
                  <a:lnTo>
                    <a:pt x="2102" y="1835"/>
                  </a:lnTo>
                  <a:cubicBezTo>
                    <a:pt x="2169" y="1868"/>
                    <a:pt x="2269" y="1868"/>
                    <a:pt x="2336" y="1835"/>
                  </a:cubicBezTo>
                  <a:lnTo>
                    <a:pt x="4337" y="734"/>
                  </a:lnTo>
                  <a:cubicBezTo>
                    <a:pt x="4404" y="701"/>
                    <a:pt x="4437" y="634"/>
                    <a:pt x="4437" y="534"/>
                  </a:cubicBezTo>
                  <a:lnTo>
                    <a:pt x="4437" y="0"/>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6"/>
            <p:cNvSpPr/>
            <p:nvPr/>
          </p:nvSpPr>
          <p:spPr>
            <a:xfrm>
              <a:off x="10817025" y="3441863"/>
              <a:ext cx="197675" cy="127600"/>
            </a:xfrm>
            <a:custGeom>
              <a:avLst/>
              <a:gdLst/>
              <a:ahLst/>
              <a:cxnLst/>
              <a:rect l="l" t="t" r="r" b="b"/>
              <a:pathLst>
                <a:path w="7907" h="5104" fill="none" extrusionOk="0">
                  <a:moveTo>
                    <a:pt x="7172" y="5104"/>
                  </a:moveTo>
                  <a:lnTo>
                    <a:pt x="7172" y="2769"/>
                  </a:lnTo>
                  <a:lnTo>
                    <a:pt x="7739" y="2435"/>
                  </a:lnTo>
                  <a:cubicBezTo>
                    <a:pt x="7906" y="2368"/>
                    <a:pt x="7906" y="2102"/>
                    <a:pt x="7739" y="2035"/>
                  </a:cubicBezTo>
                  <a:lnTo>
                    <a:pt x="4070" y="33"/>
                  </a:lnTo>
                  <a:cubicBezTo>
                    <a:pt x="4003" y="0"/>
                    <a:pt x="3903" y="0"/>
                    <a:pt x="3836" y="33"/>
                  </a:cubicBezTo>
                  <a:lnTo>
                    <a:pt x="167" y="2035"/>
                  </a:lnTo>
                  <a:cubicBezTo>
                    <a:pt x="0" y="2102"/>
                    <a:pt x="0" y="2368"/>
                    <a:pt x="167" y="2435"/>
                  </a:cubicBezTo>
                  <a:lnTo>
                    <a:pt x="3836" y="4437"/>
                  </a:lnTo>
                  <a:cubicBezTo>
                    <a:pt x="3903" y="4470"/>
                    <a:pt x="4003" y="4470"/>
                    <a:pt x="4070" y="4437"/>
                  </a:cubicBezTo>
                  <a:lnTo>
                    <a:pt x="6171" y="3302"/>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6"/>
            <p:cNvSpPr/>
            <p:nvPr/>
          </p:nvSpPr>
          <p:spPr>
            <a:xfrm>
              <a:off x="11105550" y="3441863"/>
              <a:ext cx="606300" cy="58400"/>
            </a:xfrm>
            <a:custGeom>
              <a:avLst/>
              <a:gdLst/>
              <a:ahLst/>
              <a:cxnLst/>
              <a:rect l="l" t="t" r="r" b="b"/>
              <a:pathLst>
                <a:path w="24252" h="2336" extrusionOk="0">
                  <a:moveTo>
                    <a:pt x="1569" y="0"/>
                  </a:moveTo>
                  <a:cubicBezTo>
                    <a:pt x="1" y="0"/>
                    <a:pt x="1" y="2335"/>
                    <a:pt x="1569" y="2335"/>
                  </a:cubicBezTo>
                  <a:lnTo>
                    <a:pt x="22684" y="2335"/>
                  </a:lnTo>
                  <a:cubicBezTo>
                    <a:pt x="24252" y="2335"/>
                    <a:pt x="24252" y="0"/>
                    <a:pt x="22684" y="0"/>
                  </a:cubicBezTo>
                  <a:close/>
                </a:path>
              </a:pathLst>
            </a:custGeom>
            <a:solidFill>
              <a:srgbClr val="858585"/>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105550" y="3535263"/>
              <a:ext cx="358625" cy="58400"/>
            </a:xfrm>
            <a:custGeom>
              <a:avLst/>
              <a:gdLst/>
              <a:ahLst/>
              <a:cxnLst/>
              <a:rect l="l" t="t" r="r" b="b"/>
              <a:pathLst>
                <a:path w="14345" h="2336" extrusionOk="0">
                  <a:moveTo>
                    <a:pt x="1569" y="0"/>
                  </a:moveTo>
                  <a:cubicBezTo>
                    <a:pt x="1" y="0"/>
                    <a:pt x="1" y="2335"/>
                    <a:pt x="1569" y="2335"/>
                  </a:cubicBezTo>
                  <a:lnTo>
                    <a:pt x="12777" y="2335"/>
                  </a:lnTo>
                  <a:cubicBezTo>
                    <a:pt x="14345" y="2335"/>
                    <a:pt x="14345" y="0"/>
                    <a:pt x="12777" y="0"/>
                  </a:cubicBezTo>
                  <a:close/>
                </a:path>
              </a:pathLst>
            </a:custGeom>
            <a:solidFill>
              <a:srgbClr val="999999"/>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1469150" y="3535263"/>
              <a:ext cx="184325" cy="58400"/>
            </a:xfrm>
            <a:custGeom>
              <a:avLst/>
              <a:gdLst/>
              <a:ahLst/>
              <a:cxnLst/>
              <a:rect l="l" t="t" r="r" b="b"/>
              <a:pathLst>
                <a:path w="7373" h="2336" extrusionOk="0">
                  <a:moveTo>
                    <a:pt x="1535" y="0"/>
                  </a:moveTo>
                  <a:cubicBezTo>
                    <a:pt x="1" y="0"/>
                    <a:pt x="1" y="2335"/>
                    <a:pt x="1535" y="2335"/>
                  </a:cubicBezTo>
                  <a:lnTo>
                    <a:pt x="5805" y="2335"/>
                  </a:lnTo>
                  <a:cubicBezTo>
                    <a:pt x="7373" y="2335"/>
                    <a:pt x="7373" y="0"/>
                    <a:pt x="5805" y="0"/>
                  </a:cubicBezTo>
                  <a:close/>
                </a:path>
              </a:pathLst>
            </a:custGeom>
            <a:solidFill>
              <a:srgbClr val="999999"/>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a:off x="10477625" y="3074913"/>
              <a:ext cx="1120825" cy="271075"/>
            </a:xfrm>
            <a:custGeom>
              <a:avLst/>
              <a:gdLst/>
              <a:ahLst/>
              <a:cxnLst/>
              <a:rect l="l" t="t" r="r" b="b"/>
              <a:pathLst>
                <a:path w="44833" h="10843" extrusionOk="0">
                  <a:moveTo>
                    <a:pt x="3703" y="1"/>
                  </a:moveTo>
                  <a:cubicBezTo>
                    <a:pt x="1668" y="1"/>
                    <a:pt x="0" y="1669"/>
                    <a:pt x="0" y="3704"/>
                  </a:cubicBezTo>
                  <a:lnTo>
                    <a:pt x="0" y="7139"/>
                  </a:lnTo>
                  <a:cubicBezTo>
                    <a:pt x="0" y="9174"/>
                    <a:pt x="1668" y="10842"/>
                    <a:pt x="3703" y="10842"/>
                  </a:cubicBezTo>
                  <a:lnTo>
                    <a:pt x="41129" y="10842"/>
                  </a:lnTo>
                  <a:cubicBezTo>
                    <a:pt x="43198" y="10842"/>
                    <a:pt x="44832" y="9174"/>
                    <a:pt x="44832" y="7139"/>
                  </a:cubicBezTo>
                  <a:lnTo>
                    <a:pt x="44832" y="3704"/>
                  </a:lnTo>
                  <a:cubicBezTo>
                    <a:pt x="44832" y="1669"/>
                    <a:pt x="43198" y="1"/>
                    <a:pt x="41129"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a:off x="10488450" y="3043238"/>
              <a:ext cx="1120825" cy="271050"/>
            </a:xfrm>
            <a:custGeom>
              <a:avLst/>
              <a:gdLst/>
              <a:ahLst/>
              <a:cxnLst/>
              <a:rect l="l" t="t" r="r" b="b"/>
              <a:pathLst>
                <a:path w="44833" h="10842" extrusionOk="0">
                  <a:moveTo>
                    <a:pt x="3703" y="0"/>
                  </a:moveTo>
                  <a:cubicBezTo>
                    <a:pt x="1635" y="0"/>
                    <a:pt x="1" y="1668"/>
                    <a:pt x="1" y="3703"/>
                  </a:cubicBezTo>
                  <a:lnTo>
                    <a:pt x="1" y="7139"/>
                  </a:lnTo>
                  <a:cubicBezTo>
                    <a:pt x="1" y="9207"/>
                    <a:pt x="1635" y="10841"/>
                    <a:pt x="3703" y="10841"/>
                  </a:cubicBezTo>
                  <a:lnTo>
                    <a:pt x="41130" y="10841"/>
                  </a:lnTo>
                  <a:cubicBezTo>
                    <a:pt x="43165" y="10841"/>
                    <a:pt x="44833" y="9207"/>
                    <a:pt x="44833" y="7139"/>
                  </a:cubicBezTo>
                  <a:lnTo>
                    <a:pt x="44833" y="3703"/>
                  </a:lnTo>
                  <a:cubicBezTo>
                    <a:pt x="44833" y="1668"/>
                    <a:pt x="43165" y="0"/>
                    <a:pt x="41130" y="0"/>
                  </a:cubicBezTo>
                  <a:close/>
                </a:path>
              </a:pathLst>
            </a:custGeom>
            <a:solidFill>
              <a:schemeClr val="lt1"/>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0619375" y="3190838"/>
              <a:ext cx="30050" cy="42550"/>
            </a:xfrm>
            <a:custGeom>
              <a:avLst/>
              <a:gdLst/>
              <a:ahLst/>
              <a:cxnLst/>
              <a:rect l="l" t="t" r="r" b="b"/>
              <a:pathLst>
                <a:path w="1202" h="1702" fill="none" extrusionOk="0">
                  <a:moveTo>
                    <a:pt x="434" y="1"/>
                  </a:moveTo>
                  <a:lnTo>
                    <a:pt x="768" y="1"/>
                  </a:lnTo>
                  <a:cubicBezTo>
                    <a:pt x="1001" y="1"/>
                    <a:pt x="1202" y="167"/>
                    <a:pt x="1202" y="401"/>
                  </a:cubicBezTo>
                  <a:lnTo>
                    <a:pt x="1202" y="1302"/>
                  </a:lnTo>
                  <a:cubicBezTo>
                    <a:pt x="1202" y="1535"/>
                    <a:pt x="1001" y="1702"/>
                    <a:pt x="768" y="1702"/>
                  </a:cubicBezTo>
                  <a:lnTo>
                    <a:pt x="434" y="1702"/>
                  </a:lnTo>
                  <a:cubicBezTo>
                    <a:pt x="201" y="1702"/>
                    <a:pt x="1" y="1535"/>
                    <a:pt x="1" y="1302"/>
                  </a:cubicBezTo>
                  <a:lnTo>
                    <a:pt x="1" y="401"/>
                  </a:lnTo>
                  <a:cubicBezTo>
                    <a:pt x="1" y="167"/>
                    <a:pt x="201" y="1"/>
                    <a:pt x="434" y="1"/>
                  </a:cubicBezTo>
                  <a:close/>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0563500" y="3220863"/>
              <a:ext cx="141800" cy="32550"/>
            </a:xfrm>
            <a:custGeom>
              <a:avLst/>
              <a:gdLst/>
              <a:ahLst/>
              <a:cxnLst/>
              <a:rect l="l" t="t" r="r" b="b"/>
              <a:pathLst>
                <a:path w="5672" h="1302" fill="none" extrusionOk="0">
                  <a:moveTo>
                    <a:pt x="1" y="0"/>
                  </a:moveTo>
                  <a:cubicBezTo>
                    <a:pt x="1" y="701"/>
                    <a:pt x="568" y="1301"/>
                    <a:pt x="1302" y="1301"/>
                  </a:cubicBezTo>
                  <a:lnTo>
                    <a:pt x="4371" y="1301"/>
                  </a:lnTo>
                  <a:cubicBezTo>
                    <a:pt x="5104" y="1301"/>
                    <a:pt x="5672" y="701"/>
                    <a:pt x="5672" y="0"/>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a:off x="10555175" y="3104938"/>
              <a:ext cx="157625" cy="103450"/>
            </a:xfrm>
            <a:custGeom>
              <a:avLst/>
              <a:gdLst/>
              <a:ahLst/>
              <a:cxnLst/>
              <a:rect l="l" t="t" r="r" b="b"/>
              <a:pathLst>
                <a:path w="6305" h="4138" fill="none" extrusionOk="0">
                  <a:moveTo>
                    <a:pt x="1101" y="801"/>
                  </a:moveTo>
                  <a:lnTo>
                    <a:pt x="701" y="801"/>
                  </a:lnTo>
                  <a:cubicBezTo>
                    <a:pt x="334" y="801"/>
                    <a:pt x="34" y="1102"/>
                    <a:pt x="34" y="1469"/>
                  </a:cubicBezTo>
                  <a:lnTo>
                    <a:pt x="34" y="2803"/>
                  </a:lnTo>
                  <a:cubicBezTo>
                    <a:pt x="0" y="3537"/>
                    <a:pt x="601" y="4137"/>
                    <a:pt x="1335" y="4137"/>
                  </a:cubicBezTo>
                  <a:lnTo>
                    <a:pt x="1768" y="4137"/>
                  </a:lnTo>
                  <a:moveTo>
                    <a:pt x="4604" y="4137"/>
                  </a:moveTo>
                  <a:lnTo>
                    <a:pt x="5004" y="4137"/>
                  </a:lnTo>
                  <a:cubicBezTo>
                    <a:pt x="5738" y="4137"/>
                    <a:pt x="6305" y="3537"/>
                    <a:pt x="6305" y="2803"/>
                  </a:cubicBezTo>
                  <a:lnTo>
                    <a:pt x="6305" y="1502"/>
                  </a:lnTo>
                  <a:cubicBezTo>
                    <a:pt x="6305" y="1102"/>
                    <a:pt x="6005" y="801"/>
                    <a:pt x="5638" y="801"/>
                  </a:cubicBezTo>
                  <a:lnTo>
                    <a:pt x="5237" y="801"/>
                  </a:lnTo>
                  <a:moveTo>
                    <a:pt x="2068" y="801"/>
                  </a:moveTo>
                  <a:lnTo>
                    <a:pt x="2068" y="668"/>
                  </a:lnTo>
                  <a:cubicBezTo>
                    <a:pt x="2068" y="301"/>
                    <a:pt x="2369" y="1"/>
                    <a:pt x="2702" y="34"/>
                  </a:cubicBezTo>
                  <a:lnTo>
                    <a:pt x="3636" y="34"/>
                  </a:lnTo>
                  <a:cubicBezTo>
                    <a:pt x="3970" y="34"/>
                    <a:pt x="4270" y="301"/>
                    <a:pt x="4270" y="668"/>
                  </a:cubicBezTo>
                  <a:lnTo>
                    <a:pt x="4270" y="801"/>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6"/>
            <p:cNvSpPr/>
            <p:nvPr/>
          </p:nvSpPr>
          <p:spPr>
            <a:xfrm>
              <a:off x="10824525" y="3103288"/>
              <a:ext cx="605450" cy="58400"/>
            </a:xfrm>
            <a:custGeom>
              <a:avLst/>
              <a:gdLst/>
              <a:ahLst/>
              <a:cxnLst/>
              <a:rect l="l" t="t" r="r" b="b"/>
              <a:pathLst>
                <a:path w="24218" h="2336" extrusionOk="0">
                  <a:moveTo>
                    <a:pt x="1535" y="0"/>
                  </a:moveTo>
                  <a:cubicBezTo>
                    <a:pt x="1" y="0"/>
                    <a:pt x="1" y="2335"/>
                    <a:pt x="1535" y="2335"/>
                  </a:cubicBezTo>
                  <a:lnTo>
                    <a:pt x="22683" y="2335"/>
                  </a:lnTo>
                  <a:cubicBezTo>
                    <a:pt x="24218" y="2335"/>
                    <a:pt x="24218" y="0"/>
                    <a:pt x="22683" y="0"/>
                  </a:cubicBezTo>
                  <a:close/>
                </a:path>
              </a:pathLst>
            </a:custGeom>
            <a:solidFill>
              <a:srgbClr val="858585"/>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0824525" y="3196688"/>
              <a:ext cx="514550" cy="58400"/>
            </a:xfrm>
            <a:custGeom>
              <a:avLst/>
              <a:gdLst/>
              <a:ahLst/>
              <a:cxnLst/>
              <a:rect l="l" t="t" r="r" b="b"/>
              <a:pathLst>
                <a:path w="20582" h="2336" extrusionOk="0">
                  <a:moveTo>
                    <a:pt x="1535" y="0"/>
                  </a:moveTo>
                  <a:cubicBezTo>
                    <a:pt x="1" y="0"/>
                    <a:pt x="1" y="2335"/>
                    <a:pt x="1535" y="2335"/>
                  </a:cubicBezTo>
                  <a:lnTo>
                    <a:pt x="19014" y="2335"/>
                  </a:lnTo>
                  <a:cubicBezTo>
                    <a:pt x="20582" y="2335"/>
                    <a:pt x="20582" y="0"/>
                    <a:pt x="19014" y="0"/>
                  </a:cubicBezTo>
                  <a:close/>
                </a:path>
              </a:pathLst>
            </a:custGeom>
            <a:solidFill>
              <a:srgbClr val="999999"/>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2334775" y="4596013"/>
              <a:ext cx="363625" cy="235200"/>
            </a:xfrm>
            <a:custGeom>
              <a:avLst/>
              <a:gdLst/>
              <a:ahLst/>
              <a:cxnLst/>
              <a:rect l="l" t="t" r="r" b="b"/>
              <a:pathLst>
                <a:path w="14545" h="9408" extrusionOk="0">
                  <a:moveTo>
                    <a:pt x="13777" y="0"/>
                  </a:moveTo>
                  <a:lnTo>
                    <a:pt x="8807" y="34"/>
                  </a:lnTo>
                  <a:lnTo>
                    <a:pt x="8673" y="3470"/>
                  </a:lnTo>
                  <a:cubicBezTo>
                    <a:pt x="8673" y="3470"/>
                    <a:pt x="4804" y="6071"/>
                    <a:pt x="3103" y="6605"/>
                  </a:cubicBezTo>
                  <a:cubicBezTo>
                    <a:pt x="2269" y="6905"/>
                    <a:pt x="0" y="7206"/>
                    <a:pt x="0" y="8206"/>
                  </a:cubicBezTo>
                  <a:cubicBezTo>
                    <a:pt x="0" y="9240"/>
                    <a:pt x="2902" y="9407"/>
                    <a:pt x="4504" y="9407"/>
                  </a:cubicBezTo>
                  <a:cubicBezTo>
                    <a:pt x="5338" y="9407"/>
                    <a:pt x="7439" y="9307"/>
                    <a:pt x="10074" y="9274"/>
                  </a:cubicBezTo>
                  <a:cubicBezTo>
                    <a:pt x="12443" y="9274"/>
                    <a:pt x="14544" y="8940"/>
                    <a:pt x="14544" y="7806"/>
                  </a:cubicBezTo>
                  <a:cubicBezTo>
                    <a:pt x="14477" y="6272"/>
                    <a:pt x="14077" y="4771"/>
                    <a:pt x="13277" y="3436"/>
                  </a:cubicBezTo>
                  <a:lnTo>
                    <a:pt x="13777" y="0"/>
                  </a:lnTo>
                  <a:close/>
                </a:path>
              </a:pathLst>
            </a:custGeom>
            <a:solidFill>
              <a:srgbClr val="FFFFFF"/>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12530750" y="3102438"/>
              <a:ext cx="408650" cy="1531125"/>
            </a:xfrm>
            <a:custGeom>
              <a:avLst/>
              <a:gdLst/>
              <a:ahLst/>
              <a:cxnLst/>
              <a:rect l="l" t="t" r="r" b="b"/>
              <a:pathLst>
                <a:path w="16346" h="61245" extrusionOk="0">
                  <a:moveTo>
                    <a:pt x="16145" y="1"/>
                  </a:moveTo>
                  <a:lnTo>
                    <a:pt x="1435" y="134"/>
                  </a:lnTo>
                  <a:cubicBezTo>
                    <a:pt x="1435" y="134"/>
                    <a:pt x="834" y="9541"/>
                    <a:pt x="968" y="16246"/>
                  </a:cubicBezTo>
                  <a:cubicBezTo>
                    <a:pt x="1068" y="21583"/>
                    <a:pt x="0" y="37227"/>
                    <a:pt x="0" y="37227"/>
                  </a:cubicBezTo>
                  <a:lnTo>
                    <a:pt x="434" y="60844"/>
                  </a:lnTo>
                  <a:lnTo>
                    <a:pt x="6238" y="61245"/>
                  </a:lnTo>
                  <a:cubicBezTo>
                    <a:pt x="6238" y="61245"/>
                    <a:pt x="9340" y="48636"/>
                    <a:pt x="8640" y="37494"/>
                  </a:cubicBezTo>
                  <a:cubicBezTo>
                    <a:pt x="8640" y="37494"/>
                    <a:pt x="10975" y="21916"/>
                    <a:pt x="11642" y="16913"/>
                  </a:cubicBezTo>
                  <a:cubicBezTo>
                    <a:pt x="11642" y="16913"/>
                    <a:pt x="16345" y="10808"/>
                    <a:pt x="16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12633325" y="3319263"/>
              <a:ext cx="91750" cy="113450"/>
            </a:xfrm>
            <a:custGeom>
              <a:avLst/>
              <a:gdLst/>
              <a:ahLst/>
              <a:cxnLst/>
              <a:rect l="l" t="t" r="r" b="b"/>
              <a:pathLst>
                <a:path w="3670" h="4538" fill="none" extrusionOk="0">
                  <a:moveTo>
                    <a:pt x="0" y="1"/>
                  </a:moveTo>
                  <a:cubicBezTo>
                    <a:pt x="834" y="1802"/>
                    <a:pt x="2102" y="3336"/>
                    <a:pt x="3670" y="4537"/>
                  </a:cubicBez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12334775" y="4681913"/>
              <a:ext cx="363625" cy="149300"/>
            </a:xfrm>
            <a:custGeom>
              <a:avLst/>
              <a:gdLst/>
              <a:ahLst/>
              <a:cxnLst/>
              <a:rect l="l" t="t" r="r" b="b"/>
              <a:pathLst>
                <a:path w="14545" h="5972" extrusionOk="0">
                  <a:moveTo>
                    <a:pt x="13310" y="0"/>
                  </a:moveTo>
                  <a:cubicBezTo>
                    <a:pt x="12176" y="434"/>
                    <a:pt x="11742" y="1968"/>
                    <a:pt x="11742" y="1968"/>
                  </a:cubicBezTo>
                  <a:cubicBezTo>
                    <a:pt x="11742" y="1968"/>
                    <a:pt x="11096" y="2070"/>
                    <a:pt x="10487" y="2070"/>
                  </a:cubicBezTo>
                  <a:cubicBezTo>
                    <a:pt x="9792" y="2070"/>
                    <a:pt x="9147" y="1937"/>
                    <a:pt x="9574" y="1368"/>
                  </a:cubicBezTo>
                  <a:cubicBezTo>
                    <a:pt x="10341" y="334"/>
                    <a:pt x="8673" y="34"/>
                    <a:pt x="8673" y="34"/>
                  </a:cubicBezTo>
                  <a:cubicBezTo>
                    <a:pt x="8673" y="34"/>
                    <a:pt x="4770" y="2635"/>
                    <a:pt x="3069" y="3169"/>
                  </a:cubicBezTo>
                  <a:cubicBezTo>
                    <a:pt x="2269" y="3469"/>
                    <a:pt x="0" y="3770"/>
                    <a:pt x="0" y="4770"/>
                  </a:cubicBezTo>
                  <a:cubicBezTo>
                    <a:pt x="0" y="5804"/>
                    <a:pt x="2936" y="5971"/>
                    <a:pt x="4504" y="5971"/>
                  </a:cubicBezTo>
                  <a:cubicBezTo>
                    <a:pt x="5338" y="5971"/>
                    <a:pt x="7439" y="5871"/>
                    <a:pt x="10074" y="5871"/>
                  </a:cubicBezTo>
                  <a:cubicBezTo>
                    <a:pt x="12443" y="5838"/>
                    <a:pt x="14544" y="5504"/>
                    <a:pt x="14544" y="4370"/>
                  </a:cubicBezTo>
                  <a:cubicBezTo>
                    <a:pt x="14511" y="2836"/>
                    <a:pt x="14077" y="1335"/>
                    <a:pt x="13310" y="0"/>
                  </a:cubicBezTo>
                  <a:close/>
                </a:path>
              </a:pathLst>
            </a:custGeom>
            <a:solidFill>
              <a:schemeClr val="lt1"/>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12530750" y="4587663"/>
              <a:ext cx="175975" cy="63425"/>
            </a:xfrm>
            <a:custGeom>
              <a:avLst/>
              <a:gdLst/>
              <a:ahLst/>
              <a:cxnLst/>
              <a:rect l="l" t="t" r="r" b="b"/>
              <a:pathLst>
                <a:path w="7039" h="2537" extrusionOk="0">
                  <a:moveTo>
                    <a:pt x="0" y="1"/>
                  </a:moveTo>
                  <a:lnTo>
                    <a:pt x="134" y="2002"/>
                  </a:lnTo>
                  <a:lnTo>
                    <a:pt x="6505" y="2536"/>
                  </a:lnTo>
                  <a:lnTo>
                    <a:pt x="7039" y="535"/>
                  </a:lnTo>
                  <a:lnTo>
                    <a:pt x="0" y="1"/>
                  </a:lnTo>
                  <a:close/>
                </a:path>
              </a:pathLst>
            </a:custGeom>
            <a:solidFill>
              <a:srgbClr val="999999"/>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12629975" y="4003913"/>
              <a:ext cx="150975" cy="90925"/>
            </a:xfrm>
            <a:custGeom>
              <a:avLst/>
              <a:gdLst/>
              <a:ahLst/>
              <a:cxnLst/>
              <a:rect l="l" t="t" r="r" b="b"/>
              <a:pathLst>
                <a:path w="6039" h="3637" fill="none" extrusionOk="0">
                  <a:moveTo>
                    <a:pt x="268" y="1"/>
                  </a:moveTo>
                  <a:cubicBezTo>
                    <a:pt x="1102" y="668"/>
                    <a:pt x="2069" y="1135"/>
                    <a:pt x="3070" y="1435"/>
                  </a:cubicBezTo>
                  <a:cubicBezTo>
                    <a:pt x="6038" y="2269"/>
                    <a:pt x="234" y="2469"/>
                    <a:pt x="1" y="3637"/>
                  </a:cubicBez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12600800" y="3966388"/>
              <a:ext cx="16700" cy="20875"/>
            </a:xfrm>
            <a:custGeom>
              <a:avLst/>
              <a:gdLst/>
              <a:ahLst/>
              <a:cxnLst/>
              <a:rect l="l" t="t" r="r" b="b"/>
              <a:pathLst>
                <a:path w="668" h="835" fill="none" extrusionOk="0">
                  <a:moveTo>
                    <a:pt x="0" y="1"/>
                  </a:moveTo>
                  <a:cubicBezTo>
                    <a:pt x="167" y="301"/>
                    <a:pt x="401" y="568"/>
                    <a:pt x="667" y="835"/>
                  </a:cubicBez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12008700" y="2849763"/>
              <a:ext cx="364450" cy="174600"/>
            </a:xfrm>
            <a:custGeom>
              <a:avLst/>
              <a:gdLst/>
              <a:ahLst/>
              <a:cxnLst/>
              <a:rect l="l" t="t" r="r" b="b"/>
              <a:pathLst>
                <a:path w="14578" h="6984" extrusionOk="0">
                  <a:moveTo>
                    <a:pt x="11943" y="0"/>
                  </a:moveTo>
                  <a:lnTo>
                    <a:pt x="11042" y="734"/>
                  </a:lnTo>
                  <a:lnTo>
                    <a:pt x="7673" y="3069"/>
                  </a:lnTo>
                  <a:cubicBezTo>
                    <a:pt x="7139" y="2636"/>
                    <a:pt x="6472" y="2402"/>
                    <a:pt x="5772" y="2402"/>
                  </a:cubicBezTo>
                  <a:cubicBezTo>
                    <a:pt x="4771" y="2436"/>
                    <a:pt x="3770" y="2969"/>
                    <a:pt x="3103" y="3069"/>
                  </a:cubicBezTo>
                  <a:cubicBezTo>
                    <a:pt x="3042" y="3074"/>
                    <a:pt x="2972" y="3077"/>
                    <a:pt x="2895" y="3077"/>
                  </a:cubicBezTo>
                  <a:cubicBezTo>
                    <a:pt x="2444" y="3077"/>
                    <a:pt x="1751" y="3002"/>
                    <a:pt x="1157" y="3002"/>
                  </a:cubicBezTo>
                  <a:cubicBezTo>
                    <a:pt x="523" y="3002"/>
                    <a:pt x="1" y="3087"/>
                    <a:pt x="1" y="3436"/>
                  </a:cubicBezTo>
                  <a:cubicBezTo>
                    <a:pt x="1" y="4470"/>
                    <a:pt x="3970" y="4103"/>
                    <a:pt x="4104" y="4570"/>
                  </a:cubicBezTo>
                  <a:cubicBezTo>
                    <a:pt x="4204" y="5071"/>
                    <a:pt x="1468" y="5771"/>
                    <a:pt x="1468" y="5771"/>
                  </a:cubicBezTo>
                  <a:lnTo>
                    <a:pt x="1102" y="6438"/>
                  </a:lnTo>
                  <a:lnTo>
                    <a:pt x="6605" y="6972"/>
                  </a:lnTo>
                  <a:cubicBezTo>
                    <a:pt x="6605" y="6972"/>
                    <a:pt x="6726" y="6984"/>
                    <a:pt x="6925" y="6984"/>
                  </a:cubicBezTo>
                  <a:cubicBezTo>
                    <a:pt x="7623" y="6984"/>
                    <a:pt x="9293" y="6842"/>
                    <a:pt x="10175" y="5571"/>
                  </a:cubicBezTo>
                  <a:lnTo>
                    <a:pt x="14578" y="3069"/>
                  </a:lnTo>
                  <a:lnTo>
                    <a:pt x="11943" y="0"/>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a:off x="12262225" y="2252363"/>
              <a:ext cx="473700" cy="705825"/>
            </a:xfrm>
            <a:custGeom>
              <a:avLst/>
              <a:gdLst/>
              <a:ahLst/>
              <a:cxnLst/>
              <a:rect l="l" t="t" r="r" b="b"/>
              <a:pathLst>
                <a:path w="18948" h="28233" extrusionOk="0">
                  <a:moveTo>
                    <a:pt x="14761" y="1"/>
                  </a:moveTo>
                  <a:cubicBezTo>
                    <a:pt x="13229" y="1"/>
                    <a:pt x="12438" y="1416"/>
                    <a:pt x="12142" y="2248"/>
                  </a:cubicBezTo>
                  <a:cubicBezTo>
                    <a:pt x="10808" y="6084"/>
                    <a:pt x="9440" y="17759"/>
                    <a:pt x="9440" y="17759"/>
                  </a:cubicBezTo>
                  <a:lnTo>
                    <a:pt x="0" y="24597"/>
                  </a:lnTo>
                  <a:lnTo>
                    <a:pt x="2902" y="28233"/>
                  </a:lnTo>
                  <a:cubicBezTo>
                    <a:pt x="2902" y="28233"/>
                    <a:pt x="12309" y="23530"/>
                    <a:pt x="13810" y="22362"/>
                  </a:cubicBezTo>
                  <a:cubicBezTo>
                    <a:pt x="15311" y="21195"/>
                    <a:pt x="17113" y="8819"/>
                    <a:pt x="18013" y="6351"/>
                  </a:cubicBezTo>
                  <a:cubicBezTo>
                    <a:pt x="18947" y="3882"/>
                    <a:pt x="18413" y="1247"/>
                    <a:pt x="16012" y="280"/>
                  </a:cubicBezTo>
                  <a:cubicBezTo>
                    <a:pt x="15549" y="84"/>
                    <a:pt x="15133" y="1"/>
                    <a:pt x="14761" y="1"/>
                  </a:cubicBezTo>
                  <a:close/>
                </a:path>
              </a:pathLst>
            </a:custGeom>
            <a:solidFill>
              <a:schemeClr val="lt1"/>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12239700" y="2815563"/>
              <a:ext cx="145975" cy="165975"/>
            </a:xfrm>
            <a:custGeom>
              <a:avLst/>
              <a:gdLst/>
              <a:ahLst/>
              <a:cxnLst/>
              <a:rect l="l" t="t" r="r" b="b"/>
              <a:pathLst>
                <a:path w="5839" h="6639" extrusionOk="0">
                  <a:moveTo>
                    <a:pt x="1935" y="1"/>
                  </a:moveTo>
                  <a:lnTo>
                    <a:pt x="1" y="1635"/>
                  </a:lnTo>
                  <a:lnTo>
                    <a:pt x="3703" y="6639"/>
                  </a:lnTo>
                  <a:lnTo>
                    <a:pt x="5838" y="5338"/>
                  </a:lnTo>
                  <a:lnTo>
                    <a:pt x="1935" y="1"/>
                  </a:lnTo>
                  <a:close/>
                </a:path>
              </a:pathLst>
            </a:custGeom>
            <a:solidFill>
              <a:srgbClr val="FF8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p:nvPr/>
          </p:nvSpPr>
          <p:spPr>
            <a:xfrm>
              <a:off x="12239700" y="2815563"/>
              <a:ext cx="145975" cy="165975"/>
            </a:xfrm>
            <a:custGeom>
              <a:avLst/>
              <a:gdLst/>
              <a:ahLst/>
              <a:cxnLst/>
              <a:rect l="l" t="t" r="r" b="b"/>
              <a:pathLst>
                <a:path w="5839" h="6639" extrusionOk="0">
                  <a:moveTo>
                    <a:pt x="1935" y="1"/>
                  </a:moveTo>
                  <a:lnTo>
                    <a:pt x="1" y="1635"/>
                  </a:lnTo>
                  <a:lnTo>
                    <a:pt x="3703" y="6639"/>
                  </a:lnTo>
                  <a:lnTo>
                    <a:pt x="5838" y="5338"/>
                  </a:lnTo>
                  <a:lnTo>
                    <a:pt x="19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12239700" y="2815563"/>
              <a:ext cx="145975" cy="165975"/>
            </a:xfrm>
            <a:custGeom>
              <a:avLst/>
              <a:gdLst/>
              <a:ahLst/>
              <a:cxnLst/>
              <a:rect l="l" t="t" r="r" b="b"/>
              <a:pathLst>
                <a:path w="5839" h="6639" fill="none" extrusionOk="0">
                  <a:moveTo>
                    <a:pt x="1" y="1635"/>
                  </a:moveTo>
                  <a:lnTo>
                    <a:pt x="1935" y="1"/>
                  </a:lnTo>
                  <a:lnTo>
                    <a:pt x="5838" y="5338"/>
                  </a:lnTo>
                  <a:lnTo>
                    <a:pt x="3703" y="6639"/>
                  </a:ln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12723375" y="2130088"/>
              <a:ext cx="201000" cy="109250"/>
            </a:xfrm>
            <a:custGeom>
              <a:avLst/>
              <a:gdLst/>
              <a:ahLst/>
              <a:cxnLst/>
              <a:rect l="l" t="t" r="r" b="b"/>
              <a:pathLst>
                <a:path w="8040" h="4370" extrusionOk="0">
                  <a:moveTo>
                    <a:pt x="8040" y="0"/>
                  </a:moveTo>
                  <a:lnTo>
                    <a:pt x="1" y="1101"/>
                  </a:lnTo>
                  <a:lnTo>
                    <a:pt x="334" y="4370"/>
                  </a:lnTo>
                  <a:lnTo>
                    <a:pt x="1535" y="4170"/>
                  </a:lnTo>
                  <a:lnTo>
                    <a:pt x="8040" y="0"/>
                  </a:lnTo>
                  <a:close/>
                </a:path>
              </a:pathLst>
            </a:custGeom>
            <a:solidFill>
              <a:srgbClr val="FF81AE"/>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a:off x="12591625" y="1702663"/>
              <a:ext cx="386975" cy="550025"/>
            </a:xfrm>
            <a:custGeom>
              <a:avLst/>
              <a:gdLst/>
              <a:ahLst/>
              <a:cxnLst/>
              <a:rect l="l" t="t" r="r" b="b"/>
              <a:pathLst>
                <a:path w="15479" h="22001" extrusionOk="0">
                  <a:moveTo>
                    <a:pt x="8384" y="1"/>
                  </a:moveTo>
                  <a:cubicBezTo>
                    <a:pt x="5705" y="1"/>
                    <a:pt x="3103" y="2020"/>
                    <a:pt x="3103" y="2020"/>
                  </a:cubicBezTo>
                  <a:cubicBezTo>
                    <a:pt x="3103" y="2020"/>
                    <a:pt x="1835" y="4855"/>
                    <a:pt x="1568" y="5756"/>
                  </a:cubicBezTo>
                  <a:cubicBezTo>
                    <a:pt x="1301" y="6656"/>
                    <a:pt x="1768" y="8391"/>
                    <a:pt x="1768" y="8391"/>
                  </a:cubicBezTo>
                  <a:lnTo>
                    <a:pt x="167" y="10793"/>
                  </a:lnTo>
                  <a:cubicBezTo>
                    <a:pt x="0" y="11026"/>
                    <a:pt x="67" y="11360"/>
                    <a:pt x="334" y="11527"/>
                  </a:cubicBezTo>
                  <a:lnTo>
                    <a:pt x="1368" y="12094"/>
                  </a:lnTo>
                  <a:cubicBezTo>
                    <a:pt x="1401" y="13328"/>
                    <a:pt x="1602" y="14562"/>
                    <a:pt x="2002" y="15763"/>
                  </a:cubicBezTo>
                  <a:cubicBezTo>
                    <a:pt x="2292" y="16698"/>
                    <a:pt x="3097" y="16940"/>
                    <a:pt x="3850" y="16940"/>
                  </a:cubicBezTo>
                  <a:cubicBezTo>
                    <a:pt x="4656" y="16940"/>
                    <a:pt x="5404" y="16664"/>
                    <a:pt x="5404" y="16664"/>
                  </a:cubicBezTo>
                  <a:lnTo>
                    <a:pt x="6438" y="22001"/>
                  </a:lnTo>
                  <a:lnTo>
                    <a:pt x="12343" y="19065"/>
                  </a:lnTo>
                  <a:lnTo>
                    <a:pt x="11342" y="14128"/>
                  </a:lnTo>
                  <a:cubicBezTo>
                    <a:pt x="11342" y="14128"/>
                    <a:pt x="15478" y="7390"/>
                    <a:pt x="12343" y="2320"/>
                  </a:cubicBezTo>
                  <a:cubicBezTo>
                    <a:pt x="11254" y="572"/>
                    <a:pt x="9808" y="1"/>
                    <a:pt x="8384" y="1"/>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p:nvPr/>
          </p:nvSpPr>
          <p:spPr>
            <a:xfrm>
              <a:off x="12682325" y="2076188"/>
              <a:ext cx="119850" cy="117825"/>
            </a:xfrm>
            <a:custGeom>
              <a:avLst/>
              <a:gdLst/>
              <a:ahLst/>
              <a:cxnLst/>
              <a:rect l="l" t="t" r="r" b="b"/>
              <a:pathLst>
                <a:path w="4794" h="4713" extrusionOk="0">
                  <a:moveTo>
                    <a:pt x="4571" y="1"/>
                  </a:moveTo>
                  <a:cubicBezTo>
                    <a:pt x="4527" y="1"/>
                    <a:pt x="4482" y="17"/>
                    <a:pt x="4445" y="55"/>
                  </a:cubicBezTo>
                  <a:cubicBezTo>
                    <a:pt x="3644" y="755"/>
                    <a:pt x="2744" y="1289"/>
                    <a:pt x="1776" y="1723"/>
                  </a:cubicBezTo>
                  <a:cubicBezTo>
                    <a:pt x="1776" y="1723"/>
                    <a:pt x="0" y="4713"/>
                    <a:pt x="822" y="4713"/>
                  </a:cubicBezTo>
                  <a:cubicBezTo>
                    <a:pt x="1002" y="4713"/>
                    <a:pt x="1305" y="4571"/>
                    <a:pt x="1776" y="4224"/>
                  </a:cubicBezTo>
                  <a:cubicBezTo>
                    <a:pt x="3144" y="3224"/>
                    <a:pt x="4145" y="1823"/>
                    <a:pt x="4745" y="255"/>
                  </a:cubicBezTo>
                  <a:cubicBezTo>
                    <a:pt x="4793" y="111"/>
                    <a:pt x="4685" y="1"/>
                    <a:pt x="4571"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12591625" y="1634738"/>
              <a:ext cx="386975" cy="617950"/>
            </a:xfrm>
            <a:custGeom>
              <a:avLst/>
              <a:gdLst/>
              <a:ahLst/>
              <a:cxnLst/>
              <a:rect l="l" t="t" r="r" b="b"/>
              <a:pathLst>
                <a:path w="15479" h="24718" fill="none" extrusionOk="0">
                  <a:moveTo>
                    <a:pt x="5404" y="19381"/>
                  </a:moveTo>
                  <a:cubicBezTo>
                    <a:pt x="5404" y="19381"/>
                    <a:pt x="2602" y="20415"/>
                    <a:pt x="2002" y="18480"/>
                  </a:cubicBezTo>
                  <a:cubicBezTo>
                    <a:pt x="1602" y="17279"/>
                    <a:pt x="1401" y="16045"/>
                    <a:pt x="1368" y="14811"/>
                  </a:cubicBezTo>
                  <a:lnTo>
                    <a:pt x="334" y="14244"/>
                  </a:lnTo>
                  <a:cubicBezTo>
                    <a:pt x="67" y="14077"/>
                    <a:pt x="0" y="13743"/>
                    <a:pt x="167" y="13510"/>
                  </a:cubicBezTo>
                  <a:lnTo>
                    <a:pt x="1768" y="11108"/>
                  </a:lnTo>
                  <a:cubicBezTo>
                    <a:pt x="1768" y="11108"/>
                    <a:pt x="1301" y="9373"/>
                    <a:pt x="1568" y="8473"/>
                  </a:cubicBezTo>
                  <a:cubicBezTo>
                    <a:pt x="1835" y="7572"/>
                    <a:pt x="3103" y="4737"/>
                    <a:pt x="3103" y="4737"/>
                  </a:cubicBezTo>
                  <a:cubicBezTo>
                    <a:pt x="3103" y="4737"/>
                    <a:pt x="9207" y="0"/>
                    <a:pt x="12343" y="5037"/>
                  </a:cubicBezTo>
                  <a:cubicBezTo>
                    <a:pt x="15478" y="10107"/>
                    <a:pt x="11342" y="16845"/>
                    <a:pt x="11342" y="16845"/>
                  </a:cubicBezTo>
                  <a:lnTo>
                    <a:pt x="12343" y="21782"/>
                  </a:lnTo>
                  <a:lnTo>
                    <a:pt x="6438" y="24718"/>
                  </a:ln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12643325" y="1831538"/>
              <a:ext cx="51725" cy="36725"/>
            </a:xfrm>
            <a:custGeom>
              <a:avLst/>
              <a:gdLst/>
              <a:ahLst/>
              <a:cxnLst/>
              <a:rect l="l" t="t" r="r" b="b"/>
              <a:pathLst>
                <a:path w="2069" h="1469" fill="none" extrusionOk="0">
                  <a:moveTo>
                    <a:pt x="1" y="868"/>
                  </a:moveTo>
                  <a:cubicBezTo>
                    <a:pt x="1" y="868"/>
                    <a:pt x="1001" y="0"/>
                    <a:pt x="2069" y="1468"/>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12668350" y="2013338"/>
              <a:ext cx="46725" cy="22525"/>
            </a:xfrm>
            <a:custGeom>
              <a:avLst/>
              <a:gdLst/>
              <a:ahLst/>
              <a:cxnLst/>
              <a:rect l="l" t="t" r="r" b="b"/>
              <a:pathLst>
                <a:path w="1869" h="901" fill="none" extrusionOk="0">
                  <a:moveTo>
                    <a:pt x="0" y="367"/>
                  </a:moveTo>
                  <a:cubicBezTo>
                    <a:pt x="0" y="367"/>
                    <a:pt x="734" y="901"/>
                    <a:pt x="1868" y="0"/>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12659175" y="1886563"/>
              <a:ext cx="15875" cy="25875"/>
            </a:xfrm>
            <a:custGeom>
              <a:avLst/>
              <a:gdLst/>
              <a:ahLst/>
              <a:cxnLst/>
              <a:rect l="l" t="t" r="r" b="b"/>
              <a:pathLst>
                <a:path w="635" h="1035" extrusionOk="0">
                  <a:moveTo>
                    <a:pt x="301" y="1"/>
                  </a:moveTo>
                  <a:cubicBezTo>
                    <a:pt x="134" y="1"/>
                    <a:pt x="0" y="234"/>
                    <a:pt x="0" y="501"/>
                  </a:cubicBezTo>
                  <a:cubicBezTo>
                    <a:pt x="0" y="801"/>
                    <a:pt x="134" y="1035"/>
                    <a:pt x="301" y="1035"/>
                  </a:cubicBezTo>
                  <a:cubicBezTo>
                    <a:pt x="467" y="1035"/>
                    <a:pt x="634" y="801"/>
                    <a:pt x="634" y="501"/>
                  </a:cubicBezTo>
                  <a:cubicBezTo>
                    <a:pt x="634" y="234"/>
                    <a:pt x="501" y="1"/>
                    <a:pt x="301" y="1"/>
                  </a:cubicBezTo>
                  <a:close/>
                </a:path>
              </a:pathLst>
            </a:custGeom>
            <a:solidFill>
              <a:srgbClr val="263238"/>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12593300" y="1658838"/>
              <a:ext cx="401125" cy="397050"/>
            </a:xfrm>
            <a:custGeom>
              <a:avLst/>
              <a:gdLst/>
              <a:ahLst/>
              <a:cxnLst/>
              <a:rect l="l" t="t" r="r" b="b"/>
              <a:pathLst>
                <a:path w="16045" h="15882" extrusionOk="0">
                  <a:moveTo>
                    <a:pt x="6656" y="1"/>
                  </a:moveTo>
                  <a:cubicBezTo>
                    <a:pt x="2632" y="1"/>
                    <a:pt x="1792" y="2059"/>
                    <a:pt x="270" y="2059"/>
                  </a:cubicBezTo>
                  <a:cubicBezTo>
                    <a:pt x="183" y="2059"/>
                    <a:pt x="93" y="2053"/>
                    <a:pt x="0" y="2038"/>
                  </a:cubicBezTo>
                  <a:lnTo>
                    <a:pt x="0" y="2038"/>
                  </a:lnTo>
                  <a:cubicBezTo>
                    <a:pt x="0" y="2038"/>
                    <a:pt x="791" y="2757"/>
                    <a:pt x="1792" y="2757"/>
                  </a:cubicBezTo>
                  <a:cubicBezTo>
                    <a:pt x="2155" y="2757"/>
                    <a:pt x="2545" y="2662"/>
                    <a:pt x="2936" y="2405"/>
                  </a:cubicBezTo>
                  <a:lnTo>
                    <a:pt x="2936" y="2405"/>
                  </a:lnTo>
                  <a:cubicBezTo>
                    <a:pt x="2669" y="3106"/>
                    <a:pt x="2002" y="3606"/>
                    <a:pt x="1234" y="3673"/>
                  </a:cubicBezTo>
                  <a:cubicBezTo>
                    <a:pt x="1234" y="3673"/>
                    <a:pt x="2644" y="4873"/>
                    <a:pt x="4239" y="4873"/>
                  </a:cubicBezTo>
                  <a:cubicBezTo>
                    <a:pt x="4447" y="4873"/>
                    <a:pt x="4659" y="4853"/>
                    <a:pt x="4870" y="4807"/>
                  </a:cubicBezTo>
                  <a:cubicBezTo>
                    <a:pt x="4985" y="4782"/>
                    <a:pt x="5090" y="4770"/>
                    <a:pt x="5186" y="4770"/>
                  </a:cubicBezTo>
                  <a:cubicBezTo>
                    <a:pt x="6621" y="4770"/>
                    <a:pt x="6080" y="7486"/>
                    <a:pt x="8206" y="10144"/>
                  </a:cubicBezTo>
                  <a:cubicBezTo>
                    <a:pt x="8206" y="10144"/>
                    <a:pt x="8719" y="9173"/>
                    <a:pt x="9474" y="9173"/>
                  </a:cubicBezTo>
                  <a:cubicBezTo>
                    <a:pt x="9737" y="9173"/>
                    <a:pt x="10030" y="9291"/>
                    <a:pt x="10341" y="9610"/>
                  </a:cubicBezTo>
                  <a:cubicBezTo>
                    <a:pt x="12209" y="11578"/>
                    <a:pt x="9440" y="13013"/>
                    <a:pt x="9440" y="13013"/>
                  </a:cubicBezTo>
                  <a:cubicBezTo>
                    <a:pt x="9740" y="14147"/>
                    <a:pt x="10374" y="15148"/>
                    <a:pt x="11275" y="15881"/>
                  </a:cubicBezTo>
                  <a:cubicBezTo>
                    <a:pt x="11275" y="15881"/>
                    <a:pt x="12042" y="15047"/>
                    <a:pt x="12909" y="13980"/>
                  </a:cubicBezTo>
                  <a:cubicBezTo>
                    <a:pt x="13743" y="12946"/>
                    <a:pt x="16045" y="9143"/>
                    <a:pt x="14410" y="4874"/>
                  </a:cubicBezTo>
                  <a:cubicBezTo>
                    <a:pt x="14410" y="4874"/>
                    <a:pt x="14577" y="937"/>
                    <a:pt x="8573" y="137"/>
                  </a:cubicBezTo>
                  <a:cubicBezTo>
                    <a:pt x="7862" y="42"/>
                    <a:pt x="7227" y="1"/>
                    <a:pt x="6656" y="1"/>
                  </a:cubicBezTo>
                  <a:close/>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12916025" y="1760638"/>
              <a:ext cx="10025" cy="27550"/>
            </a:xfrm>
            <a:custGeom>
              <a:avLst/>
              <a:gdLst/>
              <a:ahLst/>
              <a:cxnLst/>
              <a:rect l="l" t="t" r="r" b="b"/>
              <a:pathLst>
                <a:path w="401" h="1102" fill="none" extrusionOk="0">
                  <a:moveTo>
                    <a:pt x="0" y="1"/>
                  </a:moveTo>
                  <a:cubicBezTo>
                    <a:pt x="167" y="335"/>
                    <a:pt x="301" y="701"/>
                    <a:pt x="401" y="1102"/>
                  </a:cubicBezTo>
                </a:path>
              </a:pathLst>
            </a:custGeom>
            <a:noFill/>
            <a:ln w="10850"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12703375" y="1671413"/>
              <a:ext cx="196825" cy="66750"/>
            </a:xfrm>
            <a:custGeom>
              <a:avLst/>
              <a:gdLst/>
              <a:ahLst/>
              <a:cxnLst/>
              <a:rect l="l" t="t" r="r" b="b"/>
              <a:pathLst>
                <a:path w="7873" h="2670" fill="none" extrusionOk="0">
                  <a:moveTo>
                    <a:pt x="0" y="835"/>
                  </a:moveTo>
                  <a:cubicBezTo>
                    <a:pt x="0" y="835"/>
                    <a:pt x="5404" y="1"/>
                    <a:pt x="7873" y="2669"/>
                  </a:cubicBezTo>
                </a:path>
              </a:pathLst>
            </a:custGeom>
            <a:noFill/>
            <a:ln w="10850"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12684200" y="1742313"/>
              <a:ext cx="25875" cy="4175"/>
            </a:xfrm>
            <a:custGeom>
              <a:avLst/>
              <a:gdLst/>
              <a:ahLst/>
              <a:cxnLst/>
              <a:rect l="l" t="t" r="r" b="b"/>
              <a:pathLst>
                <a:path w="1035" h="167" fill="none" extrusionOk="0">
                  <a:moveTo>
                    <a:pt x="1034" y="0"/>
                  </a:moveTo>
                  <a:cubicBezTo>
                    <a:pt x="701" y="33"/>
                    <a:pt x="367" y="100"/>
                    <a:pt x="0" y="167"/>
                  </a:cubicBezTo>
                </a:path>
              </a:pathLst>
            </a:custGeom>
            <a:noFill/>
            <a:ln w="10850"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12743400" y="1733138"/>
              <a:ext cx="156800" cy="75075"/>
            </a:xfrm>
            <a:custGeom>
              <a:avLst/>
              <a:gdLst/>
              <a:ahLst/>
              <a:cxnLst/>
              <a:rect l="l" t="t" r="r" b="b"/>
              <a:pathLst>
                <a:path w="6272" h="3003" fill="none" extrusionOk="0">
                  <a:moveTo>
                    <a:pt x="6272" y="3002"/>
                  </a:moveTo>
                  <a:cubicBezTo>
                    <a:pt x="6272" y="3002"/>
                    <a:pt x="4804" y="0"/>
                    <a:pt x="0" y="234"/>
                  </a:cubicBezTo>
                </a:path>
              </a:pathLst>
            </a:custGeom>
            <a:noFill/>
            <a:ln w="10850"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12884325" y="1999988"/>
              <a:ext cx="12550" cy="20050"/>
            </a:xfrm>
            <a:custGeom>
              <a:avLst/>
              <a:gdLst/>
              <a:ahLst/>
              <a:cxnLst/>
              <a:rect l="l" t="t" r="r" b="b"/>
              <a:pathLst>
                <a:path w="502" h="802" fill="none" extrusionOk="0">
                  <a:moveTo>
                    <a:pt x="501" y="0"/>
                  </a:moveTo>
                  <a:cubicBezTo>
                    <a:pt x="334" y="267"/>
                    <a:pt x="201" y="534"/>
                    <a:pt x="1" y="801"/>
                  </a:cubicBezTo>
                </a:path>
              </a:pathLst>
            </a:custGeom>
            <a:noFill/>
            <a:ln w="10850"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12908525" y="1841538"/>
              <a:ext cx="29200" cy="135125"/>
            </a:xfrm>
            <a:custGeom>
              <a:avLst/>
              <a:gdLst/>
              <a:ahLst/>
              <a:cxnLst/>
              <a:rect l="l" t="t" r="r" b="b"/>
              <a:pathLst>
                <a:path w="1168" h="5405" fill="none" extrusionOk="0">
                  <a:moveTo>
                    <a:pt x="867" y="1"/>
                  </a:moveTo>
                  <a:cubicBezTo>
                    <a:pt x="1168" y="1835"/>
                    <a:pt x="834" y="3737"/>
                    <a:pt x="0" y="5404"/>
                  </a:cubicBezTo>
                </a:path>
              </a:pathLst>
            </a:custGeom>
            <a:noFill/>
            <a:ln w="10850"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12762575" y="4601013"/>
              <a:ext cx="363625" cy="230200"/>
            </a:xfrm>
            <a:custGeom>
              <a:avLst/>
              <a:gdLst/>
              <a:ahLst/>
              <a:cxnLst/>
              <a:rect l="l" t="t" r="r" b="b"/>
              <a:pathLst>
                <a:path w="14545" h="9208" extrusionOk="0">
                  <a:moveTo>
                    <a:pt x="13143" y="1"/>
                  </a:moveTo>
                  <a:lnTo>
                    <a:pt x="8407" y="668"/>
                  </a:lnTo>
                  <a:lnTo>
                    <a:pt x="8707" y="3270"/>
                  </a:lnTo>
                  <a:cubicBezTo>
                    <a:pt x="8707" y="3270"/>
                    <a:pt x="4804" y="5871"/>
                    <a:pt x="3103" y="6405"/>
                  </a:cubicBezTo>
                  <a:cubicBezTo>
                    <a:pt x="2269" y="6705"/>
                    <a:pt x="1" y="7006"/>
                    <a:pt x="1" y="8006"/>
                  </a:cubicBezTo>
                  <a:cubicBezTo>
                    <a:pt x="1" y="9040"/>
                    <a:pt x="2936" y="9207"/>
                    <a:pt x="4504" y="9207"/>
                  </a:cubicBezTo>
                  <a:cubicBezTo>
                    <a:pt x="5338" y="9207"/>
                    <a:pt x="7439" y="9107"/>
                    <a:pt x="10074" y="9074"/>
                  </a:cubicBezTo>
                  <a:cubicBezTo>
                    <a:pt x="12443" y="9074"/>
                    <a:pt x="14544" y="8740"/>
                    <a:pt x="14544" y="7606"/>
                  </a:cubicBezTo>
                  <a:cubicBezTo>
                    <a:pt x="14511" y="6072"/>
                    <a:pt x="14077" y="4571"/>
                    <a:pt x="13277" y="3236"/>
                  </a:cubicBezTo>
                  <a:lnTo>
                    <a:pt x="13143" y="1"/>
                  </a:lnTo>
                  <a:close/>
                </a:path>
              </a:pathLst>
            </a:custGeom>
            <a:solidFill>
              <a:srgbClr val="FFFFFF"/>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12763400" y="4681913"/>
              <a:ext cx="363625" cy="149300"/>
            </a:xfrm>
            <a:custGeom>
              <a:avLst/>
              <a:gdLst/>
              <a:ahLst/>
              <a:cxnLst/>
              <a:rect l="l" t="t" r="r" b="b"/>
              <a:pathLst>
                <a:path w="14545" h="5972" extrusionOk="0">
                  <a:moveTo>
                    <a:pt x="13277" y="0"/>
                  </a:moveTo>
                  <a:cubicBezTo>
                    <a:pt x="11876" y="567"/>
                    <a:pt x="12477" y="2068"/>
                    <a:pt x="11209" y="2068"/>
                  </a:cubicBezTo>
                  <a:cubicBezTo>
                    <a:pt x="9975" y="2068"/>
                    <a:pt x="9508" y="1701"/>
                    <a:pt x="9508" y="1701"/>
                  </a:cubicBezTo>
                  <a:cubicBezTo>
                    <a:pt x="10542" y="801"/>
                    <a:pt x="8674" y="34"/>
                    <a:pt x="8674" y="34"/>
                  </a:cubicBezTo>
                  <a:cubicBezTo>
                    <a:pt x="8674" y="34"/>
                    <a:pt x="4804" y="2635"/>
                    <a:pt x="3103" y="3169"/>
                  </a:cubicBezTo>
                  <a:cubicBezTo>
                    <a:pt x="2269" y="3469"/>
                    <a:pt x="1" y="3736"/>
                    <a:pt x="1" y="4770"/>
                  </a:cubicBezTo>
                  <a:cubicBezTo>
                    <a:pt x="1" y="5804"/>
                    <a:pt x="2903" y="5971"/>
                    <a:pt x="4504" y="5971"/>
                  </a:cubicBezTo>
                  <a:cubicBezTo>
                    <a:pt x="5338" y="5971"/>
                    <a:pt x="7440" y="5871"/>
                    <a:pt x="10075" y="5838"/>
                  </a:cubicBezTo>
                  <a:cubicBezTo>
                    <a:pt x="12443" y="5838"/>
                    <a:pt x="14545" y="5504"/>
                    <a:pt x="14545" y="4370"/>
                  </a:cubicBezTo>
                  <a:cubicBezTo>
                    <a:pt x="14478" y="2836"/>
                    <a:pt x="14044" y="1335"/>
                    <a:pt x="13277" y="0"/>
                  </a:cubicBezTo>
                  <a:close/>
                </a:path>
              </a:pathLst>
            </a:custGeom>
            <a:solidFill>
              <a:schemeClr val="lt1"/>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12726725" y="3106613"/>
              <a:ext cx="395300" cy="1537800"/>
            </a:xfrm>
            <a:custGeom>
              <a:avLst/>
              <a:gdLst/>
              <a:ahLst/>
              <a:cxnLst/>
              <a:rect l="l" t="t" r="r" b="b"/>
              <a:pathLst>
                <a:path w="15812" h="61512" extrusionOk="0">
                  <a:moveTo>
                    <a:pt x="0" y="1"/>
                  </a:moveTo>
                  <a:cubicBezTo>
                    <a:pt x="367" y="12143"/>
                    <a:pt x="1435" y="13710"/>
                    <a:pt x="2535" y="17847"/>
                  </a:cubicBezTo>
                  <a:cubicBezTo>
                    <a:pt x="3569" y="21883"/>
                    <a:pt x="4637" y="32757"/>
                    <a:pt x="5071" y="36894"/>
                  </a:cubicBezTo>
                  <a:cubicBezTo>
                    <a:pt x="5838" y="43832"/>
                    <a:pt x="9640" y="61511"/>
                    <a:pt x="9640" y="61511"/>
                  </a:cubicBezTo>
                  <a:lnTo>
                    <a:pt x="14944" y="61078"/>
                  </a:lnTo>
                  <a:cubicBezTo>
                    <a:pt x="15812" y="43198"/>
                    <a:pt x="14210" y="36427"/>
                    <a:pt x="14210" y="36427"/>
                  </a:cubicBezTo>
                  <a:cubicBezTo>
                    <a:pt x="14210" y="36427"/>
                    <a:pt x="13577" y="23117"/>
                    <a:pt x="14010" y="15445"/>
                  </a:cubicBezTo>
                  <a:cubicBezTo>
                    <a:pt x="14477" y="7739"/>
                    <a:pt x="12943" y="1"/>
                    <a:pt x="129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13056950" y="4560988"/>
              <a:ext cx="1700" cy="40050"/>
            </a:xfrm>
            <a:custGeom>
              <a:avLst/>
              <a:gdLst/>
              <a:ahLst/>
              <a:cxnLst/>
              <a:rect l="l" t="t" r="r" b="b"/>
              <a:pathLst>
                <a:path w="68" h="1602" fill="none" extrusionOk="0">
                  <a:moveTo>
                    <a:pt x="1" y="0"/>
                  </a:moveTo>
                  <a:cubicBezTo>
                    <a:pt x="1" y="534"/>
                    <a:pt x="34" y="1068"/>
                    <a:pt x="67" y="1602"/>
                  </a:cubicBezTo>
                </a:path>
              </a:pathLst>
            </a:custGeom>
            <a:noFill/>
            <a:ln w="10850"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12992750" y="3672863"/>
              <a:ext cx="62550" cy="843125"/>
            </a:xfrm>
            <a:custGeom>
              <a:avLst/>
              <a:gdLst/>
              <a:ahLst/>
              <a:cxnLst/>
              <a:rect l="l" t="t" r="r" b="b"/>
              <a:pathLst>
                <a:path w="2502" h="33725" fill="none" extrusionOk="0">
                  <a:moveTo>
                    <a:pt x="0" y="0"/>
                  </a:moveTo>
                  <a:cubicBezTo>
                    <a:pt x="200" y="4737"/>
                    <a:pt x="300" y="10741"/>
                    <a:pt x="667" y="14110"/>
                  </a:cubicBezTo>
                  <a:cubicBezTo>
                    <a:pt x="1268" y="19381"/>
                    <a:pt x="2068" y="21916"/>
                    <a:pt x="2502" y="33724"/>
                  </a:cubicBez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12881000" y="3246713"/>
              <a:ext cx="108425" cy="370300"/>
            </a:xfrm>
            <a:custGeom>
              <a:avLst/>
              <a:gdLst/>
              <a:ahLst/>
              <a:cxnLst/>
              <a:rect l="l" t="t" r="r" b="b"/>
              <a:pathLst>
                <a:path w="4337" h="14812" fill="none" extrusionOk="0">
                  <a:moveTo>
                    <a:pt x="0" y="1"/>
                  </a:moveTo>
                  <a:cubicBezTo>
                    <a:pt x="601" y="1602"/>
                    <a:pt x="1802" y="2969"/>
                    <a:pt x="3336" y="3770"/>
                  </a:cubicBezTo>
                  <a:cubicBezTo>
                    <a:pt x="3336" y="3770"/>
                    <a:pt x="3770" y="7940"/>
                    <a:pt x="4170" y="12376"/>
                  </a:cubicBezTo>
                  <a:cubicBezTo>
                    <a:pt x="4237" y="13077"/>
                    <a:pt x="4303" y="13910"/>
                    <a:pt x="4337" y="14811"/>
                  </a:cubicBez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12861825" y="3169163"/>
              <a:ext cx="9200" cy="49225"/>
            </a:xfrm>
            <a:custGeom>
              <a:avLst/>
              <a:gdLst/>
              <a:ahLst/>
              <a:cxnLst/>
              <a:rect l="l" t="t" r="r" b="b"/>
              <a:pathLst>
                <a:path w="368" h="1969" fill="none" extrusionOk="0">
                  <a:moveTo>
                    <a:pt x="0" y="0"/>
                  </a:moveTo>
                  <a:cubicBezTo>
                    <a:pt x="67" y="667"/>
                    <a:pt x="200" y="1335"/>
                    <a:pt x="367" y="1968"/>
                  </a:cubicBez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12728375" y="3173338"/>
              <a:ext cx="1700" cy="34200"/>
            </a:xfrm>
            <a:custGeom>
              <a:avLst/>
              <a:gdLst/>
              <a:ahLst/>
              <a:cxnLst/>
              <a:rect l="l" t="t" r="r" b="b"/>
              <a:pathLst>
                <a:path w="68" h="1368" fill="none" extrusionOk="0">
                  <a:moveTo>
                    <a:pt x="68" y="1368"/>
                  </a:moveTo>
                  <a:cubicBezTo>
                    <a:pt x="34" y="934"/>
                    <a:pt x="34" y="467"/>
                    <a:pt x="1" y="0"/>
                  </a:cubicBez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12732550" y="3246713"/>
              <a:ext cx="22550" cy="185150"/>
            </a:xfrm>
            <a:custGeom>
              <a:avLst/>
              <a:gdLst/>
              <a:ahLst/>
              <a:cxnLst/>
              <a:rect l="l" t="t" r="r" b="b"/>
              <a:pathLst>
                <a:path w="902" h="7406" fill="none" extrusionOk="0">
                  <a:moveTo>
                    <a:pt x="901" y="7406"/>
                  </a:moveTo>
                  <a:cubicBezTo>
                    <a:pt x="401" y="4971"/>
                    <a:pt x="101" y="2469"/>
                    <a:pt x="1" y="1"/>
                  </a:cubicBez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12771750" y="3481888"/>
              <a:ext cx="30875" cy="135125"/>
            </a:xfrm>
            <a:custGeom>
              <a:avLst/>
              <a:gdLst/>
              <a:ahLst/>
              <a:cxnLst/>
              <a:rect l="l" t="t" r="r" b="b"/>
              <a:pathLst>
                <a:path w="1235" h="5405" fill="none" extrusionOk="0">
                  <a:moveTo>
                    <a:pt x="1235" y="5404"/>
                  </a:moveTo>
                  <a:cubicBezTo>
                    <a:pt x="1068" y="4403"/>
                    <a:pt x="901" y="3536"/>
                    <a:pt x="701" y="2836"/>
                  </a:cubicBezTo>
                  <a:cubicBezTo>
                    <a:pt x="468" y="1935"/>
                    <a:pt x="234" y="734"/>
                    <a:pt x="1" y="0"/>
                  </a:cubicBez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12945200" y="4598513"/>
              <a:ext cx="175150" cy="60900"/>
            </a:xfrm>
            <a:custGeom>
              <a:avLst/>
              <a:gdLst/>
              <a:ahLst/>
              <a:cxnLst/>
              <a:rect l="l" t="t" r="r" b="b"/>
              <a:pathLst>
                <a:path w="7006" h="2436" extrusionOk="0">
                  <a:moveTo>
                    <a:pt x="7006" y="1"/>
                  </a:moveTo>
                  <a:lnTo>
                    <a:pt x="1" y="501"/>
                  </a:lnTo>
                  <a:lnTo>
                    <a:pt x="434" y="2436"/>
                  </a:lnTo>
                  <a:lnTo>
                    <a:pt x="6806" y="1935"/>
                  </a:lnTo>
                  <a:lnTo>
                    <a:pt x="7006" y="1"/>
                  </a:lnTo>
                  <a:close/>
                </a:path>
              </a:pathLst>
            </a:custGeom>
            <a:solidFill>
              <a:srgbClr val="999999"/>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12546600" y="2147588"/>
              <a:ext cx="594600" cy="1025775"/>
            </a:xfrm>
            <a:custGeom>
              <a:avLst/>
              <a:gdLst/>
              <a:ahLst/>
              <a:cxnLst/>
              <a:rect l="l" t="t" r="r" b="b"/>
              <a:pathLst>
                <a:path w="23784" h="41031" extrusionOk="0">
                  <a:moveTo>
                    <a:pt x="15211" y="1"/>
                  </a:moveTo>
                  <a:lnTo>
                    <a:pt x="8740" y="3837"/>
                  </a:lnTo>
                  <a:lnTo>
                    <a:pt x="7405" y="3670"/>
                  </a:lnTo>
                  <a:lnTo>
                    <a:pt x="6872" y="1068"/>
                  </a:lnTo>
                  <a:cubicBezTo>
                    <a:pt x="3169" y="2503"/>
                    <a:pt x="767" y="5071"/>
                    <a:pt x="434" y="7673"/>
                  </a:cubicBezTo>
                  <a:cubicBezTo>
                    <a:pt x="0" y="11542"/>
                    <a:pt x="1134" y="23217"/>
                    <a:pt x="734" y="30723"/>
                  </a:cubicBezTo>
                  <a:cubicBezTo>
                    <a:pt x="467" y="35193"/>
                    <a:pt x="167" y="39896"/>
                    <a:pt x="167" y="39896"/>
                  </a:cubicBezTo>
                  <a:lnTo>
                    <a:pt x="5371" y="41030"/>
                  </a:lnTo>
                  <a:lnTo>
                    <a:pt x="6305" y="39763"/>
                  </a:lnTo>
                  <a:lnTo>
                    <a:pt x="7872" y="41030"/>
                  </a:lnTo>
                  <a:lnTo>
                    <a:pt x="21449" y="39629"/>
                  </a:lnTo>
                  <a:cubicBezTo>
                    <a:pt x="21449" y="39629"/>
                    <a:pt x="20581" y="29822"/>
                    <a:pt x="20715" y="21349"/>
                  </a:cubicBezTo>
                  <a:cubicBezTo>
                    <a:pt x="20848" y="12910"/>
                    <a:pt x="23784" y="3637"/>
                    <a:pt x="23784" y="3637"/>
                  </a:cubicBezTo>
                  <a:cubicBezTo>
                    <a:pt x="23784" y="3637"/>
                    <a:pt x="20982" y="534"/>
                    <a:pt x="15211" y="1"/>
                  </a:cubicBezTo>
                  <a:close/>
                </a:path>
              </a:pathLst>
            </a:custGeom>
            <a:solidFill>
              <a:schemeClr val="lt1"/>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12684200" y="2125088"/>
              <a:ext cx="283550" cy="157625"/>
            </a:xfrm>
            <a:custGeom>
              <a:avLst/>
              <a:gdLst/>
              <a:ahLst/>
              <a:cxnLst/>
              <a:rect l="l" t="t" r="r" b="b"/>
              <a:pathLst>
                <a:path w="11342" h="6305" extrusionOk="0">
                  <a:moveTo>
                    <a:pt x="9607" y="0"/>
                  </a:moveTo>
                  <a:lnTo>
                    <a:pt x="2502" y="4136"/>
                  </a:lnTo>
                  <a:lnTo>
                    <a:pt x="1701" y="1067"/>
                  </a:lnTo>
                  <a:lnTo>
                    <a:pt x="267" y="1968"/>
                  </a:lnTo>
                  <a:lnTo>
                    <a:pt x="0" y="5971"/>
                  </a:lnTo>
                  <a:lnTo>
                    <a:pt x="2402" y="4670"/>
                  </a:lnTo>
                  <a:lnTo>
                    <a:pt x="5771" y="6305"/>
                  </a:lnTo>
                  <a:lnTo>
                    <a:pt x="11341" y="901"/>
                  </a:lnTo>
                  <a:lnTo>
                    <a:pt x="9607" y="0"/>
                  </a:lnTo>
                  <a:close/>
                </a:path>
              </a:pathLst>
            </a:custGeom>
            <a:solidFill>
              <a:srgbClr val="FF8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6"/>
            <p:cNvSpPr/>
            <p:nvPr/>
          </p:nvSpPr>
          <p:spPr>
            <a:xfrm>
              <a:off x="12684200" y="2125088"/>
              <a:ext cx="283550" cy="157625"/>
            </a:xfrm>
            <a:custGeom>
              <a:avLst/>
              <a:gdLst/>
              <a:ahLst/>
              <a:cxnLst/>
              <a:rect l="l" t="t" r="r" b="b"/>
              <a:pathLst>
                <a:path w="11342" h="6305" extrusionOk="0">
                  <a:moveTo>
                    <a:pt x="9607" y="0"/>
                  </a:moveTo>
                  <a:lnTo>
                    <a:pt x="2502" y="4136"/>
                  </a:lnTo>
                  <a:lnTo>
                    <a:pt x="1701" y="1067"/>
                  </a:lnTo>
                  <a:lnTo>
                    <a:pt x="267" y="1968"/>
                  </a:lnTo>
                  <a:lnTo>
                    <a:pt x="0" y="5971"/>
                  </a:lnTo>
                  <a:lnTo>
                    <a:pt x="2402" y="4670"/>
                  </a:lnTo>
                  <a:lnTo>
                    <a:pt x="5771" y="6305"/>
                  </a:lnTo>
                  <a:lnTo>
                    <a:pt x="11341" y="901"/>
                  </a:lnTo>
                  <a:lnTo>
                    <a:pt x="96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6"/>
            <p:cNvSpPr/>
            <p:nvPr/>
          </p:nvSpPr>
          <p:spPr>
            <a:xfrm>
              <a:off x="12684200" y="2125088"/>
              <a:ext cx="283550" cy="157625"/>
            </a:xfrm>
            <a:custGeom>
              <a:avLst/>
              <a:gdLst/>
              <a:ahLst/>
              <a:cxnLst/>
              <a:rect l="l" t="t" r="r" b="b"/>
              <a:pathLst>
                <a:path w="11342" h="6305" fill="none" extrusionOk="0">
                  <a:moveTo>
                    <a:pt x="1701" y="1067"/>
                  </a:moveTo>
                  <a:lnTo>
                    <a:pt x="2502" y="4136"/>
                  </a:lnTo>
                  <a:lnTo>
                    <a:pt x="9607" y="0"/>
                  </a:lnTo>
                  <a:lnTo>
                    <a:pt x="11341" y="901"/>
                  </a:lnTo>
                  <a:lnTo>
                    <a:pt x="5771" y="6305"/>
                  </a:lnTo>
                  <a:lnTo>
                    <a:pt x="2402" y="4670"/>
                  </a:lnTo>
                  <a:lnTo>
                    <a:pt x="0" y="5971"/>
                  </a:lnTo>
                  <a:lnTo>
                    <a:pt x="267" y="1968"/>
                  </a:lnTo>
                  <a:close/>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6"/>
            <p:cNvSpPr/>
            <p:nvPr/>
          </p:nvSpPr>
          <p:spPr>
            <a:xfrm>
              <a:off x="12705025" y="3066588"/>
              <a:ext cx="25" cy="35875"/>
            </a:xfrm>
            <a:custGeom>
              <a:avLst/>
              <a:gdLst/>
              <a:ahLst/>
              <a:cxnLst/>
              <a:rect l="l" t="t" r="r" b="b"/>
              <a:pathLst>
                <a:path w="1" h="1435" fill="none" extrusionOk="0">
                  <a:moveTo>
                    <a:pt x="1" y="0"/>
                  </a:moveTo>
                  <a:lnTo>
                    <a:pt x="1" y="1435"/>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p:cNvSpPr/>
            <p:nvPr/>
          </p:nvSpPr>
          <p:spPr>
            <a:xfrm>
              <a:off x="12704200" y="2349413"/>
              <a:ext cx="24200" cy="689675"/>
            </a:xfrm>
            <a:custGeom>
              <a:avLst/>
              <a:gdLst/>
              <a:ahLst/>
              <a:cxnLst/>
              <a:rect l="l" t="t" r="r" b="b"/>
              <a:pathLst>
                <a:path w="968" h="27587" fill="none" extrusionOk="0">
                  <a:moveTo>
                    <a:pt x="968" y="0"/>
                  </a:moveTo>
                  <a:cubicBezTo>
                    <a:pt x="368" y="4470"/>
                    <a:pt x="67" y="8973"/>
                    <a:pt x="67" y="13476"/>
                  </a:cubicBezTo>
                  <a:cubicBezTo>
                    <a:pt x="1" y="20115"/>
                    <a:pt x="1" y="24918"/>
                    <a:pt x="34" y="2758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6"/>
            <p:cNvSpPr/>
            <p:nvPr/>
          </p:nvSpPr>
          <p:spPr>
            <a:xfrm>
              <a:off x="12732550" y="2289363"/>
              <a:ext cx="6700" cy="32550"/>
            </a:xfrm>
            <a:custGeom>
              <a:avLst/>
              <a:gdLst/>
              <a:ahLst/>
              <a:cxnLst/>
              <a:rect l="l" t="t" r="r" b="b"/>
              <a:pathLst>
                <a:path w="268" h="1302" fill="none" extrusionOk="0">
                  <a:moveTo>
                    <a:pt x="268" y="0"/>
                  </a:moveTo>
                  <a:cubicBezTo>
                    <a:pt x="268" y="0"/>
                    <a:pt x="168" y="434"/>
                    <a:pt x="1" y="1301"/>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6"/>
            <p:cNvSpPr/>
            <p:nvPr/>
          </p:nvSpPr>
          <p:spPr>
            <a:xfrm>
              <a:off x="11500850" y="2635438"/>
              <a:ext cx="1120825" cy="375300"/>
            </a:xfrm>
            <a:custGeom>
              <a:avLst/>
              <a:gdLst/>
              <a:ahLst/>
              <a:cxnLst/>
              <a:rect l="l" t="t" r="r" b="b"/>
              <a:pathLst>
                <a:path w="44833" h="15012" extrusionOk="0">
                  <a:moveTo>
                    <a:pt x="3703" y="1"/>
                  </a:moveTo>
                  <a:cubicBezTo>
                    <a:pt x="1635" y="1"/>
                    <a:pt x="0" y="1635"/>
                    <a:pt x="0" y="3703"/>
                  </a:cubicBezTo>
                  <a:lnTo>
                    <a:pt x="0" y="11309"/>
                  </a:lnTo>
                  <a:cubicBezTo>
                    <a:pt x="0" y="13344"/>
                    <a:pt x="1635" y="15011"/>
                    <a:pt x="3703" y="15011"/>
                  </a:cubicBezTo>
                  <a:lnTo>
                    <a:pt x="41130" y="15011"/>
                  </a:lnTo>
                  <a:cubicBezTo>
                    <a:pt x="43164" y="15011"/>
                    <a:pt x="44832" y="13344"/>
                    <a:pt x="44832" y="11309"/>
                  </a:cubicBezTo>
                  <a:lnTo>
                    <a:pt x="44832" y="3703"/>
                  </a:lnTo>
                  <a:cubicBezTo>
                    <a:pt x="44832" y="1635"/>
                    <a:pt x="43164" y="1"/>
                    <a:pt x="41130" y="1"/>
                  </a:cubicBezTo>
                  <a:close/>
                </a:path>
              </a:pathLst>
            </a:custGeom>
            <a:solidFill>
              <a:schemeClr val="lt1"/>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6"/>
            <p:cNvSpPr/>
            <p:nvPr/>
          </p:nvSpPr>
          <p:spPr>
            <a:xfrm>
              <a:off x="11600075" y="2709663"/>
              <a:ext cx="112600" cy="115950"/>
            </a:xfrm>
            <a:custGeom>
              <a:avLst/>
              <a:gdLst/>
              <a:ahLst/>
              <a:cxnLst/>
              <a:rect l="l" t="t" r="r" b="b"/>
              <a:pathLst>
                <a:path w="4504" h="4638" fill="none" extrusionOk="0">
                  <a:moveTo>
                    <a:pt x="1635" y="4637"/>
                  </a:moveTo>
                  <a:lnTo>
                    <a:pt x="1" y="3169"/>
                  </a:lnTo>
                  <a:lnTo>
                    <a:pt x="2636" y="301"/>
                  </a:lnTo>
                  <a:cubicBezTo>
                    <a:pt x="2936" y="0"/>
                    <a:pt x="3403" y="0"/>
                    <a:pt x="3670" y="301"/>
                  </a:cubicBezTo>
                  <a:lnTo>
                    <a:pt x="4137" y="734"/>
                  </a:lnTo>
                  <a:cubicBezTo>
                    <a:pt x="4471" y="1001"/>
                    <a:pt x="4504" y="1468"/>
                    <a:pt x="4237" y="1768"/>
                  </a:cubicBezTo>
                  <a:close/>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p:cNvSpPr/>
            <p:nvPr/>
          </p:nvSpPr>
          <p:spPr>
            <a:xfrm>
              <a:off x="11581725" y="2817238"/>
              <a:ext cx="32550" cy="32550"/>
            </a:xfrm>
            <a:custGeom>
              <a:avLst/>
              <a:gdLst/>
              <a:ahLst/>
              <a:cxnLst/>
              <a:rect l="l" t="t" r="r" b="b"/>
              <a:pathLst>
                <a:path w="1302" h="1302" fill="none" extrusionOk="0">
                  <a:moveTo>
                    <a:pt x="1302" y="1035"/>
                  </a:moveTo>
                  <a:lnTo>
                    <a:pt x="1" y="1301"/>
                  </a:lnTo>
                  <a:lnTo>
                    <a:pt x="168" y="1"/>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p:cNvSpPr/>
            <p:nvPr/>
          </p:nvSpPr>
          <p:spPr>
            <a:xfrm>
              <a:off x="11814400" y="2704663"/>
              <a:ext cx="606300" cy="58400"/>
            </a:xfrm>
            <a:custGeom>
              <a:avLst/>
              <a:gdLst/>
              <a:ahLst/>
              <a:cxnLst/>
              <a:rect l="l" t="t" r="r" b="b"/>
              <a:pathLst>
                <a:path w="24252" h="2336" extrusionOk="0">
                  <a:moveTo>
                    <a:pt x="1568" y="0"/>
                  </a:moveTo>
                  <a:cubicBezTo>
                    <a:pt x="1" y="0"/>
                    <a:pt x="1" y="2335"/>
                    <a:pt x="1568" y="2335"/>
                  </a:cubicBezTo>
                  <a:lnTo>
                    <a:pt x="22683" y="2335"/>
                  </a:lnTo>
                  <a:cubicBezTo>
                    <a:pt x="24251" y="2335"/>
                    <a:pt x="24251" y="0"/>
                    <a:pt x="22683" y="0"/>
                  </a:cubicBezTo>
                  <a:close/>
                </a:path>
              </a:pathLst>
            </a:custGeom>
            <a:solidFill>
              <a:srgbClr val="858585"/>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6"/>
            <p:cNvSpPr/>
            <p:nvPr/>
          </p:nvSpPr>
          <p:spPr>
            <a:xfrm>
              <a:off x="11814400" y="2798063"/>
              <a:ext cx="514550" cy="58400"/>
            </a:xfrm>
            <a:custGeom>
              <a:avLst/>
              <a:gdLst/>
              <a:ahLst/>
              <a:cxnLst/>
              <a:rect l="l" t="t" r="r" b="b"/>
              <a:pathLst>
                <a:path w="20582" h="2336" extrusionOk="0">
                  <a:moveTo>
                    <a:pt x="1568" y="0"/>
                  </a:moveTo>
                  <a:cubicBezTo>
                    <a:pt x="1" y="0"/>
                    <a:pt x="1" y="2335"/>
                    <a:pt x="1568" y="2335"/>
                  </a:cubicBezTo>
                  <a:lnTo>
                    <a:pt x="19047" y="2335"/>
                  </a:lnTo>
                  <a:cubicBezTo>
                    <a:pt x="20582" y="2335"/>
                    <a:pt x="20582" y="0"/>
                    <a:pt x="19047" y="0"/>
                  </a:cubicBezTo>
                  <a:close/>
                </a:path>
              </a:pathLst>
            </a:custGeom>
            <a:solidFill>
              <a:srgbClr val="999999"/>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6"/>
            <p:cNvSpPr/>
            <p:nvPr/>
          </p:nvSpPr>
          <p:spPr>
            <a:xfrm>
              <a:off x="12435675" y="2780538"/>
              <a:ext cx="381975" cy="249525"/>
            </a:xfrm>
            <a:custGeom>
              <a:avLst/>
              <a:gdLst/>
              <a:ahLst/>
              <a:cxnLst/>
              <a:rect l="l" t="t" r="r" b="b"/>
              <a:pathLst>
                <a:path w="15279" h="9981" extrusionOk="0">
                  <a:moveTo>
                    <a:pt x="13911" y="1"/>
                  </a:moveTo>
                  <a:lnTo>
                    <a:pt x="7773" y="2302"/>
                  </a:lnTo>
                  <a:cubicBezTo>
                    <a:pt x="7773" y="2302"/>
                    <a:pt x="6794" y="2154"/>
                    <a:pt x="5747" y="2154"/>
                  </a:cubicBezTo>
                  <a:cubicBezTo>
                    <a:pt x="5223" y="2154"/>
                    <a:pt x="4682" y="2191"/>
                    <a:pt x="4237" y="2302"/>
                  </a:cubicBezTo>
                  <a:cubicBezTo>
                    <a:pt x="2869" y="2603"/>
                    <a:pt x="501" y="3470"/>
                    <a:pt x="801" y="4070"/>
                  </a:cubicBezTo>
                  <a:cubicBezTo>
                    <a:pt x="868" y="4192"/>
                    <a:pt x="1029" y="4238"/>
                    <a:pt x="1246" y="4238"/>
                  </a:cubicBezTo>
                  <a:cubicBezTo>
                    <a:pt x="1957" y="4238"/>
                    <a:pt x="3266" y="3734"/>
                    <a:pt x="3792" y="3734"/>
                  </a:cubicBezTo>
                  <a:cubicBezTo>
                    <a:pt x="3898" y="3734"/>
                    <a:pt x="3972" y="3754"/>
                    <a:pt x="4003" y="3804"/>
                  </a:cubicBezTo>
                  <a:cubicBezTo>
                    <a:pt x="4270" y="4170"/>
                    <a:pt x="2869" y="6239"/>
                    <a:pt x="2869" y="6239"/>
                  </a:cubicBezTo>
                  <a:lnTo>
                    <a:pt x="1101" y="7406"/>
                  </a:lnTo>
                  <a:cubicBezTo>
                    <a:pt x="1101" y="7406"/>
                    <a:pt x="134" y="7673"/>
                    <a:pt x="334" y="8107"/>
                  </a:cubicBezTo>
                  <a:cubicBezTo>
                    <a:pt x="334" y="8107"/>
                    <a:pt x="1" y="8540"/>
                    <a:pt x="568" y="8907"/>
                  </a:cubicBezTo>
                  <a:cubicBezTo>
                    <a:pt x="886" y="9093"/>
                    <a:pt x="1226" y="9194"/>
                    <a:pt x="1570" y="9194"/>
                  </a:cubicBezTo>
                  <a:cubicBezTo>
                    <a:pt x="1658" y="9194"/>
                    <a:pt x="1747" y="9188"/>
                    <a:pt x="1835" y="9174"/>
                  </a:cubicBezTo>
                  <a:cubicBezTo>
                    <a:pt x="1835" y="9174"/>
                    <a:pt x="4256" y="8789"/>
                    <a:pt x="5325" y="8343"/>
                  </a:cubicBezTo>
                  <a:lnTo>
                    <a:pt x="5325" y="8343"/>
                  </a:lnTo>
                  <a:lnTo>
                    <a:pt x="3970" y="9007"/>
                  </a:lnTo>
                  <a:cubicBezTo>
                    <a:pt x="3970" y="9007"/>
                    <a:pt x="2002" y="9174"/>
                    <a:pt x="2035" y="9741"/>
                  </a:cubicBezTo>
                  <a:cubicBezTo>
                    <a:pt x="2045" y="9916"/>
                    <a:pt x="2214" y="9981"/>
                    <a:pt x="2466" y="9981"/>
                  </a:cubicBezTo>
                  <a:cubicBezTo>
                    <a:pt x="3077" y="9981"/>
                    <a:pt x="4175" y="9602"/>
                    <a:pt x="4671" y="9508"/>
                  </a:cubicBezTo>
                  <a:cubicBezTo>
                    <a:pt x="5671" y="9174"/>
                    <a:pt x="6539" y="8540"/>
                    <a:pt x="7172" y="7706"/>
                  </a:cubicBezTo>
                  <a:cubicBezTo>
                    <a:pt x="7973" y="6706"/>
                    <a:pt x="8707" y="5605"/>
                    <a:pt x="9341" y="5405"/>
                  </a:cubicBezTo>
                  <a:cubicBezTo>
                    <a:pt x="9974" y="5205"/>
                    <a:pt x="15278" y="3804"/>
                    <a:pt x="15278" y="3804"/>
                  </a:cubicBezTo>
                  <a:lnTo>
                    <a:pt x="13911" y="1"/>
                  </a:lnTo>
                  <a:close/>
                </a:path>
              </a:pathLst>
            </a:custGeom>
            <a:solidFill>
              <a:srgbClr val="FFFFFF"/>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p:cNvSpPr/>
            <p:nvPr/>
          </p:nvSpPr>
          <p:spPr>
            <a:xfrm>
              <a:off x="12460700" y="2927313"/>
              <a:ext cx="93425" cy="58400"/>
            </a:xfrm>
            <a:custGeom>
              <a:avLst/>
              <a:gdLst/>
              <a:ahLst/>
              <a:cxnLst/>
              <a:rect l="l" t="t" r="r" b="b"/>
              <a:pathLst>
                <a:path w="3737" h="2336" fill="none" extrusionOk="0">
                  <a:moveTo>
                    <a:pt x="0" y="2336"/>
                  </a:moveTo>
                  <a:cubicBezTo>
                    <a:pt x="234" y="2336"/>
                    <a:pt x="501" y="2302"/>
                    <a:pt x="734" y="2269"/>
                  </a:cubicBezTo>
                  <a:cubicBezTo>
                    <a:pt x="1435" y="2002"/>
                    <a:pt x="2035" y="1635"/>
                    <a:pt x="2602" y="1168"/>
                  </a:cubicBezTo>
                  <a:cubicBezTo>
                    <a:pt x="3036" y="801"/>
                    <a:pt x="3436" y="67"/>
                    <a:pt x="3736" y="1"/>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6"/>
            <p:cNvSpPr/>
            <p:nvPr/>
          </p:nvSpPr>
          <p:spPr>
            <a:xfrm>
              <a:off x="12467375" y="2952338"/>
              <a:ext cx="105100" cy="45900"/>
            </a:xfrm>
            <a:custGeom>
              <a:avLst/>
              <a:gdLst/>
              <a:ahLst/>
              <a:cxnLst/>
              <a:rect l="l" t="t" r="r" b="b"/>
              <a:pathLst>
                <a:path w="4204" h="1836" fill="none" extrusionOk="0">
                  <a:moveTo>
                    <a:pt x="0" y="1835"/>
                  </a:moveTo>
                  <a:cubicBezTo>
                    <a:pt x="267" y="1835"/>
                    <a:pt x="534" y="1768"/>
                    <a:pt x="767" y="1668"/>
                  </a:cubicBezTo>
                  <a:cubicBezTo>
                    <a:pt x="1535" y="1468"/>
                    <a:pt x="2235" y="1201"/>
                    <a:pt x="2936" y="834"/>
                  </a:cubicBezTo>
                  <a:cubicBezTo>
                    <a:pt x="3369" y="567"/>
                    <a:pt x="3903" y="0"/>
                    <a:pt x="4203" y="6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6"/>
            <p:cNvSpPr/>
            <p:nvPr/>
          </p:nvSpPr>
          <p:spPr>
            <a:xfrm>
              <a:off x="12726725" y="2212313"/>
              <a:ext cx="467025" cy="692525"/>
            </a:xfrm>
            <a:custGeom>
              <a:avLst/>
              <a:gdLst/>
              <a:ahLst/>
              <a:cxnLst/>
              <a:rect l="l" t="t" r="r" b="b"/>
              <a:pathLst>
                <a:path w="18681" h="27701" extrusionOk="0">
                  <a:moveTo>
                    <a:pt x="13801" y="1"/>
                  </a:moveTo>
                  <a:cubicBezTo>
                    <a:pt x="10203" y="1"/>
                    <a:pt x="10142" y="3731"/>
                    <a:pt x="10174" y="5151"/>
                  </a:cubicBezTo>
                  <a:cubicBezTo>
                    <a:pt x="10241" y="8420"/>
                    <a:pt x="10708" y="18127"/>
                    <a:pt x="10708" y="18127"/>
                  </a:cubicBezTo>
                  <a:lnTo>
                    <a:pt x="0" y="22596"/>
                  </a:lnTo>
                  <a:lnTo>
                    <a:pt x="1768" y="27700"/>
                  </a:lnTo>
                  <a:lnTo>
                    <a:pt x="16012" y="23130"/>
                  </a:lnTo>
                  <a:cubicBezTo>
                    <a:pt x="18680" y="22263"/>
                    <a:pt x="17446" y="10188"/>
                    <a:pt x="17579" y="7319"/>
                  </a:cubicBezTo>
                  <a:cubicBezTo>
                    <a:pt x="17713" y="4450"/>
                    <a:pt x="18113" y="314"/>
                    <a:pt x="14177" y="14"/>
                  </a:cubicBezTo>
                  <a:cubicBezTo>
                    <a:pt x="14048" y="5"/>
                    <a:pt x="13922" y="1"/>
                    <a:pt x="13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6"/>
            <p:cNvSpPr/>
            <p:nvPr/>
          </p:nvSpPr>
          <p:spPr>
            <a:xfrm>
              <a:off x="13094475" y="2728013"/>
              <a:ext cx="11700" cy="20875"/>
            </a:xfrm>
            <a:custGeom>
              <a:avLst/>
              <a:gdLst/>
              <a:ahLst/>
              <a:cxnLst/>
              <a:rect l="l" t="t" r="r" b="b"/>
              <a:pathLst>
                <a:path w="468" h="835" fill="none" extrusionOk="0">
                  <a:moveTo>
                    <a:pt x="1" y="0"/>
                  </a:moveTo>
                  <a:cubicBezTo>
                    <a:pt x="201" y="234"/>
                    <a:pt x="368" y="534"/>
                    <a:pt x="468" y="834"/>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6"/>
            <p:cNvSpPr/>
            <p:nvPr/>
          </p:nvSpPr>
          <p:spPr>
            <a:xfrm>
              <a:off x="13015250" y="2636288"/>
              <a:ext cx="90925" cy="76725"/>
            </a:xfrm>
            <a:custGeom>
              <a:avLst/>
              <a:gdLst/>
              <a:ahLst/>
              <a:cxnLst/>
              <a:rect l="l" t="t" r="r" b="b"/>
              <a:pathLst>
                <a:path w="3637" h="3069" fill="none" extrusionOk="0">
                  <a:moveTo>
                    <a:pt x="3637" y="867"/>
                  </a:moveTo>
                  <a:cubicBezTo>
                    <a:pt x="3637" y="867"/>
                    <a:pt x="768" y="0"/>
                    <a:pt x="334" y="1101"/>
                  </a:cubicBezTo>
                  <a:cubicBezTo>
                    <a:pt x="1" y="1935"/>
                    <a:pt x="1435" y="2035"/>
                    <a:pt x="2603" y="3069"/>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6"/>
            <p:cNvSpPr/>
            <p:nvPr/>
          </p:nvSpPr>
          <p:spPr>
            <a:xfrm>
              <a:off x="12981075" y="2341063"/>
              <a:ext cx="850" cy="29225"/>
            </a:xfrm>
            <a:custGeom>
              <a:avLst/>
              <a:gdLst/>
              <a:ahLst/>
              <a:cxnLst/>
              <a:rect l="l" t="t" r="r" b="b"/>
              <a:pathLst>
                <a:path w="34" h="1169" fill="none" extrusionOk="0">
                  <a:moveTo>
                    <a:pt x="34" y="1168"/>
                  </a:moveTo>
                  <a:cubicBezTo>
                    <a:pt x="34" y="734"/>
                    <a:pt x="34" y="334"/>
                    <a:pt x="0" y="1"/>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6"/>
            <p:cNvSpPr/>
            <p:nvPr/>
          </p:nvSpPr>
          <p:spPr>
            <a:xfrm>
              <a:off x="12726725" y="2212638"/>
              <a:ext cx="467025" cy="692200"/>
            </a:xfrm>
            <a:custGeom>
              <a:avLst/>
              <a:gdLst/>
              <a:ahLst/>
              <a:cxnLst/>
              <a:rect l="l" t="t" r="r" b="b"/>
              <a:pathLst>
                <a:path w="18681" h="27688" fill="none" extrusionOk="0">
                  <a:moveTo>
                    <a:pt x="14177" y="1"/>
                  </a:moveTo>
                  <a:cubicBezTo>
                    <a:pt x="18147" y="301"/>
                    <a:pt x="17713" y="4437"/>
                    <a:pt x="17579" y="7306"/>
                  </a:cubicBezTo>
                  <a:cubicBezTo>
                    <a:pt x="17446" y="10175"/>
                    <a:pt x="18680" y="22250"/>
                    <a:pt x="16012" y="23117"/>
                  </a:cubicBezTo>
                  <a:lnTo>
                    <a:pt x="1768" y="27687"/>
                  </a:lnTo>
                  <a:lnTo>
                    <a:pt x="0" y="22583"/>
                  </a:lnTo>
                  <a:lnTo>
                    <a:pt x="10708" y="18114"/>
                  </a:lnTo>
                  <a:cubicBezTo>
                    <a:pt x="10708" y="18114"/>
                    <a:pt x="10408" y="11676"/>
                    <a:pt x="10241" y="7506"/>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6"/>
            <p:cNvSpPr/>
            <p:nvPr/>
          </p:nvSpPr>
          <p:spPr>
            <a:xfrm>
              <a:off x="12705875" y="2748863"/>
              <a:ext cx="111775" cy="171800"/>
            </a:xfrm>
            <a:custGeom>
              <a:avLst/>
              <a:gdLst/>
              <a:ahLst/>
              <a:cxnLst/>
              <a:rect l="l" t="t" r="r" b="b"/>
              <a:pathLst>
                <a:path w="4471" h="6872" extrusionOk="0">
                  <a:moveTo>
                    <a:pt x="2335" y="0"/>
                  </a:moveTo>
                  <a:lnTo>
                    <a:pt x="0" y="1001"/>
                  </a:lnTo>
                  <a:lnTo>
                    <a:pt x="2035" y="6872"/>
                  </a:lnTo>
                  <a:lnTo>
                    <a:pt x="4470" y="6271"/>
                  </a:lnTo>
                  <a:lnTo>
                    <a:pt x="2335" y="0"/>
                  </a:lnTo>
                  <a:close/>
                </a:path>
              </a:pathLst>
            </a:custGeom>
            <a:solidFill>
              <a:srgbClr val="FF8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p:cNvSpPr/>
            <p:nvPr/>
          </p:nvSpPr>
          <p:spPr>
            <a:xfrm>
              <a:off x="12705875" y="2748863"/>
              <a:ext cx="111775" cy="171800"/>
            </a:xfrm>
            <a:custGeom>
              <a:avLst/>
              <a:gdLst/>
              <a:ahLst/>
              <a:cxnLst/>
              <a:rect l="l" t="t" r="r" b="b"/>
              <a:pathLst>
                <a:path w="4471" h="6872" extrusionOk="0">
                  <a:moveTo>
                    <a:pt x="2335" y="0"/>
                  </a:moveTo>
                  <a:lnTo>
                    <a:pt x="0" y="1001"/>
                  </a:lnTo>
                  <a:lnTo>
                    <a:pt x="2035" y="6872"/>
                  </a:lnTo>
                  <a:lnTo>
                    <a:pt x="4470" y="6271"/>
                  </a:lnTo>
                  <a:lnTo>
                    <a:pt x="2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p:cNvSpPr/>
            <p:nvPr/>
          </p:nvSpPr>
          <p:spPr>
            <a:xfrm>
              <a:off x="12705875" y="2748863"/>
              <a:ext cx="111775" cy="171800"/>
            </a:xfrm>
            <a:custGeom>
              <a:avLst/>
              <a:gdLst/>
              <a:ahLst/>
              <a:cxnLst/>
              <a:rect l="l" t="t" r="r" b="b"/>
              <a:pathLst>
                <a:path w="4471" h="6872" fill="none" extrusionOk="0">
                  <a:moveTo>
                    <a:pt x="0" y="1001"/>
                  </a:moveTo>
                  <a:lnTo>
                    <a:pt x="2335" y="0"/>
                  </a:lnTo>
                  <a:lnTo>
                    <a:pt x="4470" y="6271"/>
                  </a:lnTo>
                  <a:lnTo>
                    <a:pt x="2035" y="6872"/>
                  </a:lnTo>
                  <a:close/>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6"/>
            <p:cNvSpPr/>
            <p:nvPr/>
          </p:nvSpPr>
          <p:spPr>
            <a:xfrm>
              <a:off x="12025375" y="2961163"/>
              <a:ext cx="183450" cy="72075"/>
            </a:xfrm>
            <a:custGeom>
              <a:avLst/>
              <a:gdLst/>
              <a:ahLst/>
              <a:cxnLst/>
              <a:rect l="l" t="t" r="r" b="b"/>
              <a:pathLst>
                <a:path w="7338" h="2883" extrusionOk="0">
                  <a:moveTo>
                    <a:pt x="1905" y="0"/>
                  </a:moveTo>
                  <a:cubicBezTo>
                    <a:pt x="1387" y="0"/>
                    <a:pt x="1502" y="748"/>
                    <a:pt x="1502" y="748"/>
                  </a:cubicBezTo>
                  <a:cubicBezTo>
                    <a:pt x="1502" y="748"/>
                    <a:pt x="1369" y="14"/>
                    <a:pt x="701" y="14"/>
                  </a:cubicBezTo>
                  <a:cubicBezTo>
                    <a:pt x="1" y="14"/>
                    <a:pt x="234" y="1282"/>
                    <a:pt x="368" y="1716"/>
                  </a:cubicBezTo>
                  <a:cubicBezTo>
                    <a:pt x="393" y="2114"/>
                    <a:pt x="751" y="2382"/>
                    <a:pt x="1126" y="2382"/>
                  </a:cubicBezTo>
                  <a:cubicBezTo>
                    <a:pt x="1254" y="2382"/>
                    <a:pt x="1383" y="2351"/>
                    <a:pt x="1502" y="2283"/>
                  </a:cubicBezTo>
                  <a:cubicBezTo>
                    <a:pt x="1731" y="2491"/>
                    <a:pt x="2039" y="2595"/>
                    <a:pt x="2351" y="2595"/>
                  </a:cubicBezTo>
                  <a:cubicBezTo>
                    <a:pt x="2539" y="2595"/>
                    <a:pt x="2728" y="2558"/>
                    <a:pt x="2903" y="2483"/>
                  </a:cubicBezTo>
                  <a:cubicBezTo>
                    <a:pt x="3484" y="2796"/>
                    <a:pt x="3906" y="2882"/>
                    <a:pt x="4194" y="2882"/>
                  </a:cubicBezTo>
                  <a:cubicBezTo>
                    <a:pt x="4551" y="2882"/>
                    <a:pt x="4704" y="2750"/>
                    <a:pt x="4704" y="2750"/>
                  </a:cubicBezTo>
                  <a:cubicBezTo>
                    <a:pt x="4873" y="2781"/>
                    <a:pt x="5055" y="2795"/>
                    <a:pt x="5242" y="2795"/>
                  </a:cubicBezTo>
                  <a:cubicBezTo>
                    <a:pt x="6236" y="2795"/>
                    <a:pt x="7338" y="2416"/>
                    <a:pt x="6973" y="2416"/>
                  </a:cubicBezTo>
                  <a:cubicBezTo>
                    <a:pt x="5638" y="2416"/>
                    <a:pt x="5938" y="1015"/>
                    <a:pt x="5238" y="1015"/>
                  </a:cubicBezTo>
                  <a:cubicBezTo>
                    <a:pt x="4537" y="1015"/>
                    <a:pt x="4938" y="2316"/>
                    <a:pt x="4571" y="2316"/>
                  </a:cubicBezTo>
                  <a:cubicBezTo>
                    <a:pt x="3704" y="2316"/>
                    <a:pt x="4137" y="481"/>
                    <a:pt x="3437" y="415"/>
                  </a:cubicBezTo>
                  <a:cubicBezTo>
                    <a:pt x="3394" y="409"/>
                    <a:pt x="3353" y="406"/>
                    <a:pt x="3316" y="406"/>
                  </a:cubicBezTo>
                  <a:cubicBezTo>
                    <a:pt x="2741" y="406"/>
                    <a:pt x="2796" y="1054"/>
                    <a:pt x="2802" y="1111"/>
                  </a:cubicBezTo>
                  <a:lnTo>
                    <a:pt x="2802" y="1111"/>
                  </a:lnTo>
                  <a:cubicBezTo>
                    <a:pt x="2795" y="1043"/>
                    <a:pt x="2678" y="143"/>
                    <a:pt x="2036" y="14"/>
                  </a:cubicBezTo>
                  <a:cubicBezTo>
                    <a:pt x="1988" y="5"/>
                    <a:pt x="1944" y="0"/>
                    <a:pt x="1905" y="0"/>
                  </a:cubicBezTo>
                  <a:close/>
                </a:path>
              </a:pathLst>
            </a:custGeom>
            <a:solidFill>
              <a:srgbClr val="FFFFFF"/>
            </a:solid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6"/>
            <p:cNvSpPr/>
            <p:nvPr/>
          </p:nvSpPr>
          <p:spPr>
            <a:xfrm>
              <a:off x="12062075" y="2993188"/>
              <a:ext cx="1700" cy="10875"/>
            </a:xfrm>
            <a:custGeom>
              <a:avLst/>
              <a:gdLst/>
              <a:ahLst/>
              <a:cxnLst/>
              <a:rect l="l" t="t" r="r" b="b"/>
              <a:pathLst>
                <a:path w="68" h="435" fill="none" extrusionOk="0">
                  <a:moveTo>
                    <a:pt x="1" y="1"/>
                  </a:moveTo>
                  <a:cubicBezTo>
                    <a:pt x="1" y="134"/>
                    <a:pt x="1" y="301"/>
                    <a:pt x="67" y="435"/>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p:cNvSpPr/>
            <p:nvPr/>
          </p:nvSpPr>
          <p:spPr>
            <a:xfrm>
              <a:off x="12096275" y="3000713"/>
              <a:ext cx="1675" cy="9200"/>
            </a:xfrm>
            <a:custGeom>
              <a:avLst/>
              <a:gdLst/>
              <a:ahLst/>
              <a:cxnLst/>
              <a:rect l="l" t="t" r="r" b="b"/>
              <a:pathLst>
                <a:path w="67" h="368" fill="none" extrusionOk="0">
                  <a:moveTo>
                    <a:pt x="0" y="33"/>
                  </a:moveTo>
                  <a:cubicBezTo>
                    <a:pt x="0" y="33"/>
                    <a:pt x="0" y="0"/>
                    <a:pt x="67" y="36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26" name="Google Shape;626;p36"/>
          <p:cNvCxnSpPr>
            <a:cxnSpLocks/>
          </p:cNvCxnSpPr>
          <p:nvPr/>
        </p:nvCxnSpPr>
        <p:spPr>
          <a:xfrm flipH="1">
            <a:off x="582738" y="3023507"/>
            <a:ext cx="5040462" cy="12588"/>
          </a:xfrm>
          <a:prstGeom prst="straightConnector1">
            <a:avLst/>
          </a:prstGeom>
          <a:noFill/>
          <a:ln w="19050" cap="flat" cmpd="sng">
            <a:solidFill>
              <a:schemeClr val="dk2"/>
            </a:solidFill>
            <a:prstDash val="solid"/>
            <a:round/>
            <a:headEnd type="none" w="med" len="med"/>
            <a:tailEnd type="none" w="med" len="med"/>
          </a:ln>
        </p:spPr>
      </p:cxnSp>
      <p:sp>
        <p:nvSpPr>
          <p:cNvPr id="627" name="Google Shape;627;p36">
            <a:hlinkClick r:id="rId3" action="ppaction://hlinksldjump"/>
          </p:cNvPr>
          <p:cNvSpPr txBox="1"/>
          <p:nvPr/>
        </p:nvSpPr>
        <p:spPr>
          <a:xfrm>
            <a:off x="8433374" y="40062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01</a:t>
            </a:r>
            <a:endParaRPr b="1">
              <a:solidFill>
                <a:srgbClr val="F0EAD8"/>
              </a:solidFill>
              <a:latin typeface="DM Sans"/>
              <a:ea typeface="DM Sans"/>
              <a:cs typeface="DM Sans"/>
              <a:sym typeface="DM Sans"/>
            </a:endParaRPr>
          </a:p>
        </p:txBody>
      </p:sp>
      <p:cxnSp>
        <p:nvCxnSpPr>
          <p:cNvPr id="628" name="Google Shape;628;p36"/>
          <p:cNvCxnSpPr/>
          <p:nvPr/>
        </p:nvCxnSpPr>
        <p:spPr>
          <a:xfrm rot="10800000">
            <a:off x="8428900" y="672571"/>
            <a:ext cx="367500" cy="0"/>
          </a:xfrm>
          <a:prstGeom prst="straightConnector1">
            <a:avLst/>
          </a:prstGeom>
          <a:noFill/>
          <a:ln w="19050" cap="flat" cmpd="sng">
            <a:solidFill>
              <a:srgbClr val="F0EAD8"/>
            </a:solidFill>
            <a:prstDash val="solid"/>
            <a:round/>
            <a:headEnd type="none" w="med" len="med"/>
            <a:tailEnd type="none" w="med" len="med"/>
          </a:ln>
        </p:spPr>
      </p:cxnSp>
      <p:sp>
        <p:nvSpPr>
          <p:cNvPr id="629" name="Google Shape;629;p36"/>
          <p:cNvSpPr txBox="1"/>
          <p:nvPr/>
        </p:nvSpPr>
        <p:spPr>
          <a:xfrm>
            <a:off x="8433374" y="743246"/>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02</a:t>
            </a:r>
            <a:endParaRPr b="1">
              <a:solidFill>
                <a:srgbClr val="F0EAD8"/>
              </a:solidFill>
              <a:latin typeface="DM Sans"/>
              <a:ea typeface="DM Sans"/>
              <a:cs typeface="DM Sans"/>
              <a:sym typeface="DM Sans"/>
            </a:endParaRPr>
          </a:p>
        </p:txBody>
      </p:sp>
      <p:cxnSp>
        <p:nvCxnSpPr>
          <p:cNvPr id="630" name="Google Shape;630;p36"/>
          <p:cNvCxnSpPr/>
          <p:nvPr/>
        </p:nvCxnSpPr>
        <p:spPr>
          <a:xfrm rot="10800000">
            <a:off x="8428900" y="1015196"/>
            <a:ext cx="367500" cy="0"/>
          </a:xfrm>
          <a:prstGeom prst="straightConnector1">
            <a:avLst/>
          </a:prstGeom>
          <a:noFill/>
          <a:ln w="19050" cap="flat" cmpd="sng">
            <a:solidFill>
              <a:srgbClr val="F0EAD8"/>
            </a:solidFill>
            <a:prstDash val="solid"/>
            <a:round/>
            <a:headEnd type="none" w="med" len="med"/>
            <a:tailEnd type="none" w="med" len="med"/>
          </a:ln>
        </p:spPr>
      </p:cxnSp>
      <p:sp>
        <p:nvSpPr>
          <p:cNvPr id="631" name="Google Shape;631;p36"/>
          <p:cNvSpPr txBox="1"/>
          <p:nvPr/>
        </p:nvSpPr>
        <p:spPr>
          <a:xfrm>
            <a:off x="8433374" y="10932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03</a:t>
            </a:r>
            <a:endParaRPr b="1">
              <a:solidFill>
                <a:srgbClr val="F0EAD8"/>
              </a:solidFill>
              <a:latin typeface="DM Sans"/>
              <a:ea typeface="DM Sans"/>
              <a:cs typeface="DM Sans"/>
              <a:sym typeface="DM Sans"/>
            </a:endParaRPr>
          </a:p>
        </p:txBody>
      </p:sp>
      <p:cxnSp>
        <p:nvCxnSpPr>
          <p:cNvPr id="632" name="Google Shape;632;p36"/>
          <p:cNvCxnSpPr/>
          <p:nvPr/>
        </p:nvCxnSpPr>
        <p:spPr>
          <a:xfrm rot="10800000">
            <a:off x="8428900" y="1365221"/>
            <a:ext cx="367500" cy="0"/>
          </a:xfrm>
          <a:prstGeom prst="straightConnector1">
            <a:avLst/>
          </a:prstGeom>
          <a:noFill/>
          <a:ln w="19050" cap="flat" cmpd="sng">
            <a:solidFill>
              <a:srgbClr val="F0EAD8"/>
            </a:solidFill>
            <a:prstDash val="solid"/>
            <a:round/>
            <a:headEnd type="none" w="med" len="med"/>
            <a:tailEnd type="none" w="med" len="med"/>
          </a:ln>
        </p:spPr>
      </p:cxnSp>
      <p:sp>
        <p:nvSpPr>
          <p:cNvPr id="633" name="Google Shape;633;p36"/>
          <p:cNvSpPr txBox="1"/>
          <p:nvPr/>
        </p:nvSpPr>
        <p:spPr>
          <a:xfrm>
            <a:off x="8433374" y="14311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04</a:t>
            </a:r>
            <a:endParaRPr b="1">
              <a:solidFill>
                <a:srgbClr val="F0EAD8"/>
              </a:solidFill>
              <a:latin typeface="DM Sans"/>
              <a:ea typeface="DM Sans"/>
              <a:cs typeface="DM Sans"/>
              <a:sym typeface="DM Sans"/>
            </a:endParaRPr>
          </a:p>
        </p:txBody>
      </p:sp>
      <p:cxnSp>
        <p:nvCxnSpPr>
          <p:cNvPr id="634" name="Google Shape;634;p36"/>
          <p:cNvCxnSpPr/>
          <p:nvPr/>
        </p:nvCxnSpPr>
        <p:spPr>
          <a:xfrm rot="10800000">
            <a:off x="8428900" y="1703121"/>
            <a:ext cx="367500" cy="0"/>
          </a:xfrm>
          <a:prstGeom prst="straightConnector1">
            <a:avLst/>
          </a:prstGeom>
          <a:noFill/>
          <a:ln w="19050" cap="flat" cmpd="sng">
            <a:solidFill>
              <a:srgbClr val="F0EAD8"/>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Shape 349"/>
        <p:cNvGrpSpPr/>
        <p:nvPr/>
      </p:nvGrpSpPr>
      <p:grpSpPr>
        <a:xfrm>
          <a:off x="0" y="0"/>
          <a:ext cx="0" cy="0"/>
          <a:chOff x="0" y="0"/>
          <a:chExt cx="0" cy="0"/>
        </a:xfrm>
      </p:grpSpPr>
      <p:sp>
        <p:nvSpPr>
          <p:cNvPr id="350" name="Google Shape;350;p32"/>
          <p:cNvSpPr/>
          <p:nvPr/>
        </p:nvSpPr>
        <p:spPr>
          <a:xfrm>
            <a:off x="606850" y="476600"/>
            <a:ext cx="7571100" cy="509700"/>
          </a:xfrm>
          <a:prstGeom prst="roundRect">
            <a:avLst>
              <a:gd name="adj" fmla="val 16667"/>
            </a:avLst>
          </a:prstGeom>
          <a:solidFill>
            <a:schemeClr val="bg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txBox="1">
            <a:spLocks noGrp="1"/>
          </p:cNvSpPr>
          <p:nvPr>
            <p:ph type="title"/>
          </p:nvPr>
        </p:nvSpPr>
        <p:spPr>
          <a:xfrm>
            <a:off x="720000" y="583850"/>
            <a:ext cx="6643800" cy="2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01. </a:t>
            </a:r>
            <a:r>
              <a:rPr lang="en-US" sz="4000" dirty="0"/>
              <a:t>E</a:t>
            </a:r>
            <a:r>
              <a:rPr lang="en" sz="4000" dirty="0"/>
              <a:t>vents Entity</a:t>
            </a:r>
            <a:endParaRPr sz="4000" dirty="0"/>
          </a:p>
        </p:txBody>
      </p:sp>
      <p:sp>
        <p:nvSpPr>
          <p:cNvPr id="352" name="Google Shape;352;p32"/>
          <p:cNvSpPr txBox="1">
            <a:spLocks noGrp="1"/>
          </p:cNvSpPr>
          <p:nvPr>
            <p:ph type="body" idx="1"/>
          </p:nvPr>
        </p:nvSpPr>
        <p:spPr>
          <a:xfrm>
            <a:off x="720000" y="1727100"/>
            <a:ext cx="7494900" cy="34164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q"/>
            </a:pPr>
            <a:r>
              <a:rPr lang="en-US" sz="1600" dirty="0">
                <a:solidFill>
                  <a:schemeClr val="dk2"/>
                </a:solidFill>
              </a:rPr>
              <a:t>Event ID  (Primary Key)</a:t>
            </a:r>
          </a:p>
          <a:p>
            <a:pPr marL="285750" lvl="0" indent="-285750" algn="l" rtl="0">
              <a:lnSpc>
                <a:spcPct val="150000"/>
              </a:lnSpc>
              <a:spcBef>
                <a:spcPts val="0"/>
              </a:spcBef>
              <a:spcAft>
                <a:spcPts val="0"/>
              </a:spcAft>
              <a:buFont typeface="Wingdings" panose="05000000000000000000" pitchFamily="2" charset="2"/>
              <a:buChar char="q"/>
            </a:pPr>
            <a:r>
              <a:rPr lang="en-US" sz="1600" dirty="0" err="1">
                <a:solidFill>
                  <a:schemeClr val="dk2"/>
                </a:solidFill>
              </a:rPr>
              <a:t>EventName</a:t>
            </a:r>
            <a:endParaRPr lang="en-US" sz="1600" dirty="0">
              <a:solidFill>
                <a:schemeClr val="dk2"/>
              </a:solidFill>
            </a:endParaRPr>
          </a:p>
          <a:p>
            <a:pPr marL="285750" lvl="0" indent="-285750" algn="l" rtl="0">
              <a:lnSpc>
                <a:spcPct val="150000"/>
              </a:lnSpc>
              <a:spcBef>
                <a:spcPts val="0"/>
              </a:spcBef>
              <a:spcAft>
                <a:spcPts val="0"/>
              </a:spcAft>
              <a:buFont typeface="Wingdings" panose="05000000000000000000" pitchFamily="2" charset="2"/>
              <a:buChar char="q"/>
            </a:pPr>
            <a:r>
              <a:rPr lang="en-US" sz="1600" dirty="0" err="1">
                <a:solidFill>
                  <a:schemeClr val="dk2"/>
                </a:solidFill>
              </a:rPr>
              <a:t>EventDate</a:t>
            </a:r>
            <a:endParaRPr lang="en-US" sz="1600" dirty="0">
              <a:solidFill>
                <a:schemeClr val="dk2"/>
              </a:solidFill>
            </a:endParaRPr>
          </a:p>
          <a:p>
            <a:pPr marL="285750" lvl="0" indent="-285750" algn="l" rtl="0">
              <a:lnSpc>
                <a:spcPct val="150000"/>
              </a:lnSpc>
              <a:spcBef>
                <a:spcPts val="0"/>
              </a:spcBef>
              <a:spcAft>
                <a:spcPts val="0"/>
              </a:spcAft>
              <a:buFont typeface="Wingdings" panose="05000000000000000000" pitchFamily="2" charset="2"/>
              <a:buChar char="q"/>
            </a:pPr>
            <a:r>
              <a:rPr lang="en-US" sz="1600" dirty="0" err="1">
                <a:solidFill>
                  <a:schemeClr val="dk2"/>
                </a:solidFill>
              </a:rPr>
              <a:t>EventTime</a:t>
            </a:r>
            <a:endParaRPr lang="en-US" sz="1600" dirty="0">
              <a:solidFill>
                <a:schemeClr val="dk2"/>
              </a:solidFill>
            </a:endParaRPr>
          </a:p>
          <a:p>
            <a:pPr marL="285750" lvl="0" indent="-285750" algn="l" rtl="0">
              <a:lnSpc>
                <a:spcPct val="150000"/>
              </a:lnSpc>
              <a:spcBef>
                <a:spcPts val="0"/>
              </a:spcBef>
              <a:spcAft>
                <a:spcPts val="0"/>
              </a:spcAft>
              <a:buFont typeface="Wingdings" panose="05000000000000000000" pitchFamily="2" charset="2"/>
              <a:buChar char="q"/>
            </a:pPr>
            <a:r>
              <a:rPr lang="en-US" sz="1600" dirty="0" err="1">
                <a:solidFill>
                  <a:schemeClr val="dk2"/>
                </a:solidFill>
              </a:rPr>
              <a:t>VenueID</a:t>
            </a:r>
            <a:r>
              <a:rPr lang="en-US" sz="1600" dirty="0">
                <a:solidFill>
                  <a:schemeClr val="dk2"/>
                </a:solidFill>
              </a:rPr>
              <a:t>  (Foreign Key)</a:t>
            </a:r>
          </a:p>
          <a:p>
            <a:pPr marL="285750" lvl="0" indent="-285750" algn="l" rtl="0">
              <a:lnSpc>
                <a:spcPct val="150000"/>
              </a:lnSpc>
              <a:spcBef>
                <a:spcPts val="0"/>
              </a:spcBef>
              <a:spcAft>
                <a:spcPts val="0"/>
              </a:spcAft>
              <a:buFont typeface="Wingdings" panose="05000000000000000000" pitchFamily="2" charset="2"/>
              <a:buChar char="q"/>
            </a:pPr>
            <a:r>
              <a:rPr lang="en-US" sz="1600" dirty="0" err="1">
                <a:solidFill>
                  <a:schemeClr val="dk2"/>
                </a:solidFill>
              </a:rPr>
              <a:t>OrganizerID</a:t>
            </a:r>
            <a:r>
              <a:rPr lang="en-US" sz="1600" dirty="0">
                <a:solidFill>
                  <a:schemeClr val="dk2"/>
                </a:solidFill>
              </a:rPr>
              <a:t>  (Foreign Key)</a:t>
            </a:r>
          </a:p>
          <a:p>
            <a:pPr marL="285750" lvl="0" indent="-285750" algn="l" rtl="0">
              <a:lnSpc>
                <a:spcPct val="150000"/>
              </a:lnSpc>
              <a:spcBef>
                <a:spcPts val="0"/>
              </a:spcBef>
              <a:spcAft>
                <a:spcPts val="0"/>
              </a:spcAft>
              <a:buFont typeface="Wingdings" panose="05000000000000000000" pitchFamily="2" charset="2"/>
              <a:buChar char="q"/>
            </a:pPr>
            <a:r>
              <a:rPr lang="en-US" sz="1600" dirty="0">
                <a:solidFill>
                  <a:schemeClr val="dk2"/>
                </a:solidFill>
              </a:rPr>
              <a:t>Description</a:t>
            </a:r>
          </a:p>
          <a:p>
            <a:pPr marL="285750" lvl="0" indent="-285750" algn="l" rtl="0">
              <a:lnSpc>
                <a:spcPct val="150000"/>
              </a:lnSpc>
              <a:spcBef>
                <a:spcPts val="0"/>
              </a:spcBef>
              <a:spcAft>
                <a:spcPts val="0"/>
              </a:spcAft>
              <a:buFont typeface="Wingdings" panose="05000000000000000000" pitchFamily="2" charset="2"/>
              <a:buChar char="q"/>
            </a:pPr>
            <a:r>
              <a:rPr lang="en-US" sz="1600" dirty="0">
                <a:solidFill>
                  <a:schemeClr val="dk2"/>
                </a:solidFill>
              </a:rPr>
              <a:t>Status (e.g. , upcoming , past , cancelled)</a:t>
            </a:r>
          </a:p>
        </p:txBody>
      </p:sp>
      <p:sp>
        <p:nvSpPr>
          <p:cNvPr id="353" name="Google Shape;353;p32"/>
          <p:cNvSpPr txBox="1"/>
          <p:nvPr/>
        </p:nvSpPr>
        <p:spPr>
          <a:xfrm>
            <a:off x="8433374" y="40062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01</a:t>
            </a:r>
            <a:endParaRPr b="1">
              <a:solidFill>
                <a:srgbClr val="F0EAD8"/>
              </a:solidFill>
              <a:latin typeface="DM Sans"/>
              <a:ea typeface="DM Sans"/>
              <a:cs typeface="DM Sans"/>
              <a:sym typeface="DM Sans"/>
            </a:endParaRPr>
          </a:p>
        </p:txBody>
      </p:sp>
      <p:cxnSp>
        <p:nvCxnSpPr>
          <p:cNvPr id="354" name="Google Shape;354;p32"/>
          <p:cNvCxnSpPr/>
          <p:nvPr/>
        </p:nvCxnSpPr>
        <p:spPr>
          <a:xfrm rot="10800000">
            <a:off x="8428900" y="672571"/>
            <a:ext cx="367500" cy="0"/>
          </a:xfrm>
          <a:prstGeom prst="straightConnector1">
            <a:avLst/>
          </a:prstGeom>
          <a:noFill/>
          <a:ln w="19050" cap="flat" cmpd="sng">
            <a:solidFill>
              <a:srgbClr val="F0EAD8"/>
            </a:solidFill>
            <a:prstDash val="solid"/>
            <a:round/>
            <a:headEnd type="none" w="med" len="med"/>
            <a:tailEnd type="none" w="med" len="med"/>
          </a:ln>
        </p:spPr>
      </p:cxnSp>
      <p:sp>
        <p:nvSpPr>
          <p:cNvPr id="355" name="Google Shape;355;p32"/>
          <p:cNvSpPr txBox="1"/>
          <p:nvPr/>
        </p:nvSpPr>
        <p:spPr>
          <a:xfrm>
            <a:off x="8433374" y="743246"/>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02</a:t>
            </a:r>
            <a:endParaRPr b="1">
              <a:solidFill>
                <a:srgbClr val="F0EAD8"/>
              </a:solidFill>
              <a:latin typeface="DM Sans"/>
              <a:ea typeface="DM Sans"/>
              <a:cs typeface="DM Sans"/>
              <a:sym typeface="DM Sans"/>
            </a:endParaRPr>
          </a:p>
        </p:txBody>
      </p:sp>
      <p:cxnSp>
        <p:nvCxnSpPr>
          <p:cNvPr id="356" name="Google Shape;356;p32"/>
          <p:cNvCxnSpPr/>
          <p:nvPr/>
        </p:nvCxnSpPr>
        <p:spPr>
          <a:xfrm rot="10800000">
            <a:off x="8428900" y="1015196"/>
            <a:ext cx="367500" cy="0"/>
          </a:xfrm>
          <a:prstGeom prst="straightConnector1">
            <a:avLst/>
          </a:prstGeom>
          <a:noFill/>
          <a:ln w="19050" cap="flat" cmpd="sng">
            <a:solidFill>
              <a:srgbClr val="F0EAD8"/>
            </a:solidFill>
            <a:prstDash val="solid"/>
            <a:round/>
            <a:headEnd type="none" w="med" len="med"/>
            <a:tailEnd type="none" w="med" len="med"/>
          </a:ln>
        </p:spPr>
      </p:cxnSp>
      <p:sp>
        <p:nvSpPr>
          <p:cNvPr id="357" name="Google Shape;357;p32"/>
          <p:cNvSpPr txBox="1"/>
          <p:nvPr/>
        </p:nvSpPr>
        <p:spPr>
          <a:xfrm>
            <a:off x="8433374" y="10932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03</a:t>
            </a:r>
            <a:endParaRPr b="1">
              <a:solidFill>
                <a:srgbClr val="F0EAD8"/>
              </a:solidFill>
              <a:latin typeface="DM Sans"/>
              <a:ea typeface="DM Sans"/>
              <a:cs typeface="DM Sans"/>
              <a:sym typeface="DM Sans"/>
            </a:endParaRPr>
          </a:p>
        </p:txBody>
      </p:sp>
      <p:cxnSp>
        <p:nvCxnSpPr>
          <p:cNvPr id="358" name="Google Shape;358;p32"/>
          <p:cNvCxnSpPr/>
          <p:nvPr/>
        </p:nvCxnSpPr>
        <p:spPr>
          <a:xfrm rot="10800000">
            <a:off x="8428900" y="1365221"/>
            <a:ext cx="367500" cy="0"/>
          </a:xfrm>
          <a:prstGeom prst="straightConnector1">
            <a:avLst/>
          </a:prstGeom>
          <a:noFill/>
          <a:ln w="19050" cap="flat" cmpd="sng">
            <a:solidFill>
              <a:srgbClr val="F0EAD8"/>
            </a:solidFill>
            <a:prstDash val="solid"/>
            <a:round/>
            <a:headEnd type="none" w="med" len="med"/>
            <a:tailEnd type="none" w="med" len="med"/>
          </a:ln>
        </p:spPr>
      </p:cxnSp>
      <p:sp>
        <p:nvSpPr>
          <p:cNvPr id="359" name="Google Shape;359;p32"/>
          <p:cNvSpPr txBox="1"/>
          <p:nvPr/>
        </p:nvSpPr>
        <p:spPr>
          <a:xfrm>
            <a:off x="8433374" y="14311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04</a:t>
            </a:r>
            <a:endParaRPr b="1">
              <a:solidFill>
                <a:srgbClr val="F0EAD8"/>
              </a:solidFill>
              <a:latin typeface="DM Sans"/>
              <a:ea typeface="DM Sans"/>
              <a:cs typeface="DM Sans"/>
              <a:sym typeface="DM Sans"/>
            </a:endParaRPr>
          </a:p>
        </p:txBody>
      </p:sp>
      <p:cxnSp>
        <p:nvCxnSpPr>
          <p:cNvPr id="360" name="Google Shape;360;p32"/>
          <p:cNvCxnSpPr/>
          <p:nvPr/>
        </p:nvCxnSpPr>
        <p:spPr>
          <a:xfrm rot="10800000">
            <a:off x="8428900" y="1703121"/>
            <a:ext cx="367500" cy="0"/>
          </a:xfrm>
          <a:prstGeom prst="straightConnector1">
            <a:avLst/>
          </a:prstGeom>
          <a:noFill/>
          <a:ln w="19050" cap="flat" cmpd="sng">
            <a:solidFill>
              <a:srgbClr val="F0EAD8"/>
            </a:solidFill>
            <a:prstDash val="solid"/>
            <a:round/>
            <a:headEnd type="none" w="med" len="med"/>
            <a:tailEnd type="none" w="med" len="med"/>
          </a:ln>
        </p:spPr>
      </p:cxnSp>
      <p:pic>
        <p:nvPicPr>
          <p:cNvPr id="2" name="Picture 1">
            <a:extLst>
              <a:ext uri="{FF2B5EF4-FFF2-40B4-BE49-F238E27FC236}">
                <a16:creationId xmlns:a16="http://schemas.microsoft.com/office/drawing/2014/main" id="{9C34541D-ADBD-495A-86C9-147C0BE3B259}"/>
              </a:ext>
            </a:extLst>
          </p:cNvPr>
          <p:cNvPicPr>
            <a:picLocks noChangeAspect="1"/>
          </p:cNvPicPr>
          <p:nvPr/>
        </p:nvPicPr>
        <p:blipFill>
          <a:blip r:embed="rId3"/>
          <a:stretch>
            <a:fillRect/>
          </a:stretch>
        </p:blipFill>
        <p:spPr>
          <a:xfrm>
            <a:off x="6516000" y="3255700"/>
            <a:ext cx="1411200" cy="1411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Shape 349"/>
        <p:cNvGrpSpPr/>
        <p:nvPr/>
      </p:nvGrpSpPr>
      <p:grpSpPr>
        <a:xfrm>
          <a:off x="0" y="0"/>
          <a:ext cx="0" cy="0"/>
          <a:chOff x="0" y="0"/>
          <a:chExt cx="0" cy="0"/>
        </a:xfrm>
      </p:grpSpPr>
      <p:sp>
        <p:nvSpPr>
          <p:cNvPr id="350" name="Google Shape;350;p32"/>
          <p:cNvSpPr/>
          <p:nvPr/>
        </p:nvSpPr>
        <p:spPr>
          <a:xfrm>
            <a:off x="606850" y="476600"/>
            <a:ext cx="7571100" cy="509700"/>
          </a:xfrm>
          <a:prstGeom prst="roundRect">
            <a:avLst>
              <a:gd name="adj" fmla="val 16667"/>
            </a:avLst>
          </a:prstGeom>
          <a:solidFill>
            <a:schemeClr val="bg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txBox="1">
            <a:spLocks noGrp="1"/>
          </p:cNvSpPr>
          <p:nvPr>
            <p:ph type="title"/>
          </p:nvPr>
        </p:nvSpPr>
        <p:spPr>
          <a:xfrm>
            <a:off x="720000" y="583850"/>
            <a:ext cx="6643800" cy="2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02. </a:t>
            </a:r>
            <a:r>
              <a:rPr lang="en-US" sz="4000" dirty="0"/>
              <a:t>Attendee’s</a:t>
            </a:r>
            <a:r>
              <a:rPr lang="en" sz="4000" dirty="0"/>
              <a:t> Entity</a:t>
            </a:r>
            <a:endParaRPr sz="4000" dirty="0"/>
          </a:p>
        </p:txBody>
      </p:sp>
      <p:sp>
        <p:nvSpPr>
          <p:cNvPr id="352" name="Google Shape;352;p32"/>
          <p:cNvSpPr txBox="1">
            <a:spLocks noGrp="1"/>
          </p:cNvSpPr>
          <p:nvPr>
            <p:ph type="body" idx="1"/>
          </p:nvPr>
        </p:nvSpPr>
        <p:spPr>
          <a:xfrm>
            <a:off x="720000" y="1727100"/>
            <a:ext cx="7494900" cy="34164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q"/>
            </a:pPr>
            <a:r>
              <a:rPr lang="en-US" sz="1600" dirty="0" err="1">
                <a:solidFill>
                  <a:schemeClr val="dk2"/>
                </a:solidFill>
              </a:rPr>
              <a:t>AttendeeID</a:t>
            </a:r>
            <a:r>
              <a:rPr lang="en-US" sz="1600" dirty="0">
                <a:solidFill>
                  <a:schemeClr val="dk2"/>
                </a:solidFill>
              </a:rPr>
              <a:t>  (Primary Key)</a:t>
            </a:r>
          </a:p>
          <a:p>
            <a:pPr marL="285750" lvl="0" indent="-285750" algn="l" rtl="0">
              <a:lnSpc>
                <a:spcPct val="150000"/>
              </a:lnSpc>
              <a:spcBef>
                <a:spcPts val="0"/>
              </a:spcBef>
              <a:spcAft>
                <a:spcPts val="0"/>
              </a:spcAft>
              <a:buFont typeface="Wingdings" panose="05000000000000000000" pitchFamily="2" charset="2"/>
              <a:buChar char="q"/>
            </a:pPr>
            <a:r>
              <a:rPr lang="en-US" sz="1600" dirty="0" err="1">
                <a:solidFill>
                  <a:schemeClr val="dk2"/>
                </a:solidFill>
              </a:rPr>
              <a:t>EventID</a:t>
            </a:r>
            <a:r>
              <a:rPr lang="en-US" sz="1600" dirty="0">
                <a:solidFill>
                  <a:schemeClr val="dk2"/>
                </a:solidFill>
              </a:rPr>
              <a:t>  (Foreign Key)</a:t>
            </a:r>
          </a:p>
          <a:p>
            <a:pPr marL="285750" lvl="0" indent="-285750" algn="l" rtl="0">
              <a:lnSpc>
                <a:spcPct val="150000"/>
              </a:lnSpc>
              <a:spcBef>
                <a:spcPts val="0"/>
              </a:spcBef>
              <a:spcAft>
                <a:spcPts val="0"/>
              </a:spcAft>
              <a:buFont typeface="Wingdings" panose="05000000000000000000" pitchFamily="2" charset="2"/>
              <a:buChar char="q"/>
            </a:pPr>
            <a:r>
              <a:rPr lang="en-US" sz="1600" dirty="0">
                <a:solidFill>
                  <a:schemeClr val="dk2"/>
                </a:solidFill>
              </a:rPr>
              <a:t>Name</a:t>
            </a:r>
          </a:p>
          <a:p>
            <a:pPr marL="285750" lvl="0" indent="-285750" algn="l" rtl="0">
              <a:lnSpc>
                <a:spcPct val="150000"/>
              </a:lnSpc>
              <a:spcBef>
                <a:spcPts val="0"/>
              </a:spcBef>
              <a:spcAft>
                <a:spcPts val="0"/>
              </a:spcAft>
              <a:buFont typeface="Wingdings" panose="05000000000000000000" pitchFamily="2" charset="2"/>
              <a:buChar char="q"/>
            </a:pPr>
            <a:r>
              <a:rPr lang="en-US" sz="1600" dirty="0">
                <a:solidFill>
                  <a:schemeClr val="dk2"/>
                </a:solidFill>
              </a:rPr>
              <a:t>Email</a:t>
            </a:r>
          </a:p>
          <a:p>
            <a:pPr marL="285750" lvl="0" indent="-285750" algn="l" rtl="0">
              <a:lnSpc>
                <a:spcPct val="150000"/>
              </a:lnSpc>
              <a:spcBef>
                <a:spcPts val="0"/>
              </a:spcBef>
              <a:spcAft>
                <a:spcPts val="0"/>
              </a:spcAft>
              <a:buFont typeface="Wingdings" panose="05000000000000000000" pitchFamily="2" charset="2"/>
              <a:buChar char="q"/>
            </a:pPr>
            <a:r>
              <a:rPr lang="en-US" sz="1600" dirty="0">
                <a:solidFill>
                  <a:schemeClr val="dk2"/>
                </a:solidFill>
              </a:rPr>
              <a:t>Phone</a:t>
            </a:r>
          </a:p>
          <a:p>
            <a:pPr marL="285750" lvl="0" indent="-285750" algn="l" rtl="0">
              <a:lnSpc>
                <a:spcPct val="150000"/>
              </a:lnSpc>
              <a:spcBef>
                <a:spcPts val="0"/>
              </a:spcBef>
              <a:spcAft>
                <a:spcPts val="0"/>
              </a:spcAft>
              <a:buFont typeface="Wingdings" panose="05000000000000000000" pitchFamily="2" charset="2"/>
              <a:buChar char="q"/>
            </a:pPr>
            <a:r>
              <a:rPr lang="en-US" sz="1600" dirty="0" err="1">
                <a:solidFill>
                  <a:schemeClr val="dk2"/>
                </a:solidFill>
              </a:rPr>
              <a:t>RegistrationDate</a:t>
            </a:r>
            <a:endParaRPr lang="en-US" sz="1600" dirty="0">
              <a:solidFill>
                <a:schemeClr val="dk2"/>
              </a:solidFill>
            </a:endParaRPr>
          </a:p>
          <a:p>
            <a:pPr marL="285750" lvl="0" indent="-285750" algn="l" rtl="0">
              <a:lnSpc>
                <a:spcPct val="150000"/>
              </a:lnSpc>
              <a:spcBef>
                <a:spcPts val="0"/>
              </a:spcBef>
              <a:spcAft>
                <a:spcPts val="0"/>
              </a:spcAft>
              <a:buFont typeface="Wingdings" panose="05000000000000000000" pitchFamily="2" charset="2"/>
              <a:buChar char="q"/>
            </a:pPr>
            <a:endParaRPr lang="en-US" sz="1600" dirty="0">
              <a:solidFill>
                <a:schemeClr val="dk2"/>
              </a:solidFill>
            </a:endParaRPr>
          </a:p>
        </p:txBody>
      </p:sp>
      <p:sp>
        <p:nvSpPr>
          <p:cNvPr id="353" name="Google Shape;353;p32"/>
          <p:cNvSpPr txBox="1"/>
          <p:nvPr/>
        </p:nvSpPr>
        <p:spPr>
          <a:xfrm>
            <a:off x="8433374" y="40062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01</a:t>
            </a:r>
            <a:endParaRPr b="1">
              <a:solidFill>
                <a:srgbClr val="F0EAD8"/>
              </a:solidFill>
              <a:latin typeface="DM Sans"/>
              <a:ea typeface="DM Sans"/>
              <a:cs typeface="DM Sans"/>
              <a:sym typeface="DM Sans"/>
            </a:endParaRPr>
          </a:p>
        </p:txBody>
      </p:sp>
      <p:cxnSp>
        <p:nvCxnSpPr>
          <p:cNvPr id="354" name="Google Shape;354;p32"/>
          <p:cNvCxnSpPr/>
          <p:nvPr/>
        </p:nvCxnSpPr>
        <p:spPr>
          <a:xfrm rot="10800000">
            <a:off x="8428900" y="672571"/>
            <a:ext cx="367500" cy="0"/>
          </a:xfrm>
          <a:prstGeom prst="straightConnector1">
            <a:avLst/>
          </a:prstGeom>
          <a:noFill/>
          <a:ln w="19050" cap="flat" cmpd="sng">
            <a:solidFill>
              <a:srgbClr val="F0EAD8"/>
            </a:solidFill>
            <a:prstDash val="solid"/>
            <a:round/>
            <a:headEnd type="none" w="med" len="med"/>
            <a:tailEnd type="none" w="med" len="med"/>
          </a:ln>
        </p:spPr>
      </p:cxnSp>
      <p:sp>
        <p:nvSpPr>
          <p:cNvPr id="355" name="Google Shape;355;p32"/>
          <p:cNvSpPr txBox="1"/>
          <p:nvPr/>
        </p:nvSpPr>
        <p:spPr>
          <a:xfrm>
            <a:off x="8433374" y="743246"/>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02</a:t>
            </a:r>
            <a:endParaRPr b="1">
              <a:solidFill>
                <a:srgbClr val="F0EAD8"/>
              </a:solidFill>
              <a:latin typeface="DM Sans"/>
              <a:ea typeface="DM Sans"/>
              <a:cs typeface="DM Sans"/>
              <a:sym typeface="DM Sans"/>
            </a:endParaRPr>
          </a:p>
        </p:txBody>
      </p:sp>
      <p:cxnSp>
        <p:nvCxnSpPr>
          <p:cNvPr id="356" name="Google Shape;356;p32"/>
          <p:cNvCxnSpPr/>
          <p:nvPr/>
        </p:nvCxnSpPr>
        <p:spPr>
          <a:xfrm rot="10800000">
            <a:off x="8428900" y="1015196"/>
            <a:ext cx="367500" cy="0"/>
          </a:xfrm>
          <a:prstGeom prst="straightConnector1">
            <a:avLst/>
          </a:prstGeom>
          <a:noFill/>
          <a:ln w="19050" cap="flat" cmpd="sng">
            <a:solidFill>
              <a:srgbClr val="F0EAD8"/>
            </a:solidFill>
            <a:prstDash val="solid"/>
            <a:round/>
            <a:headEnd type="none" w="med" len="med"/>
            <a:tailEnd type="none" w="med" len="med"/>
          </a:ln>
        </p:spPr>
      </p:cxnSp>
      <p:sp>
        <p:nvSpPr>
          <p:cNvPr id="357" name="Google Shape;357;p32"/>
          <p:cNvSpPr txBox="1"/>
          <p:nvPr/>
        </p:nvSpPr>
        <p:spPr>
          <a:xfrm>
            <a:off x="8433374" y="10932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03</a:t>
            </a:r>
            <a:endParaRPr b="1">
              <a:solidFill>
                <a:srgbClr val="F0EAD8"/>
              </a:solidFill>
              <a:latin typeface="DM Sans"/>
              <a:ea typeface="DM Sans"/>
              <a:cs typeface="DM Sans"/>
              <a:sym typeface="DM Sans"/>
            </a:endParaRPr>
          </a:p>
        </p:txBody>
      </p:sp>
      <p:cxnSp>
        <p:nvCxnSpPr>
          <p:cNvPr id="358" name="Google Shape;358;p32"/>
          <p:cNvCxnSpPr/>
          <p:nvPr/>
        </p:nvCxnSpPr>
        <p:spPr>
          <a:xfrm rot="10800000">
            <a:off x="8428900" y="1365221"/>
            <a:ext cx="367500" cy="0"/>
          </a:xfrm>
          <a:prstGeom prst="straightConnector1">
            <a:avLst/>
          </a:prstGeom>
          <a:noFill/>
          <a:ln w="19050" cap="flat" cmpd="sng">
            <a:solidFill>
              <a:srgbClr val="F0EAD8"/>
            </a:solidFill>
            <a:prstDash val="solid"/>
            <a:round/>
            <a:headEnd type="none" w="med" len="med"/>
            <a:tailEnd type="none" w="med" len="med"/>
          </a:ln>
        </p:spPr>
      </p:cxnSp>
      <p:sp>
        <p:nvSpPr>
          <p:cNvPr id="359" name="Google Shape;359;p32"/>
          <p:cNvSpPr txBox="1"/>
          <p:nvPr/>
        </p:nvSpPr>
        <p:spPr>
          <a:xfrm>
            <a:off x="8433374" y="14311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04</a:t>
            </a:r>
            <a:endParaRPr b="1">
              <a:solidFill>
                <a:srgbClr val="F0EAD8"/>
              </a:solidFill>
              <a:latin typeface="DM Sans"/>
              <a:ea typeface="DM Sans"/>
              <a:cs typeface="DM Sans"/>
              <a:sym typeface="DM Sans"/>
            </a:endParaRPr>
          </a:p>
        </p:txBody>
      </p:sp>
      <p:cxnSp>
        <p:nvCxnSpPr>
          <p:cNvPr id="360" name="Google Shape;360;p32"/>
          <p:cNvCxnSpPr/>
          <p:nvPr/>
        </p:nvCxnSpPr>
        <p:spPr>
          <a:xfrm rot="10800000">
            <a:off x="8428900" y="1703121"/>
            <a:ext cx="367500" cy="0"/>
          </a:xfrm>
          <a:prstGeom prst="straightConnector1">
            <a:avLst/>
          </a:prstGeom>
          <a:noFill/>
          <a:ln w="19050" cap="flat" cmpd="sng">
            <a:solidFill>
              <a:srgbClr val="F0EAD8"/>
            </a:solidFill>
            <a:prstDash val="solid"/>
            <a:round/>
            <a:headEnd type="none" w="med" len="med"/>
            <a:tailEnd type="none" w="med" len="med"/>
          </a:ln>
        </p:spPr>
      </p:cxnSp>
      <p:pic>
        <p:nvPicPr>
          <p:cNvPr id="2" name="Picture 1">
            <a:extLst>
              <a:ext uri="{FF2B5EF4-FFF2-40B4-BE49-F238E27FC236}">
                <a16:creationId xmlns:a16="http://schemas.microsoft.com/office/drawing/2014/main" id="{03E1D841-01F5-45B2-AF31-B0DCBCDF3F3F}"/>
              </a:ext>
            </a:extLst>
          </p:cNvPr>
          <p:cNvPicPr>
            <a:picLocks noChangeAspect="1"/>
          </p:cNvPicPr>
          <p:nvPr/>
        </p:nvPicPr>
        <p:blipFill>
          <a:blip r:embed="rId3"/>
          <a:stretch>
            <a:fillRect/>
          </a:stretch>
        </p:blipFill>
        <p:spPr>
          <a:xfrm>
            <a:off x="6553542" y="3290252"/>
            <a:ext cx="1364358" cy="1376648"/>
          </a:xfrm>
          <a:prstGeom prst="rect">
            <a:avLst/>
          </a:prstGeom>
        </p:spPr>
      </p:pic>
    </p:spTree>
    <p:extLst>
      <p:ext uri="{BB962C8B-B14F-4D97-AF65-F5344CB8AC3E}">
        <p14:creationId xmlns:p14="http://schemas.microsoft.com/office/powerpoint/2010/main" val="3478032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Shape 349"/>
        <p:cNvGrpSpPr/>
        <p:nvPr/>
      </p:nvGrpSpPr>
      <p:grpSpPr>
        <a:xfrm>
          <a:off x="0" y="0"/>
          <a:ext cx="0" cy="0"/>
          <a:chOff x="0" y="0"/>
          <a:chExt cx="0" cy="0"/>
        </a:xfrm>
      </p:grpSpPr>
      <p:sp>
        <p:nvSpPr>
          <p:cNvPr id="350" name="Google Shape;350;p32"/>
          <p:cNvSpPr/>
          <p:nvPr/>
        </p:nvSpPr>
        <p:spPr>
          <a:xfrm>
            <a:off x="606850" y="476600"/>
            <a:ext cx="7571100" cy="509700"/>
          </a:xfrm>
          <a:prstGeom prst="roundRect">
            <a:avLst>
              <a:gd name="adj" fmla="val 16667"/>
            </a:avLst>
          </a:prstGeom>
          <a:solidFill>
            <a:schemeClr val="bg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txBox="1">
            <a:spLocks noGrp="1"/>
          </p:cNvSpPr>
          <p:nvPr>
            <p:ph type="title"/>
          </p:nvPr>
        </p:nvSpPr>
        <p:spPr>
          <a:xfrm>
            <a:off x="720000" y="583850"/>
            <a:ext cx="6643800" cy="2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03. </a:t>
            </a:r>
            <a:r>
              <a:rPr lang="en-US" sz="4000" dirty="0"/>
              <a:t>Venue</a:t>
            </a:r>
            <a:r>
              <a:rPr lang="en" sz="4000" dirty="0"/>
              <a:t>s Entity</a:t>
            </a:r>
            <a:endParaRPr sz="4000" dirty="0"/>
          </a:p>
        </p:txBody>
      </p:sp>
      <p:sp>
        <p:nvSpPr>
          <p:cNvPr id="352" name="Google Shape;352;p32"/>
          <p:cNvSpPr txBox="1">
            <a:spLocks noGrp="1"/>
          </p:cNvSpPr>
          <p:nvPr>
            <p:ph type="body" idx="1"/>
          </p:nvPr>
        </p:nvSpPr>
        <p:spPr>
          <a:xfrm>
            <a:off x="720000" y="1727100"/>
            <a:ext cx="7494900" cy="34164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q"/>
            </a:pPr>
            <a:r>
              <a:rPr lang="en-US" sz="1600" dirty="0" err="1">
                <a:solidFill>
                  <a:schemeClr val="dk2"/>
                </a:solidFill>
              </a:rPr>
              <a:t>VenueID</a:t>
            </a:r>
            <a:r>
              <a:rPr lang="en-US" sz="1600" dirty="0">
                <a:solidFill>
                  <a:schemeClr val="dk2"/>
                </a:solidFill>
              </a:rPr>
              <a:t>  (Primary ID)</a:t>
            </a:r>
          </a:p>
          <a:p>
            <a:pPr marL="285750" lvl="0" indent="-285750" algn="l" rtl="0">
              <a:lnSpc>
                <a:spcPct val="150000"/>
              </a:lnSpc>
              <a:spcBef>
                <a:spcPts val="0"/>
              </a:spcBef>
              <a:spcAft>
                <a:spcPts val="0"/>
              </a:spcAft>
              <a:buFont typeface="Wingdings" panose="05000000000000000000" pitchFamily="2" charset="2"/>
              <a:buChar char="q"/>
            </a:pPr>
            <a:r>
              <a:rPr lang="en-US" sz="1600" dirty="0" err="1">
                <a:solidFill>
                  <a:schemeClr val="dk2"/>
                </a:solidFill>
              </a:rPr>
              <a:t>VenueName</a:t>
            </a:r>
            <a:endParaRPr lang="en-US" sz="1600" dirty="0">
              <a:solidFill>
                <a:schemeClr val="dk2"/>
              </a:solidFill>
            </a:endParaRPr>
          </a:p>
          <a:p>
            <a:pPr marL="285750" lvl="0" indent="-285750" algn="l" rtl="0">
              <a:lnSpc>
                <a:spcPct val="150000"/>
              </a:lnSpc>
              <a:spcBef>
                <a:spcPts val="0"/>
              </a:spcBef>
              <a:spcAft>
                <a:spcPts val="0"/>
              </a:spcAft>
              <a:buFont typeface="Wingdings" panose="05000000000000000000" pitchFamily="2" charset="2"/>
              <a:buChar char="q"/>
            </a:pPr>
            <a:r>
              <a:rPr lang="en-US" sz="1600" dirty="0">
                <a:solidFill>
                  <a:schemeClr val="dk2"/>
                </a:solidFill>
              </a:rPr>
              <a:t>Address</a:t>
            </a:r>
          </a:p>
          <a:p>
            <a:pPr marL="285750" lvl="0" indent="-285750" algn="l" rtl="0">
              <a:lnSpc>
                <a:spcPct val="150000"/>
              </a:lnSpc>
              <a:spcBef>
                <a:spcPts val="0"/>
              </a:spcBef>
              <a:spcAft>
                <a:spcPts val="0"/>
              </a:spcAft>
              <a:buFont typeface="Wingdings" panose="05000000000000000000" pitchFamily="2" charset="2"/>
              <a:buChar char="q"/>
            </a:pPr>
            <a:r>
              <a:rPr lang="en-US" sz="1600" dirty="0">
                <a:solidFill>
                  <a:schemeClr val="dk2"/>
                </a:solidFill>
              </a:rPr>
              <a:t>Capacity</a:t>
            </a:r>
          </a:p>
          <a:p>
            <a:pPr marL="285750" lvl="0" indent="-285750" algn="l" rtl="0">
              <a:lnSpc>
                <a:spcPct val="150000"/>
              </a:lnSpc>
              <a:spcBef>
                <a:spcPts val="0"/>
              </a:spcBef>
              <a:spcAft>
                <a:spcPts val="0"/>
              </a:spcAft>
              <a:buFont typeface="Wingdings" panose="05000000000000000000" pitchFamily="2" charset="2"/>
              <a:buChar char="q"/>
            </a:pPr>
            <a:r>
              <a:rPr lang="en-US" sz="1600" dirty="0" err="1">
                <a:solidFill>
                  <a:schemeClr val="dk2"/>
                </a:solidFill>
              </a:rPr>
              <a:t>ContactPerson</a:t>
            </a:r>
            <a:endParaRPr lang="en-US" sz="1600" dirty="0">
              <a:solidFill>
                <a:schemeClr val="dk2"/>
              </a:solidFill>
            </a:endParaRPr>
          </a:p>
          <a:p>
            <a:pPr marL="285750" lvl="0" indent="-285750" algn="l" rtl="0">
              <a:lnSpc>
                <a:spcPct val="150000"/>
              </a:lnSpc>
              <a:spcBef>
                <a:spcPts val="0"/>
              </a:spcBef>
              <a:spcAft>
                <a:spcPts val="0"/>
              </a:spcAft>
              <a:buFont typeface="Wingdings" panose="05000000000000000000" pitchFamily="2" charset="2"/>
              <a:buChar char="q"/>
            </a:pPr>
            <a:r>
              <a:rPr lang="en-US" sz="1600" dirty="0" err="1">
                <a:solidFill>
                  <a:schemeClr val="dk2"/>
                </a:solidFill>
              </a:rPr>
              <a:t>ContactEmail</a:t>
            </a:r>
            <a:endParaRPr lang="en-US" sz="1600" dirty="0">
              <a:solidFill>
                <a:schemeClr val="dk2"/>
              </a:solidFill>
            </a:endParaRPr>
          </a:p>
          <a:p>
            <a:pPr marL="285750" lvl="0" indent="-285750" algn="l" rtl="0">
              <a:lnSpc>
                <a:spcPct val="150000"/>
              </a:lnSpc>
              <a:spcBef>
                <a:spcPts val="0"/>
              </a:spcBef>
              <a:spcAft>
                <a:spcPts val="0"/>
              </a:spcAft>
              <a:buFont typeface="Wingdings" panose="05000000000000000000" pitchFamily="2" charset="2"/>
              <a:buChar char="q"/>
            </a:pPr>
            <a:r>
              <a:rPr lang="en-US" sz="1600" dirty="0" err="1">
                <a:solidFill>
                  <a:schemeClr val="dk2"/>
                </a:solidFill>
              </a:rPr>
              <a:t>ContactPhone</a:t>
            </a:r>
            <a:endParaRPr lang="en-US" sz="1600" dirty="0">
              <a:solidFill>
                <a:schemeClr val="dk2"/>
              </a:solidFill>
            </a:endParaRPr>
          </a:p>
          <a:p>
            <a:pPr marL="285750" lvl="0" indent="-285750" algn="l" rtl="0">
              <a:lnSpc>
                <a:spcPct val="150000"/>
              </a:lnSpc>
              <a:spcBef>
                <a:spcPts val="0"/>
              </a:spcBef>
              <a:spcAft>
                <a:spcPts val="0"/>
              </a:spcAft>
              <a:buFont typeface="Wingdings" panose="05000000000000000000" pitchFamily="2" charset="2"/>
              <a:buChar char="q"/>
            </a:pPr>
            <a:endParaRPr lang="en-US" sz="1600" dirty="0">
              <a:solidFill>
                <a:schemeClr val="dk2"/>
              </a:solidFill>
            </a:endParaRPr>
          </a:p>
        </p:txBody>
      </p:sp>
      <p:sp>
        <p:nvSpPr>
          <p:cNvPr id="353" name="Google Shape;353;p32"/>
          <p:cNvSpPr txBox="1"/>
          <p:nvPr/>
        </p:nvSpPr>
        <p:spPr>
          <a:xfrm>
            <a:off x="8433374" y="40062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01</a:t>
            </a:r>
            <a:endParaRPr b="1">
              <a:solidFill>
                <a:srgbClr val="F0EAD8"/>
              </a:solidFill>
              <a:latin typeface="DM Sans"/>
              <a:ea typeface="DM Sans"/>
              <a:cs typeface="DM Sans"/>
              <a:sym typeface="DM Sans"/>
            </a:endParaRPr>
          </a:p>
        </p:txBody>
      </p:sp>
      <p:cxnSp>
        <p:nvCxnSpPr>
          <p:cNvPr id="354" name="Google Shape;354;p32"/>
          <p:cNvCxnSpPr/>
          <p:nvPr/>
        </p:nvCxnSpPr>
        <p:spPr>
          <a:xfrm rot="10800000">
            <a:off x="8428900" y="672571"/>
            <a:ext cx="367500" cy="0"/>
          </a:xfrm>
          <a:prstGeom prst="straightConnector1">
            <a:avLst/>
          </a:prstGeom>
          <a:noFill/>
          <a:ln w="19050" cap="flat" cmpd="sng">
            <a:solidFill>
              <a:srgbClr val="F0EAD8"/>
            </a:solidFill>
            <a:prstDash val="solid"/>
            <a:round/>
            <a:headEnd type="none" w="med" len="med"/>
            <a:tailEnd type="none" w="med" len="med"/>
          </a:ln>
        </p:spPr>
      </p:cxnSp>
      <p:sp>
        <p:nvSpPr>
          <p:cNvPr id="355" name="Google Shape;355;p32"/>
          <p:cNvSpPr txBox="1"/>
          <p:nvPr/>
        </p:nvSpPr>
        <p:spPr>
          <a:xfrm>
            <a:off x="8433374" y="743246"/>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02</a:t>
            </a:r>
            <a:endParaRPr b="1">
              <a:solidFill>
                <a:srgbClr val="F0EAD8"/>
              </a:solidFill>
              <a:latin typeface="DM Sans"/>
              <a:ea typeface="DM Sans"/>
              <a:cs typeface="DM Sans"/>
              <a:sym typeface="DM Sans"/>
            </a:endParaRPr>
          </a:p>
        </p:txBody>
      </p:sp>
      <p:cxnSp>
        <p:nvCxnSpPr>
          <p:cNvPr id="356" name="Google Shape;356;p32"/>
          <p:cNvCxnSpPr/>
          <p:nvPr/>
        </p:nvCxnSpPr>
        <p:spPr>
          <a:xfrm rot="10800000">
            <a:off x="8428900" y="1015196"/>
            <a:ext cx="367500" cy="0"/>
          </a:xfrm>
          <a:prstGeom prst="straightConnector1">
            <a:avLst/>
          </a:prstGeom>
          <a:noFill/>
          <a:ln w="19050" cap="flat" cmpd="sng">
            <a:solidFill>
              <a:srgbClr val="F0EAD8"/>
            </a:solidFill>
            <a:prstDash val="solid"/>
            <a:round/>
            <a:headEnd type="none" w="med" len="med"/>
            <a:tailEnd type="none" w="med" len="med"/>
          </a:ln>
        </p:spPr>
      </p:cxnSp>
      <p:sp>
        <p:nvSpPr>
          <p:cNvPr id="357" name="Google Shape;357;p32"/>
          <p:cNvSpPr txBox="1"/>
          <p:nvPr/>
        </p:nvSpPr>
        <p:spPr>
          <a:xfrm>
            <a:off x="8433374" y="10932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03</a:t>
            </a:r>
            <a:endParaRPr b="1">
              <a:solidFill>
                <a:srgbClr val="F0EAD8"/>
              </a:solidFill>
              <a:latin typeface="DM Sans"/>
              <a:ea typeface="DM Sans"/>
              <a:cs typeface="DM Sans"/>
              <a:sym typeface="DM Sans"/>
            </a:endParaRPr>
          </a:p>
        </p:txBody>
      </p:sp>
      <p:cxnSp>
        <p:nvCxnSpPr>
          <p:cNvPr id="358" name="Google Shape;358;p32"/>
          <p:cNvCxnSpPr/>
          <p:nvPr/>
        </p:nvCxnSpPr>
        <p:spPr>
          <a:xfrm rot="10800000">
            <a:off x="8428900" y="1365221"/>
            <a:ext cx="367500" cy="0"/>
          </a:xfrm>
          <a:prstGeom prst="straightConnector1">
            <a:avLst/>
          </a:prstGeom>
          <a:noFill/>
          <a:ln w="19050" cap="flat" cmpd="sng">
            <a:solidFill>
              <a:srgbClr val="F0EAD8"/>
            </a:solidFill>
            <a:prstDash val="solid"/>
            <a:round/>
            <a:headEnd type="none" w="med" len="med"/>
            <a:tailEnd type="none" w="med" len="med"/>
          </a:ln>
        </p:spPr>
      </p:cxnSp>
      <p:sp>
        <p:nvSpPr>
          <p:cNvPr id="359" name="Google Shape;359;p32"/>
          <p:cNvSpPr txBox="1"/>
          <p:nvPr/>
        </p:nvSpPr>
        <p:spPr>
          <a:xfrm>
            <a:off x="8433374" y="14311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04</a:t>
            </a:r>
            <a:endParaRPr b="1">
              <a:solidFill>
                <a:srgbClr val="F0EAD8"/>
              </a:solidFill>
              <a:latin typeface="DM Sans"/>
              <a:ea typeface="DM Sans"/>
              <a:cs typeface="DM Sans"/>
              <a:sym typeface="DM Sans"/>
            </a:endParaRPr>
          </a:p>
        </p:txBody>
      </p:sp>
      <p:cxnSp>
        <p:nvCxnSpPr>
          <p:cNvPr id="360" name="Google Shape;360;p32"/>
          <p:cNvCxnSpPr/>
          <p:nvPr/>
        </p:nvCxnSpPr>
        <p:spPr>
          <a:xfrm rot="10800000">
            <a:off x="8428900" y="1703121"/>
            <a:ext cx="367500" cy="0"/>
          </a:xfrm>
          <a:prstGeom prst="straightConnector1">
            <a:avLst/>
          </a:prstGeom>
          <a:noFill/>
          <a:ln w="19050" cap="flat" cmpd="sng">
            <a:solidFill>
              <a:srgbClr val="F0EAD8"/>
            </a:solidFill>
            <a:prstDash val="solid"/>
            <a:round/>
            <a:headEnd type="none" w="med" len="med"/>
            <a:tailEnd type="none" w="med" len="med"/>
          </a:ln>
        </p:spPr>
      </p:cxnSp>
      <p:pic>
        <p:nvPicPr>
          <p:cNvPr id="2" name="Picture 1">
            <a:extLst>
              <a:ext uri="{FF2B5EF4-FFF2-40B4-BE49-F238E27FC236}">
                <a16:creationId xmlns:a16="http://schemas.microsoft.com/office/drawing/2014/main" id="{BDBA5D53-E0B8-4E4A-A3D1-99CD94A304E4}"/>
              </a:ext>
            </a:extLst>
          </p:cNvPr>
          <p:cNvPicPr>
            <a:picLocks noChangeAspect="1"/>
          </p:cNvPicPr>
          <p:nvPr/>
        </p:nvPicPr>
        <p:blipFill>
          <a:blip r:embed="rId3"/>
          <a:stretch>
            <a:fillRect/>
          </a:stretch>
        </p:blipFill>
        <p:spPr>
          <a:xfrm>
            <a:off x="6609600" y="3252450"/>
            <a:ext cx="1443300" cy="1443300"/>
          </a:xfrm>
          <a:prstGeom prst="rect">
            <a:avLst/>
          </a:prstGeom>
        </p:spPr>
      </p:pic>
    </p:spTree>
    <p:extLst>
      <p:ext uri="{BB962C8B-B14F-4D97-AF65-F5344CB8AC3E}">
        <p14:creationId xmlns:p14="http://schemas.microsoft.com/office/powerpoint/2010/main" val="1575572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Shape 349"/>
        <p:cNvGrpSpPr/>
        <p:nvPr/>
      </p:nvGrpSpPr>
      <p:grpSpPr>
        <a:xfrm>
          <a:off x="0" y="0"/>
          <a:ext cx="0" cy="0"/>
          <a:chOff x="0" y="0"/>
          <a:chExt cx="0" cy="0"/>
        </a:xfrm>
      </p:grpSpPr>
      <p:sp>
        <p:nvSpPr>
          <p:cNvPr id="350" name="Google Shape;350;p32"/>
          <p:cNvSpPr/>
          <p:nvPr/>
        </p:nvSpPr>
        <p:spPr>
          <a:xfrm>
            <a:off x="606850" y="476600"/>
            <a:ext cx="7571100" cy="509700"/>
          </a:xfrm>
          <a:prstGeom prst="roundRect">
            <a:avLst>
              <a:gd name="adj" fmla="val 16667"/>
            </a:avLst>
          </a:prstGeom>
          <a:solidFill>
            <a:schemeClr val="bg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txBox="1">
            <a:spLocks noGrp="1"/>
          </p:cNvSpPr>
          <p:nvPr>
            <p:ph type="title"/>
          </p:nvPr>
        </p:nvSpPr>
        <p:spPr>
          <a:xfrm>
            <a:off x="720000" y="583850"/>
            <a:ext cx="6643800" cy="2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04. </a:t>
            </a:r>
            <a:r>
              <a:rPr lang="en-US" sz="4000" dirty="0"/>
              <a:t>Organizer’s</a:t>
            </a:r>
            <a:r>
              <a:rPr lang="en" sz="4000" dirty="0"/>
              <a:t> Entity</a:t>
            </a:r>
            <a:endParaRPr sz="4000" dirty="0"/>
          </a:p>
        </p:txBody>
      </p:sp>
      <p:sp>
        <p:nvSpPr>
          <p:cNvPr id="352" name="Google Shape;352;p32"/>
          <p:cNvSpPr txBox="1">
            <a:spLocks noGrp="1"/>
          </p:cNvSpPr>
          <p:nvPr>
            <p:ph type="body" idx="1"/>
          </p:nvPr>
        </p:nvSpPr>
        <p:spPr>
          <a:xfrm>
            <a:off x="720000" y="1727100"/>
            <a:ext cx="7494900" cy="34164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q"/>
            </a:pPr>
            <a:r>
              <a:rPr lang="en-US" sz="1600" dirty="0" err="1">
                <a:solidFill>
                  <a:schemeClr val="dk2"/>
                </a:solidFill>
              </a:rPr>
              <a:t>OrganizerID</a:t>
            </a:r>
            <a:r>
              <a:rPr lang="en-US" sz="1600" dirty="0">
                <a:solidFill>
                  <a:schemeClr val="dk2"/>
                </a:solidFill>
              </a:rPr>
              <a:t>  (Primary Key)</a:t>
            </a:r>
          </a:p>
          <a:p>
            <a:pPr marL="285750" lvl="0" indent="-285750" algn="l" rtl="0">
              <a:lnSpc>
                <a:spcPct val="150000"/>
              </a:lnSpc>
              <a:spcBef>
                <a:spcPts val="0"/>
              </a:spcBef>
              <a:spcAft>
                <a:spcPts val="0"/>
              </a:spcAft>
              <a:buFont typeface="Wingdings" panose="05000000000000000000" pitchFamily="2" charset="2"/>
              <a:buChar char="q"/>
            </a:pPr>
            <a:endParaRPr lang="en-US" sz="1600" dirty="0">
              <a:solidFill>
                <a:schemeClr val="dk2"/>
              </a:solidFill>
            </a:endParaRPr>
          </a:p>
          <a:p>
            <a:pPr marL="285750" lvl="0" indent="-285750" algn="l" rtl="0">
              <a:lnSpc>
                <a:spcPct val="150000"/>
              </a:lnSpc>
              <a:spcBef>
                <a:spcPts val="0"/>
              </a:spcBef>
              <a:spcAft>
                <a:spcPts val="0"/>
              </a:spcAft>
              <a:buFont typeface="Wingdings" panose="05000000000000000000" pitchFamily="2" charset="2"/>
              <a:buChar char="q"/>
            </a:pPr>
            <a:r>
              <a:rPr lang="en-US" sz="1600" dirty="0" err="1">
                <a:solidFill>
                  <a:schemeClr val="dk2"/>
                </a:solidFill>
              </a:rPr>
              <a:t>OrganizerName</a:t>
            </a:r>
            <a:endParaRPr lang="en-US" sz="1600" dirty="0">
              <a:solidFill>
                <a:schemeClr val="dk2"/>
              </a:solidFill>
            </a:endParaRPr>
          </a:p>
          <a:p>
            <a:pPr marL="285750" lvl="0" indent="-285750" algn="l" rtl="0">
              <a:lnSpc>
                <a:spcPct val="150000"/>
              </a:lnSpc>
              <a:spcBef>
                <a:spcPts val="0"/>
              </a:spcBef>
              <a:spcAft>
                <a:spcPts val="0"/>
              </a:spcAft>
              <a:buFont typeface="Wingdings" panose="05000000000000000000" pitchFamily="2" charset="2"/>
              <a:buChar char="q"/>
            </a:pPr>
            <a:endParaRPr lang="en-US" sz="1600" dirty="0">
              <a:solidFill>
                <a:schemeClr val="dk2"/>
              </a:solidFill>
            </a:endParaRPr>
          </a:p>
          <a:p>
            <a:pPr marL="285750" lvl="0" indent="-285750" algn="l" rtl="0">
              <a:lnSpc>
                <a:spcPct val="150000"/>
              </a:lnSpc>
              <a:spcBef>
                <a:spcPts val="0"/>
              </a:spcBef>
              <a:spcAft>
                <a:spcPts val="0"/>
              </a:spcAft>
              <a:buFont typeface="Wingdings" panose="05000000000000000000" pitchFamily="2" charset="2"/>
              <a:buChar char="q"/>
            </a:pPr>
            <a:r>
              <a:rPr lang="en-US" sz="1600" dirty="0" err="1">
                <a:solidFill>
                  <a:schemeClr val="dk2"/>
                </a:solidFill>
              </a:rPr>
              <a:t>ContactEmail</a:t>
            </a:r>
            <a:endParaRPr lang="en-US" sz="1600" dirty="0">
              <a:solidFill>
                <a:schemeClr val="dk2"/>
              </a:solidFill>
            </a:endParaRPr>
          </a:p>
          <a:p>
            <a:pPr marL="285750" lvl="0" indent="-285750" algn="l" rtl="0">
              <a:lnSpc>
                <a:spcPct val="150000"/>
              </a:lnSpc>
              <a:spcBef>
                <a:spcPts val="0"/>
              </a:spcBef>
              <a:spcAft>
                <a:spcPts val="0"/>
              </a:spcAft>
              <a:buFont typeface="Wingdings" panose="05000000000000000000" pitchFamily="2" charset="2"/>
              <a:buChar char="q"/>
            </a:pPr>
            <a:endParaRPr lang="en-US" sz="1600" dirty="0">
              <a:solidFill>
                <a:schemeClr val="dk2"/>
              </a:solidFill>
            </a:endParaRPr>
          </a:p>
          <a:p>
            <a:pPr marL="285750" lvl="0" indent="-285750" algn="l" rtl="0">
              <a:lnSpc>
                <a:spcPct val="150000"/>
              </a:lnSpc>
              <a:spcBef>
                <a:spcPts val="0"/>
              </a:spcBef>
              <a:spcAft>
                <a:spcPts val="0"/>
              </a:spcAft>
              <a:buFont typeface="Wingdings" panose="05000000000000000000" pitchFamily="2" charset="2"/>
              <a:buChar char="q"/>
            </a:pPr>
            <a:r>
              <a:rPr lang="en-US" sz="1600" dirty="0" err="1">
                <a:solidFill>
                  <a:schemeClr val="dk2"/>
                </a:solidFill>
              </a:rPr>
              <a:t>ContactPhone</a:t>
            </a:r>
            <a:endParaRPr lang="en-US" sz="1600" dirty="0">
              <a:solidFill>
                <a:schemeClr val="dk2"/>
              </a:solidFill>
            </a:endParaRPr>
          </a:p>
          <a:p>
            <a:pPr marL="285750" lvl="0" indent="-285750" algn="l" rtl="0">
              <a:lnSpc>
                <a:spcPct val="150000"/>
              </a:lnSpc>
              <a:spcBef>
                <a:spcPts val="0"/>
              </a:spcBef>
              <a:spcAft>
                <a:spcPts val="0"/>
              </a:spcAft>
              <a:buFont typeface="Wingdings" panose="05000000000000000000" pitchFamily="2" charset="2"/>
              <a:buChar char="q"/>
            </a:pPr>
            <a:endParaRPr lang="en-US" sz="1600" dirty="0">
              <a:solidFill>
                <a:schemeClr val="dk2"/>
              </a:solidFill>
            </a:endParaRPr>
          </a:p>
        </p:txBody>
      </p:sp>
      <p:sp>
        <p:nvSpPr>
          <p:cNvPr id="353" name="Google Shape;353;p32"/>
          <p:cNvSpPr txBox="1"/>
          <p:nvPr/>
        </p:nvSpPr>
        <p:spPr>
          <a:xfrm>
            <a:off x="8433374" y="40062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01</a:t>
            </a:r>
            <a:endParaRPr b="1">
              <a:solidFill>
                <a:srgbClr val="F0EAD8"/>
              </a:solidFill>
              <a:latin typeface="DM Sans"/>
              <a:ea typeface="DM Sans"/>
              <a:cs typeface="DM Sans"/>
              <a:sym typeface="DM Sans"/>
            </a:endParaRPr>
          </a:p>
        </p:txBody>
      </p:sp>
      <p:cxnSp>
        <p:nvCxnSpPr>
          <p:cNvPr id="354" name="Google Shape;354;p32"/>
          <p:cNvCxnSpPr/>
          <p:nvPr/>
        </p:nvCxnSpPr>
        <p:spPr>
          <a:xfrm rot="10800000">
            <a:off x="8428900" y="672571"/>
            <a:ext cx="367500" cy="0"/>
          </a:xfrm>
          <a:prstGeom prst="straightConnector1">
            <a:avLst/>
          </a:prstGeom>
          <a:noFill/>
          <a:ln w="19050" cap="flat" cmpd="sng">
            <a:solidFill>
              <a:srgbClr val="F0EAD8"/>
            </a:solidFill>
            <a:prstDash val="solid"/>
            <a:round/>
            <a:headEnd type="none" w="med" len="med"/>
            <a:tailEnd type="none" w="med" len="med"/>
          </a:ln>
        </p:spPr>
      </p:cxnSp>
      <p:sp>
        <p:nvSpPr>
          <p:cNvPr id="355" name="Google Shape;355;p32"/>
          <p:cNvSpPr txBox="1"/>
          <p:nvPr/>
        </p:nvSpPr>
        <p:spPr>
          <a:xfrm>
            <a:off x="8433374" y="743246"/>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02</a:t>
            </a:r>
            <a:endParaRPr b="1">
              <a:solidFill>
                <a:srgbClr val="F0EAD8"/>
              </a:solidFill>
              <a:latin typeface="DM Sans"/>
              <a:ea typeface="DM Sans"/>
              <a:cs typeface="DM Sans"/>
              <a:sym typeface="DM Sans"/>
            </a:endParaRPr>
          </a:p>
        </p:txBody>
      </p:sp>
      <p:cxnSp>
        <p:nvCxnSpPr>
          <p:cNvPr id="356" name="Google Shape;356;p32"/>
          <p:cNvCxnSpPr/>
          <p:nvPr/>
        </p:nvCxnSpPr>
        <p:spPr>
          <a:xfrm rot="10800000">
            <a:off x="8428900" y="1015196"/>
            <a:ext cx="367500" cy="0"/>
          </a:xfrm>
          <a:prstGeom prst="straightConnector1">
            <a:avLst/>
          </a:prstGeom>
          <a:noFill/>
          <a:ln w="19050" cap="flat" cmpd="sng">
            <a:solidFill>
              <a:srgbClr val="F0EAD8"/>
            </a:solidFill>
            <a:prstDash val="solid"/>
            <a:round/>
            <a:headEnd type="none" w="med" len="med"/>
            <a:tailEnd type="none" w="med" len="med"/>
          </a:ln>
        </p:spPr>
      </p:cxnSp>
      <p:sp>
        <p:nvSpPr>
          <p:cNvPr id="357" name="Google Shape;357;p32"/>
          <p:cNvSpPr txBox="1"/>
          <p:nvPr/>
        </p:nvSpPr>
        <p:spPr>
          <a:xfrm>
            <a:off x="8433374" y="10932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03</a:t>
            </a:r>
            <a:endParaRPr b="1">
              <a:solidFill>
                <a:srgbClr val="F0EAD8"/>
              </a:solidFill>
              <a:latin typeface="DM Sans"/>
              <a:ea typeface="DM Sans"/>
              <a:cs typeface="DM Sans"/>
              <a:sym typeface="DM Sans"/>
            </a:endParaRPr>
          </a:p>
        </p:txBody>
      </p:sp>
      <p:cxnSp>
        <p:nvCxnSpPr>
          <p:cNvPr id="358" name="Google Shape;358;p32"/>
          <p:cNvCxnSpPr/>
          <p:nvPr/>
        </p:nvCxnSpPr>
        <p:spPr>
          <a:xfrm rot="10800000">
            <a:off x="8428900" y="1365221"/>
            <a:ext cx="367500" cy="0"/>
          </a:xfrm>
          <a:prstGeom prst="straightConnector1">
            <a:avLst/>
          </a:prstGeom>
          <a:noFill/>
          <a:ln w="19050" cap="flat" cmpd="sng">
            <a:solidFill>
              <a:srgbClr val="F0EAD8"/>
            </a:solidFill>
            <a:prstDash val="solid"/>
            <a:round/>
            <a:headEnd type="none" w="med" len="med"/>
            <a:tailEnd type="none" w="med" len="med"/>
          </a:ln>
        </p:spPr>
      </p:cxnSp>
      <p:sp>
        <p:nvSpPr>
          <p:cNvPr id="359" name="Google Shape;359;p32"/>
          <p:cNvSpPr txBox="1"/>
          <p:nvPr/>
        </p:nvSpPr>
        <p:spPr>
          <a:xfrm>
            <a:off x="8433374" y="14311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04</a:t>
            </a:r>
            <a:endParaRPr b="1">
              <a:solidFill>
                <a:srgbClr val="F0EAD8"/>
              </a:solidFill>
              <a:latin typeface="DM Sans"/>
              <a:ea typeface="DM Sans"/>
              <a:cs typeface="DM Sans"/>
              <a:sym typeface="DM Sans"/>
            </a:endParaRPr>
          </a:p>
        </p:txBody>
      </p:sp>
      <p:cxnSp>
        <p:nvCxnSpPr>
          <p:cNvPr id="360" name="Google Shape;360;p32"/>
          <p:cNvCxnSpPr/>
          <p:nvPr/>
        </p:nvCxnSpPr>
        <p:spPr>
          <a:xfrm rot="10800000">
            <a:off x="8428900" y="1703121"/>
            <a:ext cx="367500" cy="0"/>
          </a:xfrm>
          <a:prstGeom prst="straightConnector1">
            <a:avLst/>
          </a:prstGeom>
          <a:noFill/>
          <a:ln w="19050" cap="flat" cmpd="sng">
            <a:solidFill>
              <a:srgbClr val="F0EAD8"/>
            </a:solidFill>
            <a:prstDash val="solid"/>
            <a:round/>
            <a:headEnd type="none" w="med" len="med"/>
            <a:tailEnd type="none" w="med" len="med"/>
          </a:ln>
        </p:spPr>
      </p:cxnSp>
      <p:pic>
        <p:nvPicPr>
          <p:cNvPr id="4" name="Picture 3">
            <a:extLst>
              <a:ext uri="{FF2B5EF4-FFF2-40B4-BE49-F238E27FC236}">
                <a16:creationId xmlns:a16="http://schemas.microsoft.com/office/drawing/2014/main" id="{DF39EC9C-0A00-4DDC-AB15-ADD144B2DF2F}"/>
              </a:ext>
            </a:extLst>
          </p:cNvPr>
          <p:cNvPicPr>
            <a:picLocks noChangeAspect="1"/>
          </p:cNvPicPr>
          <p:nvPr/>
        </p:nvPicPr>
        <p:blipFill>
          <a:blip r:embed="rId3"/>
          <a:stretch>
            <a:fillRect/>
          </a:stretch>
        </p:blipFill>
        <p:spPr>
          <a:xfrm>
            <a:off x="6577242" y="3459642"/>
            <a:ext cx="1407558" cy="1407558"/>
          </a:xfrm>
          <a:prstGeom prst="rect">
            <a:avLst/>
          </a:prstGeom>
        </p:spPr>
      </p:pic>
    </p:spTree>
    <p:extLst>
      <p:ext uri="{BB962C8B-B14F-4D97-AF65-F5344CB8AC3E}">
        <p14:creationId xmlns:p14="http://schemas.microsoft.com/office/powerpoint/2010/main" val="1341454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Shape 494"/>
        <p:cNvGrpSpPr/>
        <p:nvPr/>
      </p:nvGrpSpPr>
      <p:grpSpPr>
        <a:xfrm>
          <a:off x="0" y="0"/>
          <a:ext cx="0" cy="0"/>
          <a:chOff x="0" y="0"/>
          <a:chExt cx="0" cy="0"/>
        </a:xfrm>
      </p:grpSpPr>
      <p:sp>
        <p:nvSpPr>
          <p:cNvPr id="498" name="Google Shape;498;p36"/>
          <p:cNvSpPr txBox="1">
            <a:spLocks noGrp="1"/>
          </p:cNvSpPr>
          <p:nvPr>
            <p:ph type="title"/>
          </p:nvPr>
        </p:nvSpPr>
        <p:spPr>
          <a:xfrm>
            <a:off x="478800" y="2304388"/>
            <a:ext cx="5435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2"/>
                </a:solidFill>
              </a:rPr>
              <a:t>Relationships </a:t>
            </a:r>
            <a:endParaRPr dirty="0">
              <a:solidFill>
                <a:schemeClr val="bg2"/>
              </a:solidFill>
            </a:endParaRPr>
          </a:p>
        </p:txBody>
      </p:sp>
      <p:sp>
        <p:nvSpPr>
          <p:cNvPr id="499" name="Google Shape;499;p36"/>
          <p:cNvSpPr/>
          <p:nvPr/>
        </p:nvSpPr>
        <p:spPr>
          <a:xfrm>
            <a:off x="5558971" y="767665"/>
            <a:ext cx="2939326" cy="295131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6" name="Google Shape;626;p36"/>
          <p:cNvCxnSpPr>
            <a:cxnSpLocks/>
          </p:cNvCxnSpPr>
          <p:nvPr/>
        </p:nvCxnSpPr>
        <p:spPr>
          <a:xfrm flipH="1">
            <a:off x="476132" y="3046922"/>
            <a:ext cx="3180792" cy="25730"/>
          </a:xfrm>
          <a:prstGeom prst="straightConnector1">
            <a:avLst/>
          </a:prstGeom>
          <a:noFill/>
          <a:ln w="19050" cap="flat" cmpd="sng">
            <a:solidFill>
              <a:schemeClr val="dk2"/>
            </a:solidFill>
            <a:prstDash val="solid"/>
            <a:round/>
            <a:headEnd type="none" w="med" len="med"/>
            <a:tailEnd type="none" w="med" len="med"/>
          </a:ln>
        </p:spPr>
      </p:cxnSp>
      <p:sp>
        <p:nvSpPr>
          <p:cNvPr id="627" name="Google Shape;627;p36">
            <a:hlinkClick r:id="rId3" action="ppaction://hlinksldjump"/>
          </p:cNvPr>
          <p:cNvSpPr txBox="1"/>
          <p:nvPr/>
        </p:nvSpPr>
        <p:spPr>
          <a:xfrm>
            <a:off x="8433374" y="40062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01</a:t>
            </a:r>
            <a:endParaRPr b="1">
              <a:solidFill>
                <a:srgbClr val="F0EAD8"/>
              </a:solidFill>
              <a:latin typeface="DM Sans"/>
              <a:ea typeface="DM Sans"/>
              <a:cs typeface="DM Sans"/>
              <a:sym typeface="DM Sans"/>
            </a:endParaRPr>
          </a:p>
        </p:txBody>
      </p:sp>
      <p:cxnSp>
        <p:nvCxnSpPr>
          <p:cNvPr id="628" name="Google Shape;628;p36"/>
          <p:cNvCxnSpPr/>
          <p:nvPr/>
        </p:nvCxnSpPr>
        <p:spPr>
          <a:xfrm rot="10800000">
            <a:off x="8428900" y="672571"/>
            <a:ext cx="367500" cy="0"/>
          </a:xfrm>
          <a:prstGeom prst="straightConnector1">
            <a:avLst/>
          </a:prstGeom>
          <a:noFill/>
          <a:ln w="19050" cap="flat" cmpd="sng">
            <a:solidFill>
              <a:srgbClr val="F0EAD8"/>
            </a:solidFill>
            <a:prstDash val="solid"/>
            <a:round/>
            <a:headEnd type="none" w="med" len="med"/>
            <a:tailEnd type="none" w="med" len="med"/>
          </a:ln>
        </p:spPr>
      </p:cxnSp>
      <p:sp>
        <p:nvSpPr>
          <p:cNvPr id="629" name="Google Shape;629;p36"/>
          <p:cNvSpPr txBox="1"/>
          <p:nvPr/>
        </p:nvSpPr>
        <p:spPr>
          <a:xfrm>
            <a:off x="8433374" y="743246"/>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02</a:t>
            </a:r>
            <a:endParaRPr b="1">
              <a:solidFill>
                <a:srgbClr val="F0EAD8"/>
              </a:solidFill>
              <a:latin typeface="DM Sans"/>
              <a:ea typeface="DM Sans"/>
              <a:cs typeface="DM Sans"/>
              <a:sym typeface="DM Sans"/>
            </a:endParaRPr>
          </a:p>
        </p:txBody>
      </p:sp>
      <p:cxnSp>
        <p:nvCxnSpPr>
          <p:cNvPr id="630" name="Google Shape;630;p36"/>
          <p:cNvCxnSpPr/>
          <p:nvPr/>
        </p:nvCxnSpPr>
        <p:spPr>
          <a:xfrm rot="10800000">
            <a:off x="8428900" y="1015196"/>
            <a:ext cx="367500" cy="0"/>
          </a:xfrm>
          <a:prstGeom prst="straightConnector1">
            <a:avLst/>
          </a:prstGeom>
          <a:noFill/>
          <a:ln w="19050" cap="flat" cmpd="sng">
            <a:solidFill>
              <a:srgbClr val="F0EAD8"/>
            </a:solidFill>
            <a:prstDash val="solid"/>
            <a:round/>
            <a:headEnd type="none" w="med" len="med"/>
            <a:tailEnd type="none" w="med" len="med"/>
          </a:ln>
        </p:spPr>
      </p:cxnSp>
      <p:sp>
        <p:nvSpPr>
          <p:cNvPr id="631" name="Google Shape;631;p36"/>
          <p:cNvSpPr txBox="1"/>
          <p:nvPr/>
        </p:nvSpPr>
        <p:spPr>
          <a:xfrm>
            <a:off x="8433374" y="10932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03</a:t>
            </a:r>
            <a:endParaRPr b="1">
              <a:solidFill>
                <a:srgbClr val="F0EAD8"/>
              </a:solidFill>
              <a:latin typeface="DM Sans"/>
              <a:ea typeface="DM Sans"/>
              <a:cs typeface="DM Sans"/>
              <a:sym typeface="DM Sans"/>
            </a:endParaRPr>
          </a:p>
        </p:txBody>
      </p:sp>
      <p:cxnSp>
        <p:nvCxnSpPr>
          <p:cNvPr id="632" name="Google Shape;632;p36"/>
          <p:cNvCxnSpPr/>
          <p:nvPr/>
        </p:nvCxnSpPr>
        <p:spPr>
          <a:xfrm rot="10800000">
            <a:off x="8428900" y="1365221"/>
            <a:ext cx="367500" cy="0"/>
          </a:xfrm>
          <a:prstGeom prst="straightConnector1">
            <a:avLst/>
          </a:prstGeom>
          <a:noFill/>
          <a:ln w="19050" cap="flat" cmpd="sng">
            <a:solidFill>
              <a:srgbClr val="F0EAD8"/>
            </a:solidFill>
            <a:prstDash val="solid"/>
            <a:round/>
            <a:headEnd type="none" w="med" len="med"/>
            <a:tailEnd type="none" w="med" len="med"/>
          </a:ln>
        </p:spPr>
      </p:cxnSp>
      <p:sp>
        <p:nvSpPr>
          <p:cNvPr id="633" name="Google Shape;633;p36"/>
          <p:cNvSpPr txBox="1"/>
          <p:nvPr/>
        </p:nvSpPr>
        <p:spPr>
          <a:xfrm>
            <a:off x="8433374" y="14311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04</a:t>
            </a:r>
            <a:endParaRPr b="1">
              <a:solidFill>
                <a:srgbClr val="F0EAD8"/>
              </a:solidFill>
              <a:latin typeface="DM Sans"/>
              <a:ea typeface="DM Sans"/>
              <a:cs typeface="DM Sans"/>
              <a:sym typeface="DM Sans"/>
            </a:endParaRPr>
          </a:p>
        </p:txBody>
      </p:sp>
      <p:cxnSp>
        <p:nvCxnSpPr>
          <p:cNvPr id="634" name="Google Shape;634;p36"/>
          <p:cNvCxnSpPr/>
          <p:nvPr/>
        </p:nvCxnSpPr>
        <p:spPr>
          <a:xfrm rot="10800000">
            <a:off x="8428900" y="1703121"/>
            <a:ext cx="367500" cy="0"/>
          </a:xfrm>
          <a:prstGeom prst="straightConnector1">
            <a:avLst/>
          </a:prstGeom>
          <a:noFill/>
          <a:ln w="19050" cap="flat" cmpd="sng">
            <a:solidFill>
              <a:srgbClr val="F0EAD8"/>
            </a:solidFill>
            <a:prstDash val="solid"/>
            <a:round/>
            <a:headEnd type="none" w="med" len="med"/>
            <a:tailEnd type="none" w="med" len="med"/>
          </a:ln>
        </p:spPr>
      </p:cxnSp>
      <p:grpSp>
        <p:nvGrpSpPr>
          <p:cNvPr id="140" name="Google Shape;426;p35">
            <a:extLst>
              <a:ext uri="{FF2B5EF4-FFF2-40B4-BE49-F238E27FC236}">
                <a16:creationId xmlns:a16="http://schemas.microsoft.com/office/drawing/2014/main" id="{353D6016-CB64-4365-A91E-F2A167B6A681}"/>
              </a:ext>
            </a:extLst>
          </p:cNvPr>
          <p:cNvGrpSpPr/>
          <p:nvPr/>
        </p:nvGrpSpPr>
        <p:grpSpPr>
          <a:xfrm flipH="1">
            <a:off x="5853782" y="1847909"/>
            <a:ext cx="2502450" cy="2596557"/>
            <a:chOff x="793025" y="1155900"/>
            <a:chExt cx="2393925" cy="2453975"/>
          </a:xfrm>
        </p:grpSpPr>
        <p:sp>
          <p:nvSpPr>
            <p:cNvPr id="141" name="Google Shape;427;p35">
              <a:extLst>
                <a:ext uri="{FF2B5EF4-FFF2-40B4-BE49-F238E27FC236}">
                  <a16:creationId xmlns:a16="http://schemas.microsoft.com/office/drawing/2014/main" id="{8D0C5CFE-3E5D-4FDE-87FD-36804515C679}"/>
                </a:ext>
              </a:extLst>
            </p:cNvPr>
            <p:cNvSpPr/>
            <p:nvPr/>
          </p:nvSpPr>
          <p:spPr>
            <a:xfrm>
              <a:off x="800300" y="2216900"/>
              <a:ext cx="2380850" cy="1364625"/>
            </a:xfrm>
            <a:custGeom>
              <a:avLst/>
              <a:gdLst/>
              <a:ahLst/>
              <a:cxnLst/>
              <a:rect l="l" t="t" r="r" b="b"/>
              <a:pathLst>
                <a:path w="95234" h="54585" extrusionOk="0">
                  <a:moveTo>
                    <a:pt x="54663" y="1"/>
                  </a:moveTo>
                  <a:cubicBezTo>
                    <a:pt x="49350" y="1"/>
                    <a:pt x="34457" y="1380"/>
                    <a:pt x="34457" y="1380"/>
                  </a:cubicBezTo>
                  <a:cubicBezTo>
                    <a:pt x="34457" y="1380"/>
                    <a:pt x="25747" y="3465"/>
                    <a:pt x="22718" y="7818"/>
                  </a:cubicBezTo>
                  <a:cubicBezTo>
                    <a:pt x="19689" y="12171"/>
                    <a:pt x="12498" y="25805"/>
                    <a:pt x="10602" y="28454"/>
                  </a:cubicBezTo>
                  <a:cubicBezTo>
                    <a:pt x="8707" y="31106"/>
                    <a:pt x="2273" y="34892"/>
                    <a:pt x="1135" y="40383"/>
                  </a:cubicBezTo>
                  <a:cubicBezTo>
                    <a:pt x="1" y="45874"/>
                    <a:pt x="1325" y="49660"/>
                    <a:pt x="7193" y="52690"/>
                  </a:cubicBezTo>
                  <a:cubicBezTo>
                    <a:pt x="8310" y="53266"/>
                    <a:pt x="9495" y="53506"/>
                    <a:pt x="10713" y="53506"/>
                  </a:cubicBezTo>
                  <a:cubicBezTo>
                    <a:pt x="15900" y="53506"/>
                    <a:pt x="21691" y="49147"/>
                    <a:pt x="25371" y="47769"/>
                  </a:cubicBezTo>
                  <a:lnTo>
                    <a:pt x="25561" y="54585"/>
                  </a:lnTo>
                  <a:lnTo>
                    <a:pt x="72894" y="54585"/>
                  </a:lnTo>
                  <a:lnTo>
                    <a:pt x="74599" y="46441"/>
                  </a:lnTo>
                  <a:cubicBezTo>
                    <a:pt x="74599" y="46441"/>
                    <a:pt x="79226" y="46862"/>
                    <a:pt x="83151" y="46862"/>
                  </a:cubicBezTo>
                  <a:cubicBezTo>
                    <a:pt x="85114" y="46862"/>
                    <a:pt x="86902" y="46757"/>
                    <a:pt x="87848" y="46441"/>
                  </a:cubicBezTo>
                  <a:cubicBezTo>
                    <a:pt x="88391" y="46260"/>
                    <a:pt x="88968" y="46196"/>
                    <a:pt x="89549" y="46196"/>
                  </a:cubicBezTo>
                  <a:cubicBezTo>
                    <a:pt x="90911" y="46196"/>
                    <a:pt x="92295" y="46544"/>
                    <a:pt x="93312" y="46544"/>
                  </a:cubicBezTo>
                  <a:cubicBezTo>
                    <a:pt x="94135" y="46544"/>
                    <a:pt x="94718" y="46317"/>
                    <a:pt x="94854" y="45493"/>
                  </a:cubicBezTo>
                  <a:cubicBezTo>
                    <a:pt x="95234" y="43222"/>
                    <a:pt x="93529" y="38492"/>
                    <a:pt x="91258" y="34516"/>
                  </a:cubicBezTo>
                  <a:cubicBezTo>
                    <a:pt x="88986" y="30539"/>
                    <a:pt x="88986" y="31673"/>
                    <a:pt x="86715" y="26182"/>
                  </a:cubicBezTo>
                  <a:cubicBezTo>
                    <a:pt x="84443" y="20691"/>
                    <a:pt x="82738" y="15581"/>
                    <a:pt x="80843" y="10847"/>
                  </a:cubicBezTo>
                  <a:cubicBezTo>
                    <a:pt x="78952" y="6114"/>
                    <a:pt x="75004" y="2088"/>
                    <a:pt x="71335" y="873"/>
                  </a:cubicBezTo>
                  <a:cubicBezTo>
                    <a:pt x="69456" y="250"/>
                    <a:pt x="66328" y="151"/>
                    <a:pt x="63292" y="151"/>
                  </a:cubicBezTo>
                  <a:cubicBezTo>
                    <a:pt x="61878" y="151"/>
                    <a:pt x="60484" y="173"/>
                    <a:pt x="59245" y="173"/>
                  </a:cubicBezTo>
                  <a:cubicBezTo>
                    <a:pt x="57958" y="173"/>
                    <a:pt x="56839" y="150"/>
                    <a:pt x="56040" y="55"/>
                  </a:cubicBezTo>
                  <a:cubicBezTo>
                    <a:pt x="55720" y="18"/>
                    <a:pt x="55250" y="1"/>
                    <a:pt x="54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28;p35">
              <a:extLst>
                <a:ext uri="{FF2B5EF4-FFF2-40B4-BE49-F238E27FC236}">
                  <a16:creationId xmlns:a16="http://schemas.microsoft.com/office/drawing/2014/main" id="{3A1EB987-CF3E-4823-93C4-BE9267C095FB}"/>
                </a:ext>
              </a:extLst>
            </p:cNvPr>
            <p:cNvSpPr/>
            <p:nvPr/>
          </p:nvSpPr>
          <p:spPr>
            <a:xfrm>
              <a:off x="793025" y="2212200"/>
              <a:ext cx="2393925" cy="1374075"/>
            </a:xfrm>
            <a:custGeom>
              <a:avLst/>
              <a:gdLst/>
              <a:ahLst/>
              <a:cxnLst/>
              <a:rect l="l" t="t" r="r" b="b"/>
              <a:pathLst>
                <a:path w="95757" h="54963" extrusionOk="0">
                  <a:moveTo>
                    <a:pt x="54964" y="377"/>
                  </a:moveTo>
                  <a:cubicBezTo>
                    <a:pt x="55538" y="377"/>
                    <a:pt x="55998" y="393"/>
                    <a:pt x="56311" y="430"/>
                  </a:cubicBezTo>
                  <a:cubicBezTo>
                    <a:pt x="57109" y="526"/>
                    <a:pt x="58202" y="549"/>
                    <a:pt x="59478" y="549"/>
                  </a:cubicBezTo>
                  <a:cubicBezTo>
                    <a:pt x="60087" y="549"/>
                    <a:pt x="60737" y="544"/>
                    <a:pt x="61417" y="539"/>
                  </a:cubicBezTo>
                  <a:cubicBezTo>
                    <a:pt x="62127" y="533"/>
                    <a:pt x="62856" y="528"/>
                    <a:pt x="63585" y="528"/>
                  </a:cubicBezTo>
                  <a:cubicBezTo>
                    <a:pt x="66636" y="528"/>
                    <a:pt x="69706" y="625"/>
                    <a:pt x="71569" y="1239"/>
                  </a:cubicBezTo>
                  <a:cubicBezTo>
                    <a:pt x="75266" y="2467"/>
                    <a:pt x="79125" y="6524"/>
                    <a:pt x="80960" y="11108"/>
                  </a:cubicBezTo>
                  <a:cubicBezTo>
                    <a:pt x="81782" y="13161"/>
                    <a:pt x="82560" y="15267"/>
                    <a:pt x="83381" y="17490"/>
                  </a:cubicBezTo>
                  <a:cubicBezTo>
                    <a:pt x="84446" y="20364"/>
                    <a:pt x="85543" y="23337"/>
                    <a:pt x="86831" y="26443"/>
                  </a:cubicBezTo>
                  <a:cubicBezTo>
                    <a:pt x="88318" y="30039"/>
                    <a:pt x="88847" y="30824"/>
                    <a:pt x="89649" y="32015"/>
                  </a:cubicBezTo>
                  <a:cubicBezTo>
                    <a:pt x="90071" y="32639"/>
                    <a:pt x="90597" y="33416"/>
                    <a:pt x="91383" y="34796"/>
                  </a:cubicBezTo>
                  <a:cubicBezTo>
                    <a:pt x="93800" y="39024"/>
                    <a:pt x="95302" y="43588"/>
                    <a:pt x="94958" y="45653"/>
                  </a:cubicBezTo>
                  <a:cubicBezTo>
                    <a:pt x="94847" y="46333"/>
                    <a:pt x="94393" y="46542"/>
                    <a:pt x="93618" y="46542"/>
                  </a:cubicBezTo>
                  <a:cubicBezTo>
                    <a:pt x="93183" y="46542"/>
                    <a:pt x="92648" y="46476"/>
                    <a:pt x="92015" y="46391"/>
                  </a:cubicBezTo>
                  <a:cubicBezTo>
                    <a:pt x="91326" y="46297"/>
                    <a:pt x="90584" y="46197"/>
                    <a:pt x="89845" y="46197"/>
                  </a:cubicBezTo>
                  <a:cubicBezTo>
                    <a:pt x="89246" y="46197"/>
                    <a:pt x="88648" y="46262"/>
                    <a:pt x="88083" y="46451"/>
                  </a:cubicBezTo>
                  <a:cubicBezTo>
                    <a:pt x="87159" y="46758"/>
                    <a:pt x="85402" y="46861"/>
                    <a:pt x="83464" y="46861"/>
                  </a:cubicBezTo>
                  <a:cubicBezTo>
                    <a:pt x="79581" y="46861"/>
                    <a:pt x="74974" y="46448"/>
                    <a:pt x="74906" y="46443"/>
                  </a:cubicBezTo>
                  <a:cubicBezTo>
                    <a:pt x="74900" y="46443"/>
                    <a:pt x="74894" y="46442"/>
                    <a:pt x="74889" y="46442"/>
                  </a:cubicBezTo>
                  <a:cubicBezTo>
                    <a:pt x="74802" y="46442"/>
                    <a:pt x="74722" y="46502"/>
                    <a:pt x="74703" y="46593"/>
                  </a:cubicBezTo>
                  <a:lnTo>
                    <a:pt x="73031" y="54582"/>
                  </a:lnTo>
                  <a:lnTo>
                    <a:pt x="26034" y="54582"/>
                  </a:lnTo>
                  <a:lnTo>
                    <a:pt x="25852" y="47949"/>
                  </a:lnTo>
                  <a:cubicBezTo>
                    <a:pt x="25847" y="47888"/>
                    <a:pt x="25819" y="47832"/>
                    <a:pt x="25767" y="47800"/>
                  </a:cubicBezTo>
                  <a:cubicBezTo>
                    <a:pt x="25735" y="47777"/>
                    <a:pt x="25700" y="47767"/>
                    <a:pt x="25664" y="47767"/>
                  </a:cubicBezTo>
                  <a:cubicBezTo>
                    <a:pt x="25642" y="47767"/>
                    <a:pt x="25619" y="47771"/>
                    <a:pt x="25597" y="47779"/>
                  </a:cubicBezTo>
                  <a:cubicBezTo>
                    <a:pt x="24426" y="48217"/>
                    <a:pt x="23034" y="48961"/>
                    <a:pt x="21556" y="49747"/>
                  </a:cubicBezTo>
                  <a:cubicBezTo>
                    <a:pt x="18329" y="51468"/>
                    <a:pt x="14512" y="53505"/>
                    <a:pt x="11002" y="53505"/>
                  </a:cubicBezTo>
                  <a:cubicBezTo>
                    <a:pt x="9812" y="53505"/>
                    <a:pt x="8657" y="53271"/>
                    <a:pt x="7573" y="52712"/>
                  </a:cubicBezTo>
                  <a:cubicBezTo>
                    <a:pt x="2143" y="49905"/>
                    <a:pt x="413" y="46402"/>
                    <a:pt x="1612" y="40612"/>
                  </a:cubicBezTo>
                  <a:cubicBezTo>
                    <a:pt x="2377" y="36906"/>
                    <a:pt x="5605" y="33983"/>
                    <a:pt x="8197" y="31634"/>
                  </a:cubicBezTo>
                  <a:cubicBezTo>
                    <a:pt x="9399" y="30545"/>
                    <a:pt x="10440" y="29602"/>
                    <a:pt x="11047" y="28755"/>
                  </a:cubicBezTo>
                  <a:cubicBezTo>
                    <a:pt x="11914" y="27541"/>
                    <a:pt x="13826" y="24147"/>
                    <a:pt x="16036" y="20219"/>
                  </a:cubicBezTo>
                  <a:cubicBezTo>
                    <a:pt x="18607" y="15656"/>
                    <a:pt x="21519" y="10485"/>
                    <a:pt x="23167" y="8115"/>
                  </a:cubicBezTo>
                  <a:cubicBezTo>
                    <a:pt x="26066" y="3945"/>
                    <a:pt x="34400" y="1851"/>
                    <a:pt x="34781" y="1758"/>
                  </a:cubicBezTo>
                  <a:cubicBezTo>
                    <a:pt x="35317" y="1707"/>
                    <a:pt x="49794" y="377"/>
                    <a:pt x="54964" y="377"/>
                  </a:cubicBezTo>
                  <a:close/>
                  <a:moveTo>
                    <a:pt x="54922" y="0"/>
                  </a:moveTo>
                  <a:cubicBezTo>
                    <a:pt x="49660" y="0"/>
                    <a:pt x="35403" y="1319"/>
                    <a:pt x="34732" y="1381"/>
                  </a:cubicBezTo>
                  <a:cubicBezTo>
                    <a:pt x="34724" y="1381"/>
                    <a:pt x="34715" y="1381"/>
                    <a:pt x="34704" y="1385"/>
                  </a:cubicBezTo>
                  <a:cubicBezTo>
                    <a:pt x="34347" y="1471"/>
                    <a:pt x="25892" y="3536"/>
                    <a:pt x="22855" y="7897"/>
                  </a:cubicBezTo>
                  <a:cubicBezTo>
                    <a:pt x="21199" y="10281"/>
                    <a:pt x="18280" y="15461"/>
                    <a:pt x="15708" y="20033"/>
                  </a:cubicBezTo>
                  <a:cubicBezTo>
                    <a:pt x="13590" y="23790"/>
                    <a:pt x="11594" y="27337"/>
                    <a:pt x="10740" y="28533"/>
                  </a:cubicBezTo>
                  <a:cubicBezTo>
                    <a:pt x="10157" y="29350"/>
                    <a:pt x="9131" y="30277"/>
                    <a:pt x="7941" y="31355"/>
                  </a:cubicBezTo>
                  <a:cubicBezTo>
                    <a:pt x="5309" y="33740"/>
                    <a:pt x="2033" y="36708"/>
                    <a:pt x="1240" y="40535"/>
                  </a:cubicBezTo>
                  <a:cubicBezTo>
                    <a:pt x="0" y="46524"/>
                    <a:pt x="1786" y="50148"/>
                    <a:pt x="7399" y="53048"/>
                  </a:cubicBezTo>
                  <a:cubicBezTo>
                    <a:pt x="8545" y="53639"/>
                    <a:pt x="9759" y="53885"/>
                    <a:pt x="11004" y="53885"/>
                  </a:cubicBezTo>
                  <a:cubicBezTo>
                    <a:pt x="14604" y="53885"/>
                    <a:pt x="18466" y="51825"/>
                    <a:pt x="21733" y="50084"/>
                  </a:cubicBezTo>
                  <a:cubicBezTo>
                    <a:pt x="23094" y="49355"/>
                    <a:pt x="24386" y="48666"/>
                    <a:pt x="25479" y="48228"/>
                  </a:cubicBezTo>
                  <a:lnTo>
                    <a:pt x="25662" y="54777"/>
                  </a:lnTo>
                  <a:cubicBezTo>
                    <a:pt x="25666" y="54878"/>
                    <a:pt x="25746" y="54962"/>
                    <a:pt x="25852" y="54962"/>
                  </a:cubicBezTo>
                  <a:lnTo>
                    <a:pt x="73185" y="54962"/>
                  </a:lnTo>
                  <a:cubicBezTo>
                    <a:pt x="73274" y="54962"/>
                    <a:pt x="73351" y="54898"/>
                    <a:pt x="73367" y="54809"/>
                  </a:cubicBezTo>
                  <a:lnTo>
                    <a:pt x="75039" y="46832"/>
                  </a:lnTo>
                  <a:cubicBezTo>
                    <a:pt x="75932" y="46912"/>
                    <a:pt x="79937" y="47243"/>
                    <a:pt x="83421" y="47243"/>
                  </a:cubicBezTo>
                  <a:cubicBezTo>
                    <a:pt x="85408" y="47243"/>
                    <a:pt x="87226" y="47135"/>
                    <a:pt x="88200" y="46811"/>
                  </a:cubicBezTo>
                  <a:cubicBezTo>
                    <a:pt x="88721" y="46637"/>
                    <a:pt x="89280" y="46575"/>
                    <a:pt x="89845" y="46575"/>
                  </a:cubicBezTo>
                  <a:cubicBezTo>
                    <a:pt x="90562" y="46575"/>
                    <a:pt x="91289" y="46674"/>
                    <a:pt x="91966" y="46767"/>
                  </a:cubicBezTo>
                  <a:cubicBezTo>
                    <a:pt x="92533" y="46843"/>
                    <a:pt x="93089" y="46917"/>
                    <a:pt x="93581" y="46917"/>
                  </a:cubicBezTo>
                  <a:cubicBezTo>
                    <a:pt x="94483" y="46917"/>
                    <a:pt x="95174" y="46667"/>
                    <a:pt x="95331" y="45714"/>
                  </a:cubicBezTo>
                  <a:cubicBezTo>
                    <a:pt x="95756" y="43175"/>
                    <a:pt x="93751" y="38178"/>
                    <a:pt x="91714" y="34607"/>
                  </a:cubicBezTo>
                  <a:cubicBezTo>
                    <a:pt x="90917" y="33217"/>
                    <a:pt x="90391" y="32432"/>
                    <a:pt x="89965" y="31804"/>
                  </a:cubicBezTo>
                  <a:cubicBezTo>
                    <a:pt x="89176" y="30634"/>
                    <a:pt x="88653" y="29857"/>
                    <a:pt x="87180" y="26298"/>
                  </a:cubicBezTo>
                  <a:cubicBezTo>
                    <a:pt x="85896" y="23199"/>
                    <a:pt x="84799" y="20231"/>
                    <a:pt x="83737" y="17360"/>
                  </a:cubicBezTo>
                  <a:cubicBezTo>
                    <a:pt x="82915" y="15133"/>
                    <a:pt x="82134" y="13027"/>
                    <a:pt x="81312" y="10967"/>
                  </a:cubicBezTo>
                  <a:cubicBezTo>
                    <a:pt x="79441" y="6285"/>
                    <a:pt x="75481" y="2138"/>
                    <a:pt x="71687" y="884"/>
                  </a:cubicBezTo>
                  <a:cubicBezTo>
                    <a:pt x="69792" y="254"/>
                    <a:pt x="66718" y="150"/>
                    <a:pt x="63665" y="150"/>
                  </a:cubicBezTo>
                  <a:cubicBezTo>
                    <a:pt x="62907" y="150"/>
                    <a:pt x="62150" y="156"/>
                    <a:pt x="61413" y="163"/>
                  </a:cubicBezTo>
                  <a:cubicBezTo>
                    <a:pt x="60763" y="168"/>
                    <a:pt x="60140" y="172"/>
                    <a:pt x="59556" y="172"/>
                  </a:cubicBezTo>
                  <a:cubicBezTo>
                    <a:pt x="58259" y="172"/>
                    <a:pt x="57152" y="149"/>
                    <a:pt x="56356" y="58"/>
                  </a:cubicBezTo>
                  <a:cubicBezTo>
                    <a:pt x="56023" y="18"/>
                    <a:pt x="55533" y="0"/>
                    <a:pt x="549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29;p35">
              <a:extLst>
                <a:ext uri="{FF2B5EF4-FFF2-40B4-BE49-F238E27FC236}">
                  <a16:creationId xmlns:a16="http://schemas.microsoft.com/office/drawing/2014/main" id="{8DE8643F-198C-4F95-A837-0B0CE75CFA79}"/>
                </a:ext>
              </a:extLst>
            </p:cNvPr>
            <p:cNvSpPr/>
            <p:nvPr/>
          </p:nvSpPr>
          <p:spPr>
            <a:xfrm>
              <a:off x="2634475" y="3070300"/>
              <a:ext cx="241075" cy="179875"/>
            </a:xfrm>
            <a:custGeom>
              <a:avLst/>
              <a:gdLst/>
              <a:ahLst/>
              <a:cxnLst/>
              <a:rect l="l" t="t" r="r" b="b"/>
              <a:pathLst>
                <a:path w="9643" h="7195" extrusionOk="0">
                  <a:moveTo>
                    <a:pt x="9431" y="0"/>
                  </a:moveTo>
                  <a:cubicBezTo>
                    <a:pt x="9415" y="0"/>
                    <a:pt x="9399" y="2"/>
                    <a:pt x="9383" y="7"/>
                  </a:cubicBezTo>
                  <a:cubicBezTo>
                    <a:pt x="3447" y="1647"/>
                    <a:pt x="94" y="6851"/>
                    <a:pt x="58" y="6903"/>
                  </a:cubicBezTo>
                  <a:cubicBezTo>
                    <a:pt x="0" y="6993"/>
                    <a:pt x="29" y="7110"/>
                    <a:pt x="118" y="7167"/>
                  </a:cubicBezTo>
                  <a:cubicBezTo>
                    <a:pt x="150" y="7183"/>
                    <a:pt x="183" y="7195"/>
                    <a:pt x="219" y="7195"/>
                  </a:cubicBezTo>
                  <a:cubicBezTo>
                    <a:pt x="280" y="7195"/>
                    <a:pt x="341" y="7163"/>
                    <a:pt x="377" y="7105"/>
                  </a:cubicBezTo>
                  <a:cubicBezTo>
                    <a:pt x="410" y="7057"/>
                    <a:pt x="3690" y="1971"/>
                    <a:pt x="9480" y="371"/>
                  </a:cubicBezTo>
                  <a:cubicBezTo>
                    <a:pt x="9582" y="343"/>
                    <a:pt x="9642" y="238"/>
                    <a:pt x="9614" y="137"/>
                  </a:cubicBezTo>
                  <a:cubicBezTo>
                    <a:pt x="9590" y="56"/>
                    <a:pt x="9513" y="0"/>
                    <a:pt x="94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30;p35">
              <a:extLst>
                <a:ext uri="{FF2B5EF4-FFF2-40B4-BE49-F238E27FC236}">
                  <a16:creationId xmlns:a16="http://schemas.microsoft.com/office/drawing/2014/main" id="{C16E4606-AC8F-45BB-B14A-58EDF198686C}"/>
                </a:ext>
              </a:extLst>
            </p:cNvPr>
            <p:cNvSpPr/>
            <p:nvPr/>
          </p:nvSpPr>
          <p:spPr>
            <a:xfrm>
              <a:off x="2860850" y="2938250"/>
              <a:ext cx="49625" cy="26650"/>
            </a:xfrm>
            <a:custGeom>
              <a:avLst/>
              <a:gdLst/>
              <a:ahLst/>
              <a:cxnLst/>
              <a:rect l="l" t="t" r="r" b="b"/>
              <a:pathLst>
                <a:path w="1985" h="1066" extrusionOk="0">
                  <a:moveTo>
                    <a:pt x="1771" y="1"/>
                  </a:moveTo>
                  <a:cubicBezTo>
                    <a:pt x="1749" y="1"/>
                    <a:pt x="1726" y="5"/>
                    <a:pt x="1705" y="13"/>
                  </a:cubicBezTo>
                  <a:cubicBezTo>
                    <a:pt x="1170" y="211"/>
                    <a:pt x="643" y="446"/>
                    <a:pt x="129" y="710"/>
                  </a:cubicBezTo>
                  <a:cubicBezTo>
                    <a:pt x="36" y="758"/>
                    <a:pt x="0" y="871"/>
                    <a:pt x="49" y="964"/>
                  </a:cubicBezTo>
                  <a:cubicBezTo>
                    <a:pt x="81" y="1029"/>
                    <a:pt x="150" y="1065"/>
                    <a:pt x="219" y="1065"/>
                  </a:cubicBezTo>
                  <a:cubicBezTo>
                    <a:pt x="247" y="1065"/>
                    <a:pt x="275" y="1061"/>
                    <a:pt x="303" y="1046"/>
                  </a:cubicBezTo>
                  <a:cubicBezTo>
                    <a:pt x="802" y="790"/>
                    <a:pt x="1320" y="564"/>
                    <a:pt x="1839" y="366"/>
                  </a:cubicBezTo>
                  <a:cubicBezTo>
                    <a:pt x="1936" y="329"/>
                    <a:pt x="1985" y="220"/>
                    <a:pt x="1948" y="123"/>
                  </a:cubicBezTo>
                  <a:cubicBezTo>
                    <a:pt x="1920" y="47"/>
                    <a:pt x="1847" y="1"/>
                    <a:pt x="17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31;p35">
              <a:extLst>
                <a:ext uri="{FF2B5EF4-FFF2-40B4-BE49-F238E27FC236}">
                  <a16:creationId xmlns:a16="http://schemas.microsoft.com/office/drawing/2014/main" id="{3DA5AA8C-FB11-4137-A78E-2AE013DA9F8F}"/>
                </a:ext>
              </a:extLst>
            </p:cNvPr>
            <p:cNvSpPr/>
            <p:nvPr/>
          </p:nvSpPr>
          <p:spPr>
            <a:xfrm>
              <a:off x="2612500" y="2976850"/>
              <a:ext cx="221025" cy="222825"/>
            </a:xfrm>
            <a:custGeom>
              <a:avLst/>
              <a:gdLst/>
              <a:ahLst/>
              <a:cxnLst/>
              <a:rect l="l" t="t" r="r" b="b"/>
              <a:pathLst>
                <a:path w="8841" h="8913" extrusionOk="0">
                  <a:moveTo>
                    <a:pt x="8622" y="0"/>
                  </a:moveTo>
                  <a:cubicBezTo>
                    <a:pt x="8588" y="0"/>
                    <a:pt x="8555" y="9"/>
                    <a:pt x="8525" y="28"/>
                  </a:cubicBezTo>
                  <a:cubicBezTo>
                    <a:pt x="3512" y="3223"/>
                    <a:pt x="90" y="8568"/>
                    <a:pt x="53" y="8625"/>
                  </a:cubicBezTo>
                  <a:cubicBezTo>
                    <a:pt x="1" y="8710"/>
                    <a:pt x="25" y="8827"/>
                    <a:pt x="115" y="8884"/>
                  </a:cubicBezTo>
                  <a:cubicBezTo>
                    <a:pt x="147" y="8904"/>
                    <a:pt x="179" y="8912"/>
                    <a:pt x="216" y="8912"/>
                  </a:cubicBezTo>
                  <a:cubicBezTo>
                    <a:pt x="276" y="8912"/>
                    <a:pt x="341" y="8884"/>
                    <a:pt x="373" y="8827"/>
                  </a:cubicBezTo>
                  <a:cubicBezTo>
                    <a:pt x="410" y="8774"/>
                    <a:pt x="3787" y="3494"/>
                    <a:pt x="8727" y="347"/>
                  </a:cubicBezTo>
                  <a:cubicBezTo>
                    <a:pt x="8816" y="291"/>
                    <a:pt x="8841" y="177"/>
                    <a:pt x="8784" y="89"/>
                  </a:cubicBezTo>
                  <a:cubicBezTo>
                    <a:pt x="8747" y="31"/>
                    <a:pt x="8685" y="0"/>
                    <a:pt x="86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32;p35">
              <a:extLst>
                <a:ext uri="{FF2B5EF4-FFF2-40B4-BE49-F238E27FC236}">
                  <a16:creationId xmlns:a16="http://schemas.microsoft.com/office/drawing/2014/main" id="{186607B1-D315-436F-A43B-D35EF0A2B7C1}"/>
                </a:ext>
              </a:extLst>
            </p:cNvPr>
            <p:cNvSpPr/>
            <p:nvPr/>
          </p:nvSpPr>
          <p:spPr>
            <a:xfrm>
              <a:off x="2552875" y="2715600"/>
              <a:ext cx="127175" cy="471400"/>
            </a:xfrm>
            <a:custGeom>
              <a:avLst/>
              <a:gdLst/>
              <a:ahLst/>
              <a:cxnLst/>
              <a:rect l="l" t="t" r="r" b="b"/>
              <a:pathLst>
                <a:path w="5087" h="18856" extrusionOk="0">
                  <a:moveTo>
                    <a:pt x="4870" y="0"/>
                  </a:moveTo>
                  <a:cubicBezTo>
                    <a:pt x="4795" y="0"/>
                    <a:pt x="4726" y="46"/>
                    <a:pt x="4698" y="120"/>
                  </a:cubicBezTo>
                  <a:cubicBezTo>
                    <a:pt x="2913" y="4602"/>
                    <a:pt x="1" y="12972"/>
                    <a:pt x="519" y="18686"/>
                  </a:cubicBezTo>
                  <a:cubicBezTo>
                    <a:pt x="528" y="18783"/>
                    <a:pt x="608" y="18856"/>
                    <a:pt x="706" y="18856"/>
                  </a:cubicBezTo>
                  <a:lnTo>
                    <a:pt x="726" y="18856"/>
                  </a:lnTo>
                  <a:cubicBezTo>
                    <a:pt x="827" y="18848"/>
                    <a:pt x="904" y="18755"/>
                    <a:pt x="896" y="18650"/>
                  </a:cubicBezTo>
                  <a:cubicBezTo>
                    <a:pt x="382" y="13017"/>
                    <a:pt x="3277" y="4712"/>
                    <a:pt x="5047" y="258"/>
                  </a:cubicBezTo>
                  <a:cubicBezTo>
                    <a:pt x="5087" y="160"/>
                    <a:pt x="5038" y="51"/>
                    <a:pt x="4941" y="15"/>
                  </a:cubicBezTo>
                  <a:cubicBezTo>
                    <a:pt x="4917" y="5"/>
                    <a:pt x="4893" y="0"/>
                    <a:pt x="48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33;p35">
              <a:extLst>
                <a:ext uri="{FF2B5EF4-FFF2-40B4-BE49-F238E27FC236}">
                  <a16:creationId xmlns:a16="http://schemas.microsoft.com/office/drawing/2014/main" id="{AF4A22B0-6558-4AFD-9F0C-F157DE8C94BF}"/>
                </a:ext>
              </a:extLst>
            </p:cNvPr>
            <p:cNvSpPr/>
            <p:nvPr/>
          </p:nvSpPr>
          <p:spPr>
            <a:xfrm>
              <a:off x="2688525" y="2619025"/>
              <a:ext cx="32550" cy="58775"/>
            </a:xfrm>
            <a:custGeom>
              <a:avLst/>
              <a:gdLst/>
              <a:ahLst/>
              <a:cxnLst/>
              <a:rect l="l" t="t" r="r" b="b"/>
              <a:pathLst>
                <a:path w="1302" h="2351" extrusionOk="0">
                  <a:moveTo>
                    <a:pt x="1084" y="0"/>
                  </a:moveTo>
                  <a:cubicBezTo>
                    <a:pt x="1013" y="0"/>
                    <a:pt x="945" y="41"/>
                    <a:pt x="912" y="112"/>
                  </a:cubicBezTo>
                  <a:cubicBezTo>
                    <a:pt x="912" y="119"/>
                    <a:pt x="560" y="884"/>
                    <a:pt x="42" y="2087"/>
                  </a:cubicBezTo>
                  <a:cubicBezTo>
                    <a:pt x="1" y="2185"/>
                    <a:pt x="45" y="2293"/>
                    <a:pt x="139" y="2334"/>
                  </a:cubicBezTo>
                  <a:cubicBezTo>
                    <a:pt x="163" y="2347"/>
                    <a:pt x="191" y="2351"/>
                    <a:pt x="216" y="2351"/>
                  </a:cubicBezTo>
                  <a:cubicBezTo>
                    <a:pt x="288" y="2351"/>
                    <a:pt x="357" y="2310"/>
                    <a:pt x="389" y="2237"/>
                  </a:cubicBezTo>
                  <a:cubicBezTo>
                    <a:pt x="904" y="1039"/>
                    <a:pt x="1256" y="277"/>
                    <a:pt x="1256" y="269"/>
                  </a:cubicBezTo>
                  <a:cubicBezTo>
                    <a:pt x="1301" y="172"/>
                    <a:pt x="1260" y="63"/>
                    <a:pt x="1163" y="18"/>
                  </a:cubicBezTo>
                  <a:cubicBezTo>
                    <a:pt x="1138" y="6"/>
                    <a:pt x="1110" y="0"/>
                    <a:pt x="10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34;p35">
              <a:extLst>
                <a:ext uri="{FF2B5EF4-FFF2-40B4-BE49-F238E27FC236}">
                  <a16:creationId xmlns:a16="http://schemas.microsoft.com/office/drawing/2014/main" id="{8BD4723B-1A4E-40AD-B8D3-9BFF67C2F4F7}"/>
                </a:ext>
              </a:extLst>
            </p:cNvPr>
            <p:cNvSpPr/>
            <p:nvPr/>
          </p:nvSpPr>
          <p:spPr>
            <a:xfrm>
              <a:off x="1066650" y="3098125"/>
              <a:ext cx="177500" cy="114200"/>
            </a:xfrm>
            <a:custGeom>
              <a:avLst/>
              <a:gdLst/>
              <a:ahLst/>
              <a:cxnLst/>
              <a:rect l="l" t="t" r="r" b="b"/>
              <a:pathLst>
                <a:path w="7100" h="4568" extrusionOk="0">
                  <a:moveTo>
                    <a:pt x="208" y="0"/>
                  </a:moveTo>
                  <a:cubicBezTo>
                    <a:pt x="125" y="0"/>
                    <a:pt x="49" y="53"/>
                    <a:pt x="25" y="137"/>
                  </a:cubicBezTo>
                  <a:cubicBezTo>
                    <a:pt x="1" y="239"/>
                    <a:pt x="57" y="344"/>
                    <a:pt x="159" y="372"/>
                  </a:cubicBezTo>
                  <a:cubicBezTo>
                    <a:pt x="2714" y="1081"/>
                    <a:pt x="4994" y="2510"/>
                    <a:pt x="6748" y="4502"/>
                  </a:cubicBezTo>
                  <a:cubicBezTo>
                    <a:pt x="6783" y="4543"/>
                    <a:pt x="6836" y="4568"/>
                    <a:pt x="6889" y="4568"/>
                  </a:cubicBezTo>
                  <a:cubicBezTo>
                    <a:pt x="6933" y="4568"/>
                    <a:pt x="6978" y="4551"/>
                    <a:pt x="7015" y="4519"/>
                  </a:cubicBezTo>
                  <a:cubicBezTo>
                    <a:pt x="7092" y="4450"/>
                    <a:pt x="7099" y="4332"/>
                    <a:pt x="7030" y="4252"/>
                  </a:cubicBezTo>
                  <a:cubicBezTo>
                    <a:pt x="5229" y="2207"/>
                    <a:pt x="2888" y="737"/>
                    <a:pt x="260" y="8"/>
                  </a:cubicBezTo>
                  <a:cubicBezTo>
                    <a:pt x="243" y="3"/>
                    <a:pt x="225" y="0"/>
                    <a:pt x="2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35;p35">
              <a:extLst>
                <a:ext uri="{FF2B5EF4-FFF2-40B4-BE49-F238E27FC236}">
                  <a16:creationId xmlns:a16="http://schemas.microsoft.com/office/drawing/2014/main" id="{56E55874-1D53-441D-AB9D-A37054191257}"/>
                </a:ext>
              </a:extLst>
            </p:cNvPr>
            <p:cNvSpPr/>
            <p:nvPr/>
          </p:nvSpPr>
          <p:spPr>
            <a:xfrm>
              <a:off x="959350" y="3087300"/>
              <a:ext cx="74525" cy="11825"/>
            </a:xfrm>
            <a:custGeom>
              <a:avLst/>
              <a:gdLst/>
              <a:ahLst/>
              <a:cxnLst/>
              <a:rect l="l" t="t" r="r" b="b"/>
              <a:pathLst>
                <a:path w="2981" h="473" extrusionOk="0">
                  <a:moveTo>
                    <a:pt x="1423" y="0"/>
                  </a:moveTo>
                  <a:cubicBezTo>
                    <a:pt x="1006" y="0"/>
                    <a:pt x="590" y="27"/>
                    <a:pt x="175" y="80"/>
                  </a:cubicBezTo>
                  <a:cubicBezTo>
                    <a:pt x="73" y="93"/>
                    <a:pt x="0" y="186"/>
                    <a:pt x="13" y="291"/>
                  </a:cubicBezTo>
                  <a:cubicBezTo>
                    <a:pt x="24" y="383"/>
                    <a:pt x="102" y="455"/>
                    <a:pt x="196" y="455"/>
                  </a:cubicBezTo>
                  <a:cubicBezTo>
                    <a:pt x="205" y="455"/>
                    <a:pt x="215" y="455"/>
                    <a:pt x="224" y="453"/>
                  </a:cubicBezTo>
                  <a:cubicBezTo>
                    <a:pt x="616" y="404"/>
                    <a:pt x="1012" y="379"/>
                    <a:pt x="1408" y="379"/>
                  </a:cubicBezTo>
                  <a:cubicBezTo>
                    <a:pt x="1858" y="379"/>
                    <a:pt x="2309" y="411"/>
                    <a:pt x="2754" y="473"/>
                  </a:cubicBezTo>
                  <a:lnTo>
                    <a:pt x="2779" y="473"/>
                  </a:lnTo>
                  <a:cubicBezTo>
                    <a:pt x="2872" y="473"/>
                    <a:pt x="2953" y="405"/>
                    <a:pt x="2964" y="311"/>
                  </a:cubicBezTo>
                  <a:cubicBezTo>
                    <a:pt x="2981" y="205"/>
                    <a:pt x="2908" y="113"/>
                    <a:pt x="2807" y="97"/>
                  </a:cubicBezTo>
                  <a:cubicBezTo>
                    <a:pt x="2347" y="33"/>
                    <a:pt x="1885" y="0"/>
                    <a:pt x="14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36;p35">
              <a:extLst>
                <a:ext uri="{FF2B5EF4-FFF2-40B4-BE49-F238E27FC236}">
                  <a16:creationId xmlns:a16="http://schemas.microsoft.com/office/drawing/2014/main" id="{57AF25CC-3026-484A-A666-99F85A030AE9}"/>
                </a:ext>
              </a:extLst>
            </p:cNvPr>
            <p:cNvSpPr/>
            <p:nvPr/>
          </p:nvSpPr>
          <p:spPr>
            <a:xfrm>
              <a:off x="1135100" y="3011075"/>
              <a:ext cx="165950" cy="204375"/>
            </a:xfrm>
            <a:custGeom>
              <a:avLst/>
              <a:gdLst/>
              <a:ahLst/>
              <a:cxnLst/>
              <a:rect l="l" t="t" r="r" b="b"/>
              <a:pathLst>
                <a:path w="6638" h="8175" extrusionOk="0">
                  <a:moveTo>
                    <a:pt x="219" y="0"/>
                  </a:moveTo>
                  <a:cubicBezTo>
                    <a:pt x="160" y="0"/>
                    <a:pt x="101" y="28"/>
                    <a:pt x="61" y="80"/>
                  </a:cubicBezTo>
                  <a:cubicBezTo>
                    <a:pt x="1" y="165"/>
                    <a:pt x="21" y="286"/>
                    <a:pt x="106" y="348"/>
                  </a:cubicBezTo>
                  <a:cubicBezTo>
                    <a:pt x="2284" y="1894"/>
                    <a:pt x="5115" y="4490"/>
                    <a:pt x="6245" y="8041"/>
                  </a:cubicBezTo>
                  <a:cubicBezTo>
                    <a:pt x="6269" y="8122"/>
                    <a:pt x="6342" y="8175"/>
                    <a:pt x="6423" y="8175"/>
                  </a:cubicBezTo>
                  <a:cubicBezTo>
                    <a:pt x="6443" y="8175"/>
                    <a:pt x="6463" y="8171"/>
                    <a:pt x="6479" y="8162"/>
                  </a:cubicBezTo>
                  <a:cubicBezTo>
                    <a:pt x="6581" y="8134"/>
                    <a:pt x="6637" y="8025"/>
                    <a:pt x="6605" y="7928"/>
                  </a:cubicBezTo>
                  <a:cubicBezTo>
                    <a:pt x="5447" y="4275"/>
                    <a:pt x="2552" y="1619"/>
                    <a:pt x="328" y="36"/>
                  </a:cubicBezTo>
                  <a:cubicBezTo>
                    <a:pt x="295" y="12"/>
                    <a:pt x="257" y="0"/>
                    <a:pt x="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37;p35">
              <a:extLst>
                <a:ext uri="{FF2B5EF4-FFF2-40B4-BE49-F238E27FC236}">
                  <a16:creationId xmlns:a16="http://schemas.microsoft.com/office/drawing/2014/main" id="{8B434EC2-E7C3-47A0-9AB6-6D94941C2FEA}"/>
                </a:ext>
              </a:extLst>
            </p:cNvPr>
            <p:cNvSpPr/>
            <p:nvPr/>
          </p:nvSpPr>
          <p:spPr>
            <a:xfrm>
              <a:off x="1059975" y="2966150"/>
              <a:ext cx="58150" cy="36100"/>
            </a:xfrm>
            <a:custGeom>
              <a:avLst/>
              <a:gdLst/>
              <a:ahLst/>
              <a:cxnLst/>
              <a:rect l="l" t="t" r="r" b="b"/>
              <a:pathLst>
                <a:path w="2326" h="1444" extrusionOk="0">
                  <a:moveTo>
                    <a:pt x="216" y="0"/>
                  </a:moveTo>
                  <a:cubicBezTo>
                    <a:pt x="146" y="0"/>
                    <a:pt x="78" y="40"/>
                    <a:pt x="45" y="108"/>
                  </a:cubicBezTo>
                  <a:cubicBezTo>
                    <a:pt x="1" y="201"/>
                    <a:pt x="38" y="314"/>
                    <a:pt x="135" y="358"/>
                  </a:cubicBezTo>
                  <a:cubicBezTo>
                    <a:pt x="774" y="670"/>
                    <a:pt x="1406" y="1023"/>
                    <a:pt x="2006" y="1412"/>
                  </a:cubicBezTo>
                  <a:cubicBezTo>
                    <a:pt x="2038" y="1431"/>
                    <a:pt x="2074" y="1444"/>
                    <a:pt x="2111" y="1444"/>
                  </a:cubicBezTo>
                  <a:cubicBezTo>
                    <a:pt x="2171" y="1444"/>
                    <a:pt x="2232" y="1412"/>
                    <a:pt x="2268" y="1355"/>
                  </a:cubicBezTo>
                  <a:cubicBezTo>
                    <a:pt x="2325" y="1270"/>
                    <a:pt x="2301" y="1152"/>
                    <a:pt x="2212" y="1096"/>
                  </a:cubicBezTo>
                  <a:cubicBezTo>
                    <a:pt x="1596" y="699"/>
                    <a:pt x="952" y="338"/>
                    <a:pt x="296" y="18"/>
                  </a:cubicBezTo>
                  <a:cubicBezTo>
                    <a:pt x="270" y="6"/>
                    <a:pt x="243" y="0"/>
                    <a:pt x="2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38;p35">
              <a:extLst>
                <a:ext uri="{FF2B5EF4-FFF2-40B4-BE49-F238E27FC236}">
                  <a16:creationId xmlns:a16="http://schemas.microsoft.com/office/drawing/2014/main" id="{166C7F60-6E2D-4F14-B1BB-766FFB63E573}"/>
                </a:ext>
              </a:extLst>
            </p:cNvPr>
            <p:cNvSpPr/>
            <p:nvPr/>
          </p:nvSpPr>
          <p:spPr>
            <a:xfrm>
              <a:off x="1796675" y="2215225"/>
              <a:ext cx="498700" cy="373050"/>
            </a:xfrm>
            <a:custGeom>
              <a:avLst/>
              <a:gdLst/>
              <a:ahLst/>
              <a:cxnLst/>
              <a:rect l="l" t="t" r="r" b="b"/>
              <a:pathLst>
                <a:path w="19948" h="14922" extrusionOk="0">
                  <a:moveTo>
                    <a:pt x="15069" y="0"/>
                  </a:moveTo>
                  <a:cubicBezTo>
                    <a:pt x="14205" y="0"/>
                    <a:pt x="13212" y="125"/>
                    <a:pt x="12079" y="393"/>
                  </a:cubicBezTo>
                  <a:cubicBezTo>
                    <a:pt x="6377" y="1750"/>
                    <a:pt x="0" y="1892"/>
                    <a:pt x="2714" y="10983"/>
                  </a:cubicBezTo>
                  <a:cubicBezTo>
                    <a:pt x="2714" y="10983"/>
                    <a:pt x="5076" y="14922"/>
                    <a:pt x="10972" y="14922"/>
                  </a:cubicBezTo>
                  <a:cubicBezTo>
                    <a:pt x="11069" y="14922"/>
                    <a:pt x="11167" y="14921"/>
                    <a:pt x="11266" y="14919"/>
                  </a:cubicBezTo>
                  <a:cubicBezTo>
                    <a:pt x="17372" y="14782"/>
                    <a:pt x="19947" y="8132"/>
                    <a:pt x="19947" y="4738"/>
                  </a:cubicBezTo>
                  <a:cubicBezTo>
                    <a:pt x="19947" y="2020"/>
                    <a:pt x="18554" y="0"/>
                    <a:pt x="15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39;p35">
              <a:extLst>
                <a:ext uri="{FF2B5EF4-FFF2-40B4-BE49-F238E27FC236}">
                  <a16:creationId xmlns:a16="http://schemas.microsoft.com/office/drawing/2014/main" id="{FD937B64-67FB-4EDE-AD6C-4F739512B750}"/>
                </a:ext>
              </a:extLst>
            </p:cNvPr>
            <p:cNvSpPr/>
            <p:nvPr/>
          </p:nvSpPr>
          <p:spPr>
            <a:xfrm>
              <a:off x="1837650" y="2210475"/>
              <a:ext cx="462475" cy="382500"/>
            </a:xfrm>
            <a:custGeom>
              <a:avLst/>
              <a:gdLst/>
              <a:ahLst/>
              <a:cxnLst/>
              <a:rect l="l" t="t" r="r" b="b"/>
              <a:pathLst>
                <a:path w="18499" h="15300" extrusionOk="0">
                  <a:moveTo>
                    <a:pt x="13448" y="378"/>
                  </a:moveTo>
                  <a:cubicBezTo>
                    <a:pt x="14792" y="378"/>
                    <a:pt x="15863" y="687"/>
                    <a:pt x="16648" y="1308"/>
                  </a:cubicBezTo>
                  <a:cubicBezTo>
                    <a:pt x="17611" y="2070"/>
                    <a:pt x="18118" y="3321"/>
                    <a:pt x="18118" y="4928"/>
                  </a:cubicBezTo>
                  <a:cubicBezTo>
                    <a:pt x="18118" y="8242"/>
                    <a:pt x="15555" y="14785"/>
                    <a:pt x="9622" y="14918"/>
                  </a:cubicBezTo>
                  <a:cubicBezTo>
                    <a:pt x="9522" y="14920"/>
                    <a:pt x="9423" y="14922"/>
                    <a:pt x="9326" y="14922"/>
                  </a:cubicBezTo>
                  <a:cubicBezTo>
                    <a:pt x="3831" y="14922"/>
                    <a:pt x="1436" y="11386"/>
                    <a:pt x="1248" y="11096"/>
                  </a:cubicBezTo>
                  <a:cubicBezTo>
                    <a:pt x="394" y="8217"/>
                    <a:pt x="410" y="6095"/>
                    <a:pt x="1297" y="4601"/>
                  </a:cubicBezTo>
                  <a:cubicBezTo>
                    <a:pt x="2568" y="2459"/>
                    <a:pt x="5484" y="1843"/>
                    <a:pt x="8566" y="1191"/>
                  </a:cubicBezTo>
                  <a:cubicBezTo>
                    <a:pt x="9205" y="1058"/>
                    <a:pt x="9849" y="920"/>
                    <a:pt x="10485" y="770"/>
                  </a:cubicBezTo>
                  <a:cubicBezTo>
                    <a:pt x="11585" y="508"/>
                    <a:pt x="12574" y="378"/>
                    <a:pt x="13448" y="378"/>
                  </a:cubicBezTo>
                  <a:close/>
                  <a:moveTo>
                    <a:pt x="13436" y="1"/>
                  </a:moveTo>
                  <a:cubicBezTo>
                    <a:pt x="12534" y="1"/>
                    <a:pt x="11519" y="134"/>
                    <a:pt x="10396" y="402"/>
                  </a:cubicBezTo>
                  <a:cubicBezTo>
                    <a:pt x="9764" y="551"/>
                    <a:pt x="9124" y="685"/>
                    <a:pt x="8489" y="822"/>
                  </a:cubicBezTo>
                  <a:cubicBezTo>
                    <a:pt x="5321" y="1491"/>
                    <a:pt x="2329" y="2123"/>
                    <a:pt x="969" y="4407"/>
                  </a:cubicBezTo>
                  <a:cubicBezTo>
                    <a:pt x="25" y="6001"/>
                    <a:pt x="1" y="8233"/>
                    <a:pt x="892" y="11225"/>
                  </a:cubicBezTo>
                  <a:cubicBezTo>
                    <a:pt x="900" y="11242"/>
                    <a:pt x="904" y="11258"/>
                    <a:pt x="912" y="11270"/>
                  </a:cubicBezTo>
                  <a:cubicBezTo>
                    <a:pt x="937" y="11311"/>
                    <a:pt x="3398" y="15299"/>
                    <a:pt x="9330" y="15299"/>
                  </a:cubicBezTo>
                  <a:cubicBezTo>
                    <a:pt x="9428" y="15299"/>
                    <a:pt x="9530" y="15299"/>
                    <a:pt x="9631" y="15295"/>
                  </a:cubicBezTo>
                  <a:cubicBezTo>
                    <a:pt x="15817" y="15157"/>
                    <a:pt x="18499" y="8363"/>
                    <a:pt x="18499" y="4928"/>
                  </a:cubicBezTo>
                  <a:cubicBezTo>
                    <a:pt x="18499" y="3200"/>
                    <a:pt x="17940" y="1847"/>
                    <a:pt x="16883" y="1013"/>
                  </a:cubicBezTo>
                  <a:cubicBezTo>
                    <a:pt x="16027" y="339"/>
                    <a:pt x="14874" y="1"/>
                    <a:pt x="134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40;p35">
              <a:extLst>
                <a:ext uri="{FF2B5EF4-FFF2-40B4-BE49-F238E27FC236}">
                  <a16:creationId xmlns:a16="http://schemas.microsoft.com/office/drawing/2014/main" id="{FE468F78-DA03-40D6-A429-F8A48BEFCBB6}"/>
                </a:ext>
              </a:extLst>
            </p:cNvPr>
            <p:cNvSpPr/>
            <p:nvPr/>
          </p:nvSpPr>
          <p:spPr>
            <a:xfrm>
              <a:off x="1847600" y="2138825"/>
              <a:ext cx="475200" cy="466300"/>
            </a:xfrm>
            <a:custGeom>
              <a:avLst/>
              <a:gdLst/>
              <a:ahLst/>
              <a:cxnLst/>
              <a:rect l="l" t="t" r="r" b="b"/>
              <a:pathLst>
                <a:path w="19008" h="18652" extrusionOk="0">
                  <a:moveTo>
                    <a:pt x="13870" y="0"/>
                  </a:moveTo>
                  <a:cubicBezTo>
                    <a:pt x="10918" y="0"/>
                    <a:pt x="4328" y="635"/>
                    <a:pt x="1628" y="6030"/>
                  </a:cubicBezTo>
                  <a:cubicBezTo>
                    <a:pt x="1628" y="6030"/>
                    <a:pt x="0" y="11597"/>
                    <a:pt x="677" y="14039"/>
                  </a:cubicBezTo>
                  <a:cubicBezTo>
                    <a:pt x="1158" y="15655"/>
                    <a:pt x="1843" y="17206"/>
                    <a:pt x="2713" y="18651"/>
                  </a:cubicBezTo>
                  <a:cubicBezTo>
                    <a:pt x="2713" y="18651"/>
                    <a:pt x="7325" y="14306"/>
                    <a:pt x="8018" y="13767"/>
                  </a:cubicBezTo>
                  <a:cubicBezTo>
                    <a:pt x="8055" y="13738"/>
                    <a:pt x="8102" y="13724"/>
                    <a:pt x="8158" y="13724"/>
                  </a:cubicBezTo>
                  <a:cubicBezTo>
                    <a:pt x="9147" y="13724"/>
                    <a:pt x="12931" y="18004"/>
                    <a:pt x="13444" y="18513"/>
                  </a:cubicBezTo>
                  <a:cubicBezTo>
                    <a:pt x="13504" y="18573"/>
                    <a:pt x="13597" y="18604"/>
                    <a:pt x="13714" y="18604"/>
                  </a:cubicBezTo>
                  <a:cubicBezTo>
                    <a:pt x="14656" y="18604"/>
                    <a:pt x="17214" y="16663"/>
                    <a:pt x="18056" y="12678"/>
                  </a:cubicBezTo>
                  <a:cubicBezTo>
                    <a:pt x="19008" y="8200"/>
                    <a:pt x="18331" y="2911"/>
                    <a:pt x="17380" y="1554"/>
                  </a:cubicBezTo>
                  <a:cubicBezTo>
                    <a:pt x="16428" y="198"/>
                    <a:pt x="15343" y="60"/>
                    <a:pt x="15343" y="60"/>
                  </a:cubicBezTo>
                  <a:cubicBezTo>
                    <a:pt x="15343" y="60"/>
                    <a:pt x="14779" y="0"/>
                    <a:pt x="13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41;p35">
              <a:extLst>
                <a:ext uri="{FF2B5EF4-FFF2-40B4-BE49-F238E27FC236}">
                  <a16:creationId xmlns:a16="http://schemas.microsoft.com/office/drawing/2014/main" id="{AA506BB1-79E4-4B99-8645-2DEB9B247BA3}"/>
                </a:ext>
              </a:extLst>
            </p:cNvPr>
            <p:cNvSpPr/>
            <p:nvPr/>
          </p:nvSpPr>
          <p:spPr>
            <a:xfrm>
              <a:off x="1842825" y="2134275"/>
              <a:ext cx="485150" cy="475600"/>
            </a:xfrm>
            <a:custGeom>
              <a:avLst/>
              <a:gdLst/>
              <a:ahLst/>
              <a:cxnLst/>
              <a:rect l="l" t="t" r="r" b="b"/>
              <a:pathLst>
                <a:path w="19406" h="19024" extrusionOk="0">
                  <a:moveTo>
                    <a:pt x="14120" y="378"/>
                  </a:moveTo>
                  <a:cubicBezTo>
                    <a:pt x="14961" y="378"/>
                    <a:pt x="15487" y="430"/>
                    <a:pt x="15509" y="433"/>
                  </a:cubicBezTo>
                  <a:cubicBezTo>
                    <a:pt x="15518" y="433"/>
                    <a:pt x="16530" y="583"/>
                    <a:pt x="17417" y="1846"/>
                  </a:cubicBezTo>
                  <a:cubicBezTo>
                    <a:pt x="18337" y="3158"/>
                    <a:pt x="19012" y="8345"/>
                    <a:pt x="18064" y="12824"/>
                  </a:cubicBezTo>
                  <a:cubicBezTo>
                    <a:pt x="17283" y="16504"/>
                    <a:pt x="15092" y="18274"/>
                    <a:pt x="14153" y="18554"/>
                  </a:cubicBezTo>
                  <a:cubicBezTo>
                    <a:pt x="14053" y="18585"/>
                    <a:pt x="13971" y="18597"/>
                    <a:pt x="13907" y="18597"/>
                  </a:cubicBezTo>
                  <a:cubicBezTo>
                    <a:pt x="13838" y="18597"/>
                    <a:pt x="13791" y="18583"/>
                    <a:pt x="13769" y="18562"/>
                  </a:cubicBezTo>
                  <a:cubicBezTo>
                    <a:pt x="13687" y="18476"/>
                    <a:pt x="13513" y="18291"/>
                    <a:pt x="13274" y="18039"/>
                  </a:cubicBezTo>
                  <a:cubicBezTo>
                    <a:pt x="10435" y="14983"/>
                    <a:pt x="9002" y="13719"/>
                    <a:pt x="8334" y="13719"/>
                  </a:cubicBezTo>
                  <a:cubicBezTo>
                    <a:pt x="8237" y="13719"/>
                    <a:pt x="8156" y="13747"/>
                    <a:pt x="8091" y="13800"/>
                  </a:cubicBezTo>
                  <a:cubicBezTo>
                    <a:pt x="7471" y="14286"/>
                    <a:pt x="3802" y="17728"/>
                    <a:pt x="2948" y="18534"/>
                  </a:cubicBezTo>
                  <a:cubicBezTo>
                    <a:pt x="2143" y="17160"/>
                    <a:pt x="1503" y="15691"/>
                    <a:pt x="1049" y="14168"/>
                  </a:cubicBezTo>
                  <a:cubicBezTo>
                    <a:pt x="414" y="11873"/>
                    <a:pt x="1900" y="6612"/>
                    <a:pt x="1997" y="6280"/>
                  </a:cubicBezTo>
                  <a:cubicBezTo>
                    <a:pt x="4655" y="989"/>
                    <a:pt x="11236" y="378"/>
                    <a:pt x="14120" y="378"/>
                  </a:cubicBezTo>
                  <a:close/>
                  <a:moveTo>
                    <a:pt x="14136" y="0"/>
                  </a:moveTo>
                  <a:cubicBezTo>
                    <a:pt x="11178" y="0"/>
                    <a:pt x="4398" y="630"/>
                    <a:pt x="1649" y="6126"/>
                  </a:cubicBezTo>
                  <a:cubicBezTo>
                    <a:pt x="1645" y="6139"/>
                    <a:pt x="1640" y="6146"/>
                    <a:pt x="1636" y="6158"/>
                  </a:cubicBezTo>
                  <a:cubicBezTo>
                    <a:pt x="1572" y="6389"/>
                    <a:pt x="1" y="11808"/>
                    <a:pt x="685" y="14273"/>
                  </a:cubicBezTo>
                  <a:cubicBezTo>
                    <a:pt x="1171" y="15906"/>
                    <a:pt x="1864" y="17472"/>
                    <a:pt x="2742" y="18930"/>
                  </a:cubicBezTo>
                  <a:cubicBezTo>
                    <a:pt x="2774" y="18979"/>
                    <a:pt x="2823" y="19011"/>
                    <a:pt x="2879" y="19020"/>
                  </a:cubicBezTo>
                  <a:cubicBezTo>
                    <a:pt x="2888" y="19024"/>
                    <a:pt x="2896" y="19024"/>
                    <a:pt x="2904" y="19024"/>
                  </a:cubicBezTo>
                  <a:cubicBezTo>
                    <a:pt x="2952" y="19024"/>
                    <a:pt x="3001" y="19003"/>
                    <a:pt x="3034" y="18971"/>
                  </a:cubicBezTo>
                  <a:cubicBezTo>
                    <a:pt x="3082" y="18926"/>
                    <a:pt x="7650" y="14626"/>
                    <a:pt x="8322" y="14099"/>
                  </a:cubicBezTo>
                  <a:cubicBezTo>
                    <a:pt x="8337" y="14092"/>
                    <a:pt x="8357" y="14087"/>
                    <a:pt x="8381" y="14087"/>
                  </a:cubicBezTo>
                  <a:cubicBezTo>
                    <a:pt x="8673" y="14087"/>
                    <a:pt x="9671" y="14717"/>
                    <a:pt x="12999" y="18295"/>
                  </a:cubicBezTo>
                  <a:cubicBezTo>
                    <a:pt x="13238" y="18554"/>
                    <a:pt x="13416" y="18744"/>
                    <a:pt x="13502" y="18829"/>
                  </a:cubicBezTo>
                  <a:cubicBezTo>
                    <a:pt x="13577" y="18906"/>
                    <a:pt x="13703" y="18976"/>
                    <a:pt x="13906" y="18976"/>
                  </a:cubicBezTo>
                  <a:cubicBezTo>
                    <a:pt x="14006" y="18976"/>
                    <a:pt x="14123" y="18960"/>
                    <a:pt x="14263" y="18919"/>
                  </a:cubicBezTo>
                  <a:cubicBezTo>
                    <a:pt x="15546" y="18534"/>
                    <a:pt x="17688" y="16416"/>
                    <a:pt x="18434" y="12901"/>
                  </a:cubicBezTo>
                  <a:cubicBezTo>
                    <a:pt x="19406" y="8329"/>
                    <a:pt x="18684" y="2996"/>
                    <a:pt x="17724" y="1627"/>
                  </a:cubicBezTo>
                  <a:cubicBezTo>
                    <a:pt x="16741" y="218"/>
                    <a:pt x="15607" y="65"/>
                    <a:pt x="15554" y="56"/>
                  </a:cubicBezTo>
                  <a:cubicBezTo>
                    <a:pt x="15531" y="53"/>
                    <a:pt x="14995" y="0"/>
                    <a:pt x="141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42;p35">
              <a:extLst>
                <a:ext uri="{FF2B5EF4-FFF2-40B4-BE49-F238E27FC236}">
                  <a16:creationId xmlns:a16="http://schemas.microsoft.com/office/drawing/2014/main" id="{D4A092B1-3BC8-43BB-938C-F6B66EE1D960}"/>
                </a:ext>
              </a:extLst>
            </p:cNvPr>
            <p:cNvSpPr/>
            <p:nvPr/>
          </p:nvSpPr>
          <p:spPr>
            <a:xfrm>
              <a:off x="1912075" y="2082625"/>
              <a:ext cx="369825" cy="390250"/>
            </a:xfrm>
            <a:custGeom>
              <a:avLst/>
              <a:gdLst/>
              <a:ahLst/>
              <a:cxnLst/>
              <a:rect l="l" t="t" r="r" b="b"/>
              <a:pathLst>
                <a:path w="14793" h="15610" extrusionOk="0">
                  <a:moveTo>
                    <a:pt x="13565" y="0"/>
                  </a:moveTo>
                  <a:cubicBezTo>
                    <a:pt x="13565" y="1"/>
                    <a:pt x="8953" y="5835"/>
                    <a:pt x="5835" y="7738"/>
                  </a:cubicBezTo>
                  <a:cubicBezTo>
                    <a:pt x="4155" y="8761"/>
                    <a:pt x="2592" y="8997"/>
                    <a:pt x="1508" y="8997"/>
                  </a:cubicBezTo>
                  <a:cubicBezTo>
                    <a:pt x="579" y="8997"/>
                    <a:pt x="0" y="8824"/>
                    <a:pt x="0" y="8824"/>
                  </a:cubicBezTo>
                  <a:lnTo>
                    <a:pt x="0" y="8824"/>
                  </a:lnTo>
                  <a:cubicBezTo>
                    <a:pt x="1" y="8824"/>
                    <a:pt x="3933" y="15473"/>
                    <a:pt x="5155" y="15606"/>
                  </a:cubicBezTo>
                  <a:cubicBezTo>
                    <a:pt x="5173" y="15608"/>
                    <a:pt x="5191" y="15609"/>
                    <a:pt x="5210" y="15609"/>
                  </a:cubicBezTo>
                  <a:cubicBezTo>
                    <a:pt x="6532" y="15609"/>
                    <a:pt x="11822" y="11214"/>
                    <a:pt x="13298" y="7601"/>
                  </a:cubicBezTo>
                  <a:cubicBezTo>
                    <a:pt x="14793" y="3936"/>
                    <a:pt x="13566" y="1"/>
                    <a:pt x="13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43;p35">
              <a:extLst>
                <a:ext uri="{FF2B5EF4-FFF2-40B4-BE49-F238E27FC236}">
                  <a16:creationId xmlns:a16="http://schemas.microsoft.com/office/drawing/2014/main" id="{EC32C95A-2D81-4CE2-8198-53AF5FB9E2AD}"/>
                </a:ext>
              </a:extLst>
            </p:cNvPr>
            <p:cNvSpPr/>
            <p:nvPr/>
          </p:nvSpPr>
          <p:spPr>
            <a:xfrm>
              <a:off x="1907025" y="2077875"/>
              <a:ext cx="379525" cy="399675"/>
            </a:xfrm>
            <a:custGeom>
              <a:avLst/>
              <a:gdLst/>
              <a:ahLst/>
              <a:cxnLst/>
              <a:rect l="l" t="t" r="r" b="b"/>
              <a:pathLst>
                <a:path w="15181" h="15987" extrusionOk="0">
                  <a:moveTo>
                    <a:pt x="13683" y="603"/>
                  </a:moveTo>
                  <a:lnTo>
                    <a:pt x="13683" y="603"/>
                  </a:lnTo>
                  <a:cubicBezTo>
                    <a:pt x="13934" y="1640"/>
                    <a:pt x="14521" y="4786"/>
                    <a:pt x="13326" y="7718"/>
                  </a:cubicBezTo>
                  <a:cubicBezTo>
                    <a:pt x="11823" y="11396"/>
                    <a:pt x="6574" y="15608"/>
                    <a:pt x="5420" y="15608"/>
                  </a:cubicBezTo>
                  <a:cubicBezTo>
                    <a:pt x="5405" y="15608"/>
                    <a:pt x="5391" y="15607"/>
                    <a:pt x="5377" y="15606"/>
                  </a:cubicBezTo>
                  <a:cubicBezTo>
                    <a:pt x="4596" y="15521"/>
                    <a:pt x="2118" y="11836"/>
                    <a:pt x="587" y="9289"/>
                  </a:cubicBezTo>
                  <a:lnTo>
                    <a:pt x="587" y="9289"/>
                  </a:lnTo>
                  <a:cubicBezTo>
                    <a:pt x="858" y="9335"/>
                    <a:pt x="1244" y="9380"/>
                    <a:pt x="1717" y="9380"/>
                  </a:cubicBezTo>
                  <a:cubicBezTo>
                    <a:pt x="2826" y="9380"/>
                    <a:pt x="4417" y="9134"/>
                    <a:pt x="6135" y="8087"/>
                  </a:cubicBezTo>
                  <a:cubicBezTo>
                    <a:pt x="8880" y="6414"/>
                    <a:pt x="12695" y="1822"/>
                    <a:pt x="13683" y="603"/>
                  </a:cubicBezTo>
                  <a:close/>
                  <a:moveTo>
                    <a:pt x="13770" y="1"/>
                  </a:moveTo>
                  <a:cubicBezTo>
                    <a:pt x="13712" y="1"/>
                    <a:pt x="13656" y="26"/>
                    <a:pt x="13622" y="73"/>
                  </a:cubicBezTo>
                  <a:cubicBezTo>
                    <a:pt x="13573" y="129"/>
                    <a:pt x="8994" y="5904"/>
                    <a:pt x="5936" y="7767"/>
                  </a:cubicBezTo>
                  <a:cubicBezTo>
                    <a:pt x="4296" y="8766"/>
                    <a:pt x="2763" y="8994"/>
                    <a:pt x="1703" y="8994"/>
                  </a:cubicBezTo>
                  <a:cubicBezTo>
                    <a:pt x="821" y="8994"/>
                    <a:pt x="268" y="8836"/>
                    <a:pt x="255" y="8832"/>
                  </a:cubicBezTo>
                  <a:cubicBezTo>
                    <a:pt x="237" y="8827"/>
                    <a:pt x="219" y="8825"/>
                    <a:pt x="201" y="8825"/>
                  </a:cubicBezTo>
                  <a:cubicBezTo>
                    <a:pt x="144" y="8825"/>
                    <a:pt x="90" y="8850"/>
                    <a:pt x="53" y="8896"/>
                  </a:cubicBezTo>
                  <a:cubicBezTo>
                    <a:pt x="4" y="8957"/>
                    <a:pt x="0" y="9042"/>
                    <a:pt x="36" y="9111"/>
                  </a:cubicBezTo>
                  <a:cubicBezTo>
                    <a:pt x="445" y="9799"/>
                    <a:pt x="4058" y="15845"/>
                    <a:pt x="5337" y="15983"/>
                  </a:cubicBezTo>
                  <a:cubicBezTo>
                    <a:pt x="5357" y="15987"/>
                    <a:pt x="5377" y="15987"/>
                    <a:pt x="5402" y="15987"/>
                  </a:cubicBezTo>
                  <a:cubicBezTo>
                    <a:pt x="6791" y="15987"/>
                    <a:pt x="12173" y="11548"/>
                    <a:pt x="13674" y="7860"/>
                  </a:cubicBezTo>
                  <a:cubicBezTo>
                    <a:pt x="15181" y="4175"/>
                    <a:pt x="13999" y="295"/>
                    <a:pt x="13950" y="134"/>
                  </a:cubicBezTo>
                  <a:cubicBezTo>
                    <a:pt x="13930" y="69"/>
                    <a:pt x="13873" y="16"/>
                    <a:pt x="13804" y="4"/>
                  </a:cubicBezTo>
                  <a:cubicBezTo>
                    <a:pt x="13793" y="2"/>
                    <a:pt x="13782" y="1"/>
                    <a:pt x="137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44;p35">
              <a:extLst>
                <a:ext uri="{FF2B5EF4-FFF2-40B4-BE49-F238E27FC236}">
                  <a16:creationId xmlns:a16="http://schemas.microsoft.com/office/drawing/2014/main" id="{DD9CBBDE-ADC6-4135-A08C-7077EF7A7092}"/>
                </a:ext>
              </a:extLst>
            </p:cNvPr>
            <p:cNvSpPr/>
            <p:nvPr/>
          </p:nvSpPr>
          <p:spPr>
            <a:xfrm>
              <a:off x="1913800" y="2159675"/>
              <a:ext cx="295325" cy="238050"/>
            </a:xfrm>
            <a:custGeom>
              <a:avLst/>
              <a:gdLst/>
              <a:ahLst/>
              <a:cxnLst/>
              <a:rect l="l" t="t" r="r" b="b"/>
              <a:pathLst>
                <a:path w="11813" h="9522" extrusionOk="0">
                  <a:moveTo>
                    <a:pt x="11812" y="0"/>
                  </a:moveTo>
                  <a:lnTo>
                    <a:pt x="10075" y="862"/>
                  </a:lnTo>
                  <a:cubicBezTo>
                    <a:pt x="8682" y="2333"/>
                    <a:pt x="7082" y="3847"/>
                    <a:pt x="5766" y="4656"/>
                  </a:cubicBezTo>
                  <a:cubicBezTo>
                    <a:pt x="4486" y="5480"/>
                    <a:pt x="3004" y="5910"/>
                    <a:pt x="1499" y="5910"/>
                  </a:cubicBezTo>
                  <a:cubicBezTo>
                    <a:pt x="1043" y="5910"/>
                    <a:pt x="585" y="5870"/>
                    <a:pt x="130" y="5790"/>
                  </a:cubicBezTo>
                  <a:lnTo>
                    <a:pt x="0" y="5859"/>
                  </a:lnTo>
                  <a:cubicBezTo>
                    <a:pt x="255" y="6289"/>
                    <a:pt x="1231" y="7904"/>
                    <a:pt x="2292" y="9439"/>
                  </a:cubicBezTo>
                  <a:cubicBezTo>
                    <a:pt x="2544" y="9494"/>
                    <a:pt x="2799" y="9522"/>
                    <a:pt x="3053" y="9522"/>
                  </a:cubicBezTo>
                  <a:cubicBezTo>
                    <a:pt x="3684" y="9522"/>
                    <a:pt x="4307" y="9352"/>
                    <a:pt x="4856" y="9026"/>
                  </a:cubicBezTo>
                  <a:cubicBezTo>
                    <a:pt x="8771" y="6957"/>
                    <a:pt x="11812" y="0"/>
                    <a:pt x="118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45;p35">
              <a:extLst>
                <a:ext uri="{FF2B5EF4-FFF2-40B4-BE49-F238E27FC236}">
                  <a16:creationId xmlns:a16="http://schemas.microsoft.com/office/drawing/2014/main" id="{940306B1-923A-458E-893D-453CD62BA6FC}"/>
                </a:ext>
              </a:extLst>
            </p:cNvPr>
            <p:cNvSpPr/>
            <p:nvPr/>
          </p:nvSpPr>
          <p:spPr>
            <a:xfrm>
              <a:off x="1908850" y="2154950"/>
              <a:ext cx="305425" cy="247600"/>
            </a:xfrm>
            <a:custGeom>
              <a:avLst/>
              <a:gdLst/>
              <a:ahLst/>
              <a:cxnLst/>
              <a:rect l="l" t="t" r="r" b="b"/>
              <a:pathLst>
                <a:path w="12217" h="9904" extrusionOk="0">
                  <a:moveTo>
                    <a:pt x="11614" y="598"/>
                  </a:moveTo>
                  <a:cubicBezTo>
                    <a:pt x="10840" y="2210"/>
                    <a:pt x="8179" y="7348"/>
                    <a:pt x="4957" y="9048"/>
                  </a:cubicBezTo>
                  <a:cubicBezTo>
                    <a:pt x="4434" y="9362"/>
                    <a:pt x="3844" y="9524"/>
                    <a:pt x="3245" y="9524"/>
                  </a:cubicBezTo>
                  <a:cubicBezTo>
                    <a:pt x="3031" y="9524"/>
                    <a:pt x="2817" y="9503"/>
                    <a:pt x="2604" y="9462"/>
                  </a:cubicBezTo>
                  <a:cubicBezTo>
                    <a:pt x="1765" y="8243"/>
                    <a:pt x="980" y="6976"/>
                    <a:pt x="510" y="6202"/>
                  </a:cubicBezTo>
                  <a:lnTo>
                    <a:pt x="510" y="6202"/>
                  </a:lnTo>
                  <a:cubicBezTo>
                    <a:pt x="904" y="6260"/>
                    <a:pt x="1298" y="6288"/>
                    <a:pt x="1691" y="6288"/>
                  </a:cubicBezTo>
                  <a:cubicBezTo>
                    <a:pt x="3232" y="6288"/>
                    <a:pt x="4749" y="5849"/>
                    <a:pt x="6065" y="5004"/>
                  </a:cubicBezTo>
                  <a:cubicBezTo>
                    <a:pt x="7203" y="4307"/>
                    <a:pt x="8657" y="3032"/>
                    <a:pt x="10386" y="1210"/>
                  </a:cubicBezTo>
                  <a:lnTo>
                    <a:pt x="11614" y="598"/>
                  </a:lnTo>
                  <a:close/>
                  <a:moveTo>
                    <a:pt x="12009" y="1"/>
                  </a:moveTo>
                  <a:cubicBezTo>
                    <a:pt x="11980" y="1"/>
                    <a:pt x="11952" y="7"/>
                    <a:pt x="11925" y="19"/>
                  </a:cubicBezTo>
                  <a:lnTo>
                    <a:pt x="10188" y="885"/>
                  </a:lnTo>
                  <a:cubicBezTo>
                    <a:pt x="10168" y="894"/>
                    <a:pt x="10151" y="905"/>
                    <a:pt x="10136" y="922"/>
                  </a:cubicBezTo>
                  <a:cubicBezTo>
                    <a:pt x="8414" y="2736"/>
                    <a:pt x="6981" y="4000"/>
                    <a:pt x="5863" y="4684"/>
                  </a:cubicBezTo>
                  <a:lnTo>
                    <a:pt x="5859" y="4684"/>
                  </a:lnTo>
                  <a:cubicBezTo>
                    <a:pt x="4608" y="5491"/>
                    <a:pt x="3169" y="5910"/>
                    <a:pt x="1702" y="5910"/>
                  </a:cubicBezTo>
                  <a:cubicBezTo>
                    <a:pt x="1255" y="5910"/>
                    <a:pt x="807" y="5871"/>
                    <a:pt x="360" y="5793"/>
                  </a:cubicBezTo>
                  <a:cubicBezTo>
                    <a:pt x="350" y="5791"/>
                    <a:pt x="340" y="5790"/>
                    <a:pt x="330" y="5790"/>
                  </a:cubicBezTo>
                  <a:cubicBezTo>
                    <a:pt x="301" y="5790"/>
                    <a:pt x="270" y="5797"/>
                    <a:pt x="243" y="5809"/>
                  </a:cubicBezTo>
                  <a:lnTo>
                    <a:pt x="109" y="5878"/>
                  </a:lnTo>
                  <a:cubicBezTo>
                    <a:pt x="64" y="5903"/>
                    <a:pt x="28" y="5947"/>
                    <a:pt x="16" y="5996"/>
                  </a:cubicBezTo>
                  <a:cubicBezTo>
                    <a:pt x="0" y="6048"/>
                    <a:pt x="8" y="6101"/>
                    <a:pt x="32" y="6146"/>
                  </a:cubicBezTo>
                  <a:cubicBezTo>
                    <a:pt x="481" y="6891"/>
                    <a:pt x="1380" y="8353"/>
                    <a:pt x="2336" y="9738"/>
                  </a:cubicBezTo>
                  <a:cubicBezTo>
                    <a:pt x="2361" y="9777"/>
                    <a:pt x="2405" y="9807"/>
                    <a:pt x="2449" y="9814"/>
                  </a:cubicBezTo>
                  <a:cubicBezTo>
                    <a:pt x="2716" y="9875"/>
                    <a:pt x="2984" y="9904"/>
                    <a:pt x="3251" y="9904"/>
                  </a:cubicBezTo>
                  <a:cubicBezTo>
                    <a:pt x="3916" y="9904"/>
                    <a:pt x="4568" y="9725"/>
                    <a:pt x="5142" y="9381"/>
                  </a:cubicBezTo>
                  <a:cubicBezTo>
                    <a:pt x="9070" y="7308"/>
                    <a:pt x="12059" y="554"/>
                    <a:pt x="12184" y="266"/>
                  </a:cubicBezTo>
                  <a:cubicBezTo>
                    <a:pt x="12216" y="193"/>
                    <a:pt x="12201" y="107"/>
                    <a:pt x="12140" y="51"/>
                  </a:cubicBezTo>
                  <a:cubicBezTo>
                    <a:pt x="12104" y="18"/>
                    <a:pt x="12057" y="1"/>
                    <a:pt x="120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46;p35">
              <a:extLst>
                <a:ext uri="{FF2B5EF4-FFF2-40B4-BE49-F238E27FC236}">
                  <a16:creationId xmlns:a16="http://schemas.microsoft.com/office/drawing/2014/main" id="{AD77F590-60B0-422C-B46C-2A39F9C5A9EE}"/>
                </a:ext>
              </a:extLst>
            </p:cNvPr>
            <p:cNvSpPr/>
            <p:nvPr/>
          </p:nvSpPr>
          <p:spPr>
            <a:xfrm>
              <a:off x="1354475" y="1160500"/>
              <a:ext cx="1229425" cy="1424300"/>
            </a:xfrm>
            <a:custGeom>
              <a:avLst/>
              <a:gdLst/>
              <a:ahLst/>
              <a:cxnLst/>
              <a:rect l="l" t="t" r="r" b="b"/>
              <a:pathLst>
                <a:path w="49177" h="56972" extrusionOk="0">
                  <a:moveTo>
                    <a:pt x="24064" y="1"/>
                  </a:moveTo>
                  <a:cubicBezTo>
                    <a:pt x="19151" y="1"/>
                    <a:pt x="13562" y="2260"/>
                    <a:pt x="8731" y="9608"/>
                  </a:cubicBezTo>
                  <a:cubicBezTo>
                    <a:pt x="8731" y="9608"/>
                    <a:pt x="0" y="23543"/>
                    <a:pt x="1628" y="31548"/>
                  </a:cubicBezTo>
                  <a:cubicBezTo>
                    <a:pt x="3256" y="39550"/>
                    <a:pt x="10768" y="49102"/>
                    <a:pt x="8463" y="51678"/>
                  </a:cubicBezTo>
                  <a:cubicBezTo>
                    <a:pt x="6155" y="54253"/>
                    <a:pt x="4933" y="53306"/>
                    <a:pt x="6018" y="54799"/>
                  </a:cubicBezTo>
                  <a:cubicBezTo>
                    <a:pt x="6780" y="55853"/>
                    <a:pt x="10307" y="56972"/>
                    <a:pt x="14035" y="56972"/>
                  </a:cubicBezTo>
                  <a:cubicBezTo>
                    <a:pt x="15598" y="56972"/>
                    <a:pt x="17196" y="56775"/>
                    <a:pt x="18640" y="56294"/>
                  </a:cubicBezTo>
                  <a:cubicBezTo>
                    <a:pt x="23523" y="54662"/>
                    <a:pt x="24065" y="47754"/>
                    <a:pt x="21503" y="44081"/>
                  </a:cubicBezTo>
                  <a:cubicBezTo>
                    <a:pt x="18939" y="40408"/>
                    <a:pt x="14177" y="26438"/>
                    <a:pt x="16202" y="23182"/>
                  </a:cubicBezTo>
                  <a:cubicBezTo>
                    <a:pt x="17029" y="21855"/>
                    <a:pt x="18873" y="21384"/>
                    <a:pt x="20961" y="21384"/>
                  </a:cubicBezTo>
                  <a:cubicBezTo>
                    <a:pt x="23995" y="21384"/>
                    <a:pt x="27543" y="22378"/>
                    <a:pt x="29229" y="23182"/>
                  </a:cubicBezTo>
                  <a:cubicBezTo>
                    <a:pt x="32075" y="24539"/>
                    <a:pt x="35744" y="32544"/>
                    <a:pt x="35335" y="36209"/>
                  </a:cubicBezTo>
                  <a:cubicBezTo>
                    <a:pt x="34926" y="39870"/>
                    <a:pt x="36559" y="48288"/>
                    <a:pt x="42122" y="48418"/>
                  </a:cubicBezTo>
                  <a:cubicBezTo>
                    <a:pt x="42190" y="48420"/>
                    <a:pt x="42256" y="48421"/>
                    <a:pt x="42323" y="48421"/>
                  </a:cubicBezTo>
                  <a:cubicBezTo>
                    <a:pt x="47722" y="48421"/>
                    <a:pt x="49176" y="43117"/>
                    <a:pt x="49176" y="43117"/>
                  </a:cubicBezTo>
                  <a:lnTo>
                    <a:pt x="49176" y="43117"/>
                  </a:lnTo>
                  <a:cubicBezTo>
                    <a:pt x="49176" y="43117"/>
                    <a:pt x="48453" y="43278"/>
                    <a:pt x="47650" y="43278"/>
                  </a:cubicBezTo>
                  <a:cubicBezTo>
                    <a:pt x="46645" y="43278"/>
                    <a:pt x="45515" y="43026"/>
                    <a:pt x="45515" y="41894"/>
                  </a:cubicBezTo>
                  <a:cubicBezTo>
                    <a:pt x="45515" y="39857"/>
                    <a:pt x="48500" y="37282"/>
                    <a:pt x="47143" y="31585"/>
                  </a:cubicBezTo>
                  <a:cubicBezTo>
                    <a:pt x="45786" y="25887"/>
                    <a:pt x="42665" y="24797"/>
                    <a:pt x="42259" y="18825"/>
                  </a:cubicBezTo>
                  <a:cubicBezTo>
                    <a:pt x="41855" y="12856"/>
                    <a:pt x="39542" y="7021"/>
                    <a:pt x="34926" y="3631"/>
                  </a:cubicBezTo>
                  <a:cubicBezTo>
                    <a:pt x="32691" y="1991"/>
                    <a:pt x="28675" y="1"/>
                    <a:pt x="240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47;p35">
              <a:extLst>
                <a:ext uri="{FF2B5EF4-FFF2-40B4-BE49-F238E27FC236}">
                  <a16:creationId xmlns:a16="http://schemas.microsoft.com/office/drawing/2014/main" id="{AB445669-3BF1-43A3-839F-7E93839DE3D0}"/>
                </a:ext>
              </a:extLst>
            </p:cNvPr>
            <p:cNvSpPr/>
            <p:nvPr/>
          </p:nvSpPr>
          <p:spPr>
            <a:xfrm>
              <a:off x="1349900" y="1155900"/>
              <a:ext cx="1239050" cy="1433925"/>
            </a:xfrm>
            <a:custGeom>
              <a:avLst/>
              <a:gdLst/>
              <a:ahLst/>
              <a:cxnLst/>
              <a:rect l="l" t="t" r="r" b="b"/>
              <a:pathLst>
                <a:path w="49562" h="57357" extrusionOk="0">
                  <a:moveTo>
                    <a:pt x="24229" y="379"/>
                  </a:moveTo>
                  <a:cubicBezTo>
                    <a:pt x="28510" y="379"/>
                    <a:pt x="32471" y="2112"/>
                    <a:pt x="35000" y="3970"/>
                  </a:cubicBezTo>
                  <a:cubicBezTo>
                    <a:pt x="39166" y="7026"/>
                    <a:pt x="41811" y="12517"/>
                    <a:pt x="42252" y="19025"/>
                  </a:cubicBezTo>
                  <a:cubicBezTo>
                    <a:pt x="42479" y="22382"/>
                    <a:pt x="43560" y="24217"/>
                    <a:pt x="44698" y="26160"/>
                  </a:cubicBezTo>
                  <a:cubicBezTo>
                    <a:pt x="45610" y="27707"/>
                    <a:pt x="46545" y="29306"/>
                    <a:pt x="47144" y="31814"/>
                  </a:cubicBezTo>
                  <a:cubicBezTo>
                    <a:pt x="48043" y="35595"/>
                    <a:pt x="46990" y="38000"/>
                    <a:pt x="46221" y="39758"/>
                  </a:cubicBezTo>
                  <a:cubicBezTo>
                    <a:pt x="45840" y="40628"/>
                    <a:pt x="45508" y="41378"/>
                    <a:pt x="45508" y="42078"/>
                  </a:cubicBezTo>
                  <a:cubicBezTo>
                    <a:pt x="45508" y="42540"/>
                    <a:pt x="45678" y="42912"/>
                    <a:pt x="46010" y="43175"/>
                  </a:cubicBezTo>
                  <a:cubicBezTo>
                    <a:pt x="46474" y="43549"/>
                    <a:pt x="47192" y="43653"/>
                    <a:pt x="47848" y="43653"/>
                  </a:cubicBezTo>
                  <a:cubicBezTo>
                    <a:pt x="48338" y="43653"/>
                    <a:pt x="48793" y="43595"/>
                    <a:pt x="49084" y="43549"/>
                  </a:cubicBezTo>
                  <a:lnTo>
                    <a:pt x="49084" y="43549"/>
                  </a:lnTo>
                  <a:cubicBezTo>
                    <a:pt x="48692" y="44655"/>
                    <a:pt x="47025" y="48418"/>
                    <a:pt x="42502" y="48418"/>
                  </a:cubicBezTo>
                  <a:cubicBezTo>
                    <a:pt x="42438" y="48418"/>
                    <a:pt x="42374" y="48417"/>
                    <a:pt x="42309" y="48416"/>
                  </a:cubicBezTo>
                  <a:cubicBezTo>
                    <a:pt x="40843" y="48379"/>
                    <a:pt x="39560" y="47743"/>
                    <a:pt x="38495" y="46521"/>
                  </a:cubicBezTo>
                  <a:cubicBezTo>
                    <a:pt x="36125" y="43811"/>
                    <a:pt x="35433" y="38888"/>
                    <a:pt x="35708" y="36413"/>
                  </a:cubicBezTo>
                  <a:cubicBezTo>
                    <a:pt x="36134" y="32591"/>
                    <a:pt x="32359" y="24561"/>
                    <a:pt x="29492" y="23196"/>
                  </a:cubicBezTo>
                  <a:cubicBezTo>
                    <a:pt x="27832" y="22404"/>
                    <a:pt x="24240" y="21379"/>
                    <a:pt x="21143" y="21379"/>
                  </a:cubicBezTo>
                  <a:cubicBezTo>
                    <a:pt x="19000" y="21379"/>
                    <a:pt x="17095" y="21869"/>
                    <a:pt x="16227" y="23265"/>
                  </a:cubicBezTo>
                  <a:cubicBezTo>
                    <a:pt x="14093" y="26695"/>
                    <a:pt x="19094" y="40876"/>
                    <a:pt x="21532" y="44375"/>
                  </a:cubicBezTo>
                  <a:cubicBezTo>
                    <a:pt x="23014" y="46496"/>
                    <a:pt x="23427" y="49675"/>
                    <a:pt x="22564" y="52287"/>
                  </a:cubicBezTo>
                  <a:cubicBezTo>
                    <a:pt x="22099" y="53692"/>
                    <a:pt x="21058" y="55531"/>
                    <a:pt x="18762" y="56295"/>
                  </a:cubicBezTo>
                  <a:cubicBezTo>
                    <a:pt x="17326" y="56775"/>
                    <a:pt x="15738" y="56971"/>
                    <a:pt x="14189" y="56971"/>
                  </a:cubicBezTo>
                  <a:cubicBezTo>
                    <a:pt x="10530" y="56971"/>
                    <a:pt x="7086" y="55882"/>
                    <a:pt x="6355" y="54875"/>
                  </a:cubicBezTo>
                  <a:cubicBezTo>
                    <a:pt x="6237" y="54712"/>
                    <a:pt x="5962" y="54336"/>
                    <a:pt x="5994" y="54206"/>
                  </a:cubicBezTo>
                  <a:cubicBezTo>
                    <a:pt x="6011" y="54121"/>
                    <a:pt x="6196" y="54016"/>
                    <a:pt x="6435" y="53882"/>
                  </a:cubicBezTo>
                  <a:cubicBezTo>
                    <a:pt x="6930" y="53602"/>
                    <a:pt x="7756" y="53137"/>
                    <a:pt x="8788" y="51987"/>
                  </a:cubicBezTo>
                  <a:cubicBezTo>
                    <a:pt x="10153" y="50460"/>
                    <a:pt x="8436" y="46941"/>
                    <a:pt x="6261" y="42487"/>
                  </a:cubicBezTo>
                  <a:cubicBezTo>
                    <a:pt x="4598" y="39082"/>
                    <a:pt x="2714" y="35227"/>
                    <a:pt x="1998" y="31692"/>
                  </a:cubicBezTo>
                  <a:cubicBezTo>
                    <a:pt x="406" y="23876"/>
                    <a:pt x="8938" y="10112"/>
                    <a:pt x="9076" y="9898"/>
                  </a:cubicBezTo>
                  <a:cubicBezTo>
                    <a:pt x="12558" y="4597"/>
                    <a:pt x="16750" y="1475"/>
                    <a:pt x="21532" y="617"/>
                  </a:cubicBezTo>
                  <a:cubicBezTo>
                    <a:pt x="22438" y="453"/>
                    <a:pt x="23341" y="379"/>
                    <a:pt x="24229" y="379"/>
                  </a:cubicBezTo>
                  <a:close/>
                  <a:moveTo>
                    <a:pt x="24225" y="0"/>
                  </a:moveTo>
                  <a:cubicBezTo>
                    <a:pt x="23317" y="0"/>
                    <a:pt x="22394" y="77"/>
                    <a:pt x="21467" y="244"/>
                  </a:cubicBezTo>
                  <a:cubicBezTo>
                    <a:pt x="16576" y="1122"/>
                    <a:pt x="12300" y="4301"/>
                    <a:pt x="8756" y="9691"/>
                  </a:cubicBezTo>
                  <a:lnTo>
                    <a:pt x="8756" y="9695"/>
                  </a:lnTo>
                  <a:cubicBezTo>
                    <a:pt x="8396" y="10267"/>
                    <a:pt x="1" y="23779"/>
                    <a:pt x="1625" y="31769"/>
                  </a:cubicBezTo>
                  <a:cubicBezTo>
                    <a:pt x="2354" y="35348"/>
                    <a:pt x="4249" y="39232"/>
                    <a:pt x="5921" y="42654"/>
                  </a:cubicBezTo>
                  <a:cubicBezTo>
                    <a:pt x="7950" y="46808"/>
                    <a:pt x="9700" y="50400"/>
                    <a:pt x="8504" y="51732"/>
                  </a:cubicBezTo>
                  <a:cubicBezTo>
                    <a:pt x="7517" y="52838"/>
                    <a:pt x="6723" y="53283"/>
                    <a:pt x="6250" y="53550"/>
                  </a:cubicBezTo>
                  <a:cubicBezTo>
                    <a:pt x="5905" y="53748"/>
                    <a:pt x="5674" y="53878"/>
                    <a:pt x="5622" y="54125"/>
                  </a:cubicBezTo>
                  <a:cubicBezTo>
                    <a:pt x="5569" y="54372"/>
                    <a:pt x="5723" y="54647"/>
                    <a:pt x="6047" y="55097"/>
                  </a:cubicBezTo>
                  <a:cubicBezTo>
                    <a:pt x="6837" y="56187"/>
                    <a:pt x="10380" y="57357"/>
                    <a:pt x="14178" y="57357"/>
                  </a:cubicBezTo>
                  <a:cubicBezTo>
                    <a:pt x="15761" y="57357"/>
                    <a:pt x="17389" y="57155"/>
                    <a:pt x="18879" y="56656"/>
                  </a:cubicBezTo>
                  <a:cubicBezTo>
                    <a:pt x="20791" y="56020"/>
                    <a:pt x="22224" y="54510"/>
                    <a:pt x="22921" y="52404"/>
                  </a:cubicBezTo>
                  <a:cubicBezTo>
                    <a:pt x="23824" y="49687"/>
                    <a:pt x="23390" y="46371"/>
                    <a:pt x="21843" y="44156"/>
                  </a:cubicBezTo>
                  <a:cubicBezTo>
                    <a:pt x="19204" y="40370"/>
                    <a:pt x="14632" y="26545"/>
                    <a:pt x="16546" y="23467"/>
                  </a:cubicBezTo>
                  <a:cubicBezTo>
                    <a:pt x="17326" y="22214"/>
                    <a:pt x="19113" y="21762"/>
                    <a:pt x="21155" y="21762"/>
                  </a:cubicBezTo>
                  <a:cubicBezTo>
                    <a:pt x="24103" y="21762"/>
                    <a:pt x="27582" y="22704"/>
                    <a:pt x="29331" y="23536"/>
                  </a:cubicBezTo>
                  <a:cubicBezTo>
                    <a:pt x="32036" y="24824"/>
                    <a:pt x="35737" y="32741"/>
                    <a:pt x="35332" y="36369"/>
                  </a:cubicBezTo>
                  <a:cubicBezTo>
                    <a:pt x="35049" y="38912"/>
                    <a:pt x="35765" y="43973"/>
                    <a:pt x="38207" y="46771"/>
                  </a:cubicBezTo>
                  <a:cubicBezTo>
                    <a:pt x="39345" y="48076"/>
                    <a:pt x="40721" y="48756"/>
                    <a:pt x="42300" y="48792"/>
                  </a:cubicBezTo>
                  <a:cubicBezTo>
                    <a:pt x="42366" y="48793"/>
                    <a:pt x="42431" y="48794"/>
                    <a:pt x="42496" y="48794"/>
                  </a:cubicBezTo>
                  <a:cubicBezTo>
                    <a:pt x="47974" y="48794"/>
                    <a:pt x="49529" y="43406"/>
                    <a:pt x="49541" y="43354"/>
                  </a:cubicBezTo>
                  <a:cubicBezTo>
                    <a:pt x="49561" y="43289"/>
                    <a:pt x="49541" y="43220"/>
                    <a:pt x="49497" y="43172"/>
                  </a:cubicBezTo>
                  <a:cubicBezTo>
                    <a:pt x="49463" y="43134"/>
                    <a:pt x="49414" y="43113"/>
                    <a:pt x="49363" y="43113"/>
                  </a:cubicBezTo>
                  <a:cubicBezTo>
                    <a:pt x="49348" y="43113"/>
                    <a:pt x="49333" y="43115"/>
                    <a:pt x="49318" y="43119"/>
                  </a:cubicBezTo>
                  <a:cubicBezTo>
                    <a:pt x="49307" y="43121"/>
                    <a:pt x="48596" y="43275"/>
                    <a:pt x="47823" y="43275"/>
                  </a:cubicBezTo>
                  <a:cubicBezTo>
                    <a:pt x="47242" y="43275"/>
                    <a:pt x="46626" y="43188"/>
                    <a:pt x="46245" y="42884"/>
                  </a:cubicBezTo>
                  <a:cubicBezTo>
                    <a:pt x="46006" y="42690"/>
                    <a:pt x="45889" y="42426"/>
                    <a:pt x="45889" y="42078"/>
                  </a:cubicBezTo>
                  <a:cubicBezTo>
                    <a:pt x="45889" y="41459"/>
                    <a:pt x="46201" y="40738"/>
                    <a:pt x="46565" y="39908"/>
                  </a:cubicBezTo>
                  <a:cubicBezTo>
                    <a:pt x="47359" y="38106"/>
                    <a:pt x="48440" y="35632"/>
                    <a:pt x="47513" y="31724"/>
                  </a:cubicBezTo>
                  <a:cubicBezTo>
                    <a:pt x="46901" y="29160"/>
                    <a:pt x="45950" y="27537"/>
                    <a:pt x="45027" y="25970"/>
                  </a:cubicBezTo>
                  <a:cubicBezTo>
                    <a:pt x="43909" y="24067"/>
                    <a:pt x="42852" y="22269"/>
                    <a:pt x="42629" y="18997"/>
                  </a:cubicBezTo>
                  <a:cubicBezTo>
                    <a:pt x="42184" y="12380"/>
                    <a:pt x="39482" y="6788"/>
                    <a:pt x="35223" y="3662"/>
                  </a:cubicBezTo>
                  <a:cubicBezTo>
                    <a:pt x="32641" y="1768"/>
                    <a:pt x="28599" y="0"/>
                    <a:pt x="242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48;p35">
              <a:extLst>
                <a:ext uri="{FF2B5EF4-FFF2-40B4-BE49-F238E27FC236}">
                  <a16:creationId xmlns:a16="http://schemas.microsoft.com/office/drawing/2014/main" id="{92B95996-5111-4762-B2E6-F2DD4F14373F}"/>
                </a:ext>
              </a:extLst>
            </p:cNvPr>
            <p:cNvSpPr/>
            <p:nvPr/>
          </p:nvSpPr>
          <p:spPr>
            <a:xfrm>
              <a:off x="1566275" y="1869350"/>
              <a:ext cx="207025" cy="686475"/>
            </a:xfrm>
            <a:custGeom>
              <a:avLst/>
              <a:gdLst/>
              <a:ahLst/>
              <a:cxnLst/>
              <a:rect l="l" t="t" r="r" b="b"/>
              <a:pathLst>
                <a:path w="8281" h="27459" extrusionOk="0">
                  <a:moveTo>
                    <a:pt x="1037" y="0"/>
                  </a:moveTo>
                  <a:cubicBezTo>
                    <a:pt x="952" y="0"/>
                    <a:pt x="878" y="56"/>
                    <a:pt x="858" y="141"/>
                  </a:cubicBezTo>
                  <a:cubicBezTo>
                    <a:pt x="380" y="1983"/>
                    <a:pt x="352" y="3939"/>
                    <a:pt x="761" y="5790"/>
                  </a:cubicBezTo>
                  <a:cubicBezTo>
                    <a:pt x="1368" y="8916"/>
                    <a:pt x="3004" y="12103"/>
                    <a:pt x="4454" y="14909"/>
                  </a:cubicBezTo>
                  <a:cubicBezTo>
                    <a:pt x="6288" y="18480"/>
                    <a:pt x="7876" y="21562"/>
                    <a:pt x="7224" y="23850"/>
                  </a:cubicBezTo>
                  <a:cubicBezTo>
                    <a:pt x="6758" y="25478"/>
                    <a:pt x="5863" y="26543"/>
                    <a:pt x="4632" y="26920"/>
                  </a:cubicBezTo>
                  <a:cubicBezTo>
                    <a:pt x="4301" y="27023"/>
                    <a:pt x="3947" y="27072"/>
                    <a:pt x="3581" y="27072"/>
                  </a:cubicBezTo>
                  <a:cubicBezTo>
                    <a:pt x="2491" y="27072"/>
                    <a:pt x="1299" y="26630"/>
                    <a:pt x="331" y="25826"/>
                  </a:cubicBezTo>
                  <a:cubicBezTo>
                    <a:pt x="296" y="25798"/>
                    <a:pt x="254" y="25784"/>
                    <a:pt x="212" y="25784"/>
                  </a:cubicBezTo>
                  <a:cubicBezTo>
                    <a:pt x="158" y="25784"/>
                    <a:pt x="103" y="25807"/>
                    <a:pt x="64" y="25851"/>
                  </a:cubicBezTo>
                  <a:cubicBezTo>
                    <a:pt x="0" y="25931"/>
                    <a:pt x="8" y="26053"/>
                    <a:pt x="89" y="26118"/>
                  </a:cubicBezTo>
                  <a:cubicBezTo>
                    <a:pt x="1137" y="26989"/>
                    <a:pt x="2389" y="27458"/>
                    <a:pt x="3563" y="27458"/>
                  </a:cubicBezTo>
                  <a:cubicBezTo>
                    <a:pt x="3968" y="27458"/>
                    <a:pt x="4369" y="27402"/>
                    <a:pt x="4746" y="27284"/>
                  </a:cubicBezTo>
                  <a:cubicBezTo>
                    <a:pt x="5689" y="26993"/>
                    <a:pt x="6953" y="26174"/>
                    <a:pt x="7588" y="23956"/>
                  </a:cubicBezTo>
                  <a:cubicBezTo>
                    <a:pt x="8280" y="21526"/>
                    <a:pt x="6665" y="18379"/>
                    <a:pt x="4790" y="14739"/>
                  </a:cubicBezTo>
                  <a:cubicBezTo>
                    <a:pt x="3284" y="11815"/>
                    <a:pt x="1729" y="8795"/>
                    <a:pt x="1133" y="5713"/>
                  </a:cubicBezTo>
                  <a:cubicBezTo>
                    <a:pt x="733" y="3915"/>
                    <a:pt x="765" y="2020"/>
                    <a:pt x="1223" y="238"/>
                  </a:cubicBezTo>
                  <a:cubicBezTo>
                    <a:pt x="1251" y="136"/>
                    <a:pt x="1191" y="31"/>
                    <a:pt x="1089" y="7"/>
                  </a:cubicBezTo>
                  <a:cubicBezTo>
                    <a:pt x="1071" y="2"/>
                    <a:pt x="1054" y="0"/>
                    <a:pt x="1037" y="0"/>
                  </a:cubicBezTo>
                  <a:close/>
                </a:path>
              </a:pathLst>
            </a:custGeom>
            <a:solidFill>
              <a:srgbClr val="6B6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49;p35">
              <a:extLst>
                <a:ext uri="{FF2B5EF4-FFF2-40B4-BE49-F238E27FC236}">
                  <a16:creationId xmlns:a16="http://schemas.microsoft.com/office/drawing/2014/main" id="{3243F3C8-1CE7-4DF0-8D0D-ACD67C9B1B26}"/>
                </a:ext>
              </a:extLst>
            </p:cNvPr>
            <p:cNvSpPr/>
            <p:nvPr/>
          </p:nvSpPr>
          <p:spPr>
            <a:xfrm>
              <a:off x="1605525" y="1776925"/>
              <a:ext cx="53900" cy="57475"/>
            </a:xfrm>
            <a:custGeom>
              <a:avLst/>
              <a:gdLst/>
              <a:ahLst/>
              <a:cxnLst/>
              <a:rect l="l" t="t" r="r" b="b"/>
              <a:pathLst>
                <a:path w="2156" h="2299" extrusionOk="0">
                  <a:moveTo>
                    <a:pt x="1939" y="1"/>
                  </a:moveTo>
                  <a:cubicBezTo>
                    <a:pt x="1902" y="1"/>
                    <a:pt x="1864" y="12"/>
                    <a:pt x="1832" y="35"/>
                  </a:cubicBezTo>
                  <a:cubicBezTo>
                    <a:pt x="1094" y="546"/>
                    <a:pt x="479" y="1230"/>
                    <a:pt x="49" y="2020"/>
                  </a:cubicBezTo>
                  <a:cubicBezTo>
                    <a:pt x="1" y="2113"/>
                    <a:pt x="34" y="2226"/>
                    <a:pt x="126" y="2278"/>
                  </a:cubicBezTo>
                  <a:cubicBezTo>
                    <a:pt x="155" y="2291"/>
                    <a:pt x="187" y="2299"/>
                    <a:pt x="215" y="2299"/>
                  </a:cubicBezTo>
                  <a:cubicBezTo>
                    <a:pt x="284" y="2299"/>
                    <a:pt x="349" y="2263"/>
                    <a:pt x="382" y="2202"/>
                  </a:cubicBezTo>
                  <a:cubicBezTo>
                    <a:pt x="782" y="1465"/>
                    <a:pt x="1357" y="821"/>
                    <a:pt x="2045" y="347"/>
                  </a:cubicBezTo>
                  <a:cubicBezTo>
                    <a:pt x="2131" y="286"/>
                    <a:pt x="2155" y="170"/>
                    <a:pt x="2094" y="84"/>
                  </a:cubicBezTo>
                  <a:cubicBezTo>
                    <a:pt x="2057" y="29"/>
                    <a:pt x="1999" y="1"/>
                    <a:pt x="1939" y="1"/>
                  </a:cubicBezTo>
                  <a:close/>
                </a:path>
              </a:pathLst>
            </a:custGeom>
            <a:solidFill>
              <a:srgbClr val="6B6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50;p35">
              <a:extLst>
                <a:ext uri="{FF2B5EF4-FFF2-40B4-BE49-F238E27FC236}">
                  <a16:creationId xmlns:a16="http://schemas.microsoft.com/office/drawing/2014/main" id="{44D24F1B-83E1-473B-BFA6-EAC13922631E}"/>
                </a:ext>
              </a:extLst>
            </p:cNvPr>
            <p:cNvSpPr/>
            <p:nvPr/>
          </p:nvSpPr>
          <p:spPr>
            <a:xfrm>
              <a:off x="1690875" y="2328350"/>
              <a:ext cx="41025" cy="100625"/>
            </a:xfrm>
            <a:custGeom>
              <a:avLst/>
              <a:gdLst/>
              <a:ahLst/>
              <a:cxnLst/>
              <a:rect l="l" t="t" r="r" b="b"/>
              <a:pathLst>
                <a:path w="1641" h="4025" extrusionOk="0">
                  <a:moveTo>
                    <a:pt x="211" y="0"/>
                  </a:moveTo>
                  <a:cubicBezTo>
                    <a:pt x="173" y="0"/>
                    <a:pt x="135" y="12"/>
                    <a:pt x="102" y="36"/>
                  </a:cubicBezTo>
                  <a:cubicBezTo>
                    <a:pt x="16" y="101"/>
                    <a:pt x="1" y="217"/>
                    <a:pt x="61" y="303"/>
                  </a:cubicBezTo>
                  <a:cubicBezTo>
                    <a:pt x="806" y="1340"/>
                    <a:pt x="1223" y="2562"/>
                    <a:pt x="1260" y="3838"/>
                  </a:cubicBezTo>
                  <a:cubicBezTo>
                    <a:pt x="1260" y="3943"/>
                    <a:pt x="1345" y="4024"/>
                    <a:pt x="1450" y="4024"/>
                  </a:cubicBezTo>
                  <a:lnTo>
                    <a:pt x="1455" y="4024"/>
                  </a:lnTo>
                  <a:cubicBezTo>
                    <a:pt x="1560" y="4020"/>
                    <a:pt x="1640" y="3931"/>
                    <a:pt x="1636" y="3830"/>
                  </a:cubicBezTo>
                  <a:cubicBezTo>
                    <a:pt x="1595" y="2473"/>
                    <a:pt x="1158" y="1178"/>
                    <a:pt x="369" y="80"/>
                  </a:cubicBezTo>
                  <a:cubicBezTo>
                    <a:pt x="329" y="28"/>
                    <a:pt x="270" y="0"/>
                    <a:pt x="211" y="0"/>
                  </a:cubicBezTo>
                  <a:close/>
                </a:path>
              </a:pathLst>
            </a:custGeom>
            <a:solidFill>
              <a:srgbClr val="6B6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51;p35">
              <a:extLst>
                <a:ext uri="{FF2B5EF4-FFF2-40B4-BE49-F238E27FC236}">
                  <a16:creationId xmlns:a16="http://schemas.microsoft.com/office/drawing/2014/main" id="{B012E522-6D68-49EC-9C35-C0131C508462}"/>
                </a:ext>
              </a:extLst>
            </p:cNvPr>
            <p:cNvSpPr/>
            <p:nvPr/>
          </p:nvSpPr>
          <p:spPr>
            <a:xfrm>
              <a:off x="1411050" y="1446025"/>
              <a:ext cx="345225" cy="863600"/>
            </a:xfrm>
            <a:custGeom>
              <a:avLst/>
              <a:gdLst/>
              <a:ahLst/>
              <a:cxnLst/>
              <a:rect l="l" t="t" r="r" b="b"/>
              <a:pathLst>
                <a:path w="13809" h="34544" extrusionOk="0">
                  <a:moveTo>
                    <a:pt x="13594" y="1"/>
                  </a:moveTo>
                  <a:cubicBezTo>
                    <a:pt x="13552" y="1"/>
                    <a:pt x="13511" y="14"/>
                    <a:pt x="13478" y="43"/>
                  </a:cubicBezTo>
                  <a:cubicBezTo>
                    <a:pt x="9792" y="3055"/>
                    <a:pt x="6918" y="6173"/>
                    <a:pt x="4929" y="9303"/>
                  </a:cubicBezTo>
                  <a:cubicBezTo>
                    <a:pt x="1" y="17066"/>
                    <a:pt x="548" y="19155"/>
                    <a:pt x="3208" y="25197"/>
                  </a:cubicBezTo>
                  <a:cubicBezTo>
                    <a:pt x="4427" y="27963"/>
                    <a:pt x="6468" y="30141"/>
                    <a:pt x="8269" y="32060"/>
                  </a:cubicBezTo>
                  <a:cubicBezTo>
                    <a:pt x="9052" y="32891"/>
                    <a:pt x="9788" y="33676"/>
                    <a:pt x="10432" y="34470"/>
                  </a:cubicBezTo>
                  <a:cubicBezTo>
                    <a:pt x="10469" y="34519"/>
                    <a:pt x="10521" y="34543"/>
                    <a:pt x="10578" y="34543"/>
                  </a:cubicBezTo>
                  <a:cubicBezTo>
                    <a:pt x="10618" y="34543"/>
                    <a:pt x="10663" y="34527"/>
                    <a:pt x="10695" y="34499"/>
                  </a:cubicBezTo>
                  <a:cubicBezTo>
                    <a:pt x="10777" y="34434"/>
                    <a:pt x="10788" y="34312"/>
                    <a:pt x="10723" y="34231"/>
                  </a:cubicBezTo>
                  <a:cubicBezTo>
                    <a:pt x="10076" y="33430"/>
                    <a:pt x="9331" y="32636"/>
                    <a:pt x="8545" y="31802"/>
                  </a:cubicBezTo>
                  <a:cubicBezTo>
                    <a:pt x="6768" y="29903"/>
                    <a:pt x="4746" y="27752"/>
                    <a:pt x="3556" y="25043"/>
                  </a:cubicBezTo>
                  <a:cubicBezTo>
                    <a:pt x="904" y="19022"/>
                    <a:pt x="410" y="17131"/>
                    <a:pt x="5249" y="9506"/>
                  </a:cubicBezTo>
                  <a:cubicBezTo>
                    <a:pt x="7217" y="6412"/>
                    <a:pt x="10063" y="3323"/>
                    <a:pt x="13717" y="334"/>
                  </a:cubicBezTo>
                  <a:cubicBezTo>
                    <a:pt x="13797" y="269"/>
                    <a:pt x="13809" y="151"/>
                    <a:pt x="13741" y="71"/>
                  </a:cubicBezTo>
                  <a:cubicBezTo>
                    <a:pt x="13704" y="24"/>
                    <a:pt x="13649" y="1"/>
                    <a:pt x="13594" y="1"/>
                  </a:cubicBezTo>
                  <a:close/>
                </a:path>
              </a:pathLst>
            </a:custGeom>
            <a:solidFill>
              <a:srgbClr val="6B6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52;p35">
              <a:extLst>
                <a:ext uri="{FF2B5EF4-FFF2-40B4-BE49-F238E27FC236}">
                  <a16:creationId xmlns:a16="http://schemas.microsoft.com/office/drawing/2014/main" id="{53A6586C-9633-4BCC-B906-7043CEBDF038}"/>
                </a:ext>
              </a:extLst>
            </p:cNvPr>
            <p:cNvSpPr/>
            <p:nvPr/>
          </p:nvSpPr>
          <p:spPr>
            <a:xfrm>
              <a:off x="1790075" y="1353575"/>
              <a:ext cx="94700" cy="67200"/>
            </a:xfrm>
            <a:custGeom>
              <a:avLst/>
              <a:gdLst/>
              <a:ahLst/>
              <a:cxnLst/>
              <a:rect l="l" t="t" r="r" b="b"/>
              <a:pathLst>
                <a:path w="3788" h="2688" extrusionOk="0">
                  <a:moveTo>
                    <a:pt x="3568" y="1"/>
                  </a:moveTo>
                  <a:cubicBezTo>
                    <a:pt x="3535" y="1"/>
                    <a:pt x="3502" y="9"/>
                    <a:pt x="3471" y="27"/>
                  </a:cubicBezTo>
                  <a:cubicBezTo>
                    <a:pt x="3459" y="35"/>
                    <a:pt x="2058" y="881"/>
                    <a:pt x="102" y="2347"/>
                  </a:cubicBezTo>
                  <a:cubicBezTo>
                    <a:pt x="17" y="2408"/>
                    <a:pt x="1" y="2526"/>
                    <a:pt x="62" y="2610"/>
                  </a:cubicBezTo>
                  <a:cubicBezTo>
                    <a:pt x="98" y="2659"/>
                    <a:pt x="154" y="2687"/>
                    <a:pt x="216" y="2687"/>
                  </a:cubicBezTo>
                  <a:cubicBezTo>
                    <a:pt x="251" y="2687"/>
                    <a:pt x="292" y="2675"/>
                    <a:pt x="329" y="2647"/>
                  </a:cubicBezTo>
                  <a:cubicBezTo>
                    <a:pt x="2268" y="1197"/>
                    <a:pt x="3653" y="363"/>
                    <a:pt x="3666" y="355"/>
                  </a:cubicBezTo>
                  <a:cubicBezTo>
                    <a:pt x="3755" y="298"/>
                    <a:pt x="3787" y="185"/>
                    <a:pt x="3731" y="91"/>
                  </a:cubicBezTo>
                  <a:cubicBezTo>
                    <a:pt x="3695" y="33"/>
                    <a:pt x="3633" y="1"/>
                    <a:pt x="3568" y="1"/>
                  </a:cubicBezTo>
                  <a:close/>
                </a:path>
              </a:pathLst>
            </a:custGeom>
            <a:solidFill>
              <a:srgbClr val="6B6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53;p35">
              <a:extLst>
                <a:ext uri="{FF2B5EF4-FFF2-40B4-BE49-F238E27FC236}">
                  <a16:creationId xmlns:a16="http://schemas.microsoft.com/office/drawing/2014/main" id="{D225F211-3EC3-41A5-9766-8F4EDE7CD0A8}"/>
                </a:ext>
              </a:extLst>
            </p:cNvPr>
            <p:cNvSpPr/>
            <p:nvPr/>
          </p:nvSpPr>
          <p:spPr>
            <a:xfrm>
              <a:off x="1859325" y="1243975"/>
              <a:ext cx="67950" cy="228725"/>
            </a:xfrm>
            <a:custGeom>
              <a:avLst/>
              <a:gdLst/>
              <a:ahLst/>
              <a:cxnLst/>
              <a:rect l="l" t="t" r="r" b="b"/>
              <a:pathLst>
                <a:path w="2718" h="9149" extrusionOk="0">
                  <a:moveTo>
                    <a:pt x="2506" y="0"/>
                  </a:moveTo>
                  <a:cubicBezTo>
                    <a:pt x="2425" y="0"/>
                    <a:pt x="2351" y="53"/>
                    <a:pt x="2325" y="135"/>
                  </a:cubicBezTo>
                  <a:cubicBezTo>
                    <a:pt x="2232" y="434"/>
                    <a:pt x="1" y="7508"/>
                    <a:pt x="373" y="9007"/>
                  </a:cubicBezTo>
                  <a:cubicBezTo>
                    <a:pt x="393" y="9092"/>
                    <a:pt x="470" y="9149"/>
                    <a:pt x="555" y="9149"/>
                  </a:cubicBezTo>
                  <a:cubicBezTo>
                    <a:pt x="572" y="9149"/>
                    <a:pt x="588" y="9149"/>
                    <a:pt x="604" y="9145"/>
                  </a:cubicBezTo>
                  <a:cubicBezTo>
                    <a:pt x="705" y="9116"/>
                    <a:pt x="766" y="9015"/>
                    <a:pt x="742" y="8914"/>
                  </a:cubicBezTo>
                  <a:cubicBezTo>
                    <a:pt x="454" y="7755"/>
                    <a:pt x="2049" y="2264"/>
                    <a:pt x="2686" y="248"/>
                  </a:cubicBezTo>
                  <a:cubicBezTo>
                    <a:pt x="2718" y="147"/>
                    <a:pt x="2665" y="42"/>
                    <a:pt x="2564" y="10"/>
                  </a:cubicBezTo>
                  <a:cubicBezTo>
                    <a:pt x="2545" y="3"/>
                    <a:pt x="2525" y="0"/>
                    <a:pt x="2506" y="0"/>
                  </a:cubicBezTo>
                  <a:close/>
                </a:path>
              </a:pathLst>
            </a:custGeom>
            <a:solidFill>
              <a:srgbClr val="6B6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54;p35">
              <a:extLst>
                <a:ext uri="{FF2B5EF4-FFF2-40B4-BE49-F238E27FC236}">
                  <a16:creationId xmlns:a16="http://schemas.microsoft.com/office/drawing/2014/main" id="{A884F7A4-4416-4784-932A-8B4A58B4A9E1}"/>
                </a:ext>
              </a:extLst>
            </p:cNvPr>
            <p:cNvSpPr/>
            <p:nvPr/>
          </p:nvSpPr>
          <p:spPr>
            <a:xfrm>
              <a:off x="2402150" y="2293825"/>
              <a:ext cx="58025" cy="34725"/>
            </a:xfrm>
            <a:custGeom>
              <a:avLst/>
              <a:gdLst/>
              <a:ahLst/>
              <a:cxnLst/>
              <a:rect l="l" t="t" r="r" b="b"/>
              <a:pathLst>
                <a:path w="2321" h="1389" extrusionOk="0">
                  <a:moveTo>
                    <a:pt x="214" y="0"/>
                  </a:moveTo>
                  <a:cubicBezTo>
                    <a:pt x="157" y="0"/>
                    <a:pt x="101" y="26"/>
                    <a:pt x="65" y="76"/>
                  </a:cubicBezTo>
                  <a:cubicBezTo>
                    <a:pt x="1" y="161"/>
                    <a:pt x="16" y="279"/>
                    <a:pt x="102" y="344"/>
                  </a:cubicBezTo>
                  <a:cubicBezTo>
                    <a:pt x="693" y="785"/>
                    <a:pt x="1349" y="1133"/>
                    <a:pt x="2045" y="1376"/>
                  </a:cubicBezTo>
                  <a:cubicBezTo>
                    <a:pt x="2066" y="1385"/>
                    <a:pt x="2090" y="1388"/>
                    <a:pt x="2110" y="1388"/>
                  </a:cubicBezTo>
                  <a:cubicBezTo>
                    <a:pt x="2187" y="1388"/>
                    <a:pt x="2260" y="1336"/>
                    <a:pt x="2288" y="1258"/>
                  </a:cubicBezTo>
                  <a:cubicBezTo>
                    <a:pt x="2320" y="1161"/>
                    <a:pt x="2268" y="1052"/>
                    <a:pt x="2171" y="1020"/>
                  </a:cubicBezTo>
                  <a:cubicBezTo>
                    <a:pt x="1511" y="789"/>
                    <a:pt x="891" y="456"/>
                    <a:pt x="328" y="40"/>
                  </a:cubicBezTo>
                  <a:cubicBezTo>
                    <a:pt x="295" y="13"/>
                    <a:pt x="255" y="0"/>
                    <a:pt x="214" y="0"/>
                  </a:cubicBezTo>
                  <a:close/>
                </a:path>
              </a:pathLst>
            </a:custGeom>
            <a:solidFill>
              <a:srgbClr val="6B6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55;p35">
              <a:extLst>
                <a:ext uri="{FF2B5EF4-FFF2-40B4-BE49-F238E27FC236}">
                  <a16:creationId xmlns:a16="http://schemas.microsoft.com/office/drawing/2014/main" id="{8075B3A6-0298-4C09-9876-137BCD7E34D9}"/>
                </a:ext>
              </a:extLst>
            </p:cNvPr>
            <p:cNvSpPr/>
            <p:nvPr/>
          </p:nvSpPr>
          <p:spPr>
            <a:xfrm>
              <a:off x="2283600" y="1672325"/>
              <a:ext cx="236700" cy="605200"/>
            </a:xfrm>
            <a:custGeom>
              <a:avLst/>
              <a:gdLst/>
              <a:ahLst/>
              <a:cxnLst/>
              <a:rect l="l" t="t" r="r" b="b"/>
              <a:pathLst>
                <a:path w="9468" h="24208" extrusionOk="0">
                  <a:moveTo>
                    <a:pt x="217" y="0"/>
                  </a:moveTo>
                  <a:cubicBezTo>
                    <a:pt x="158" y="0"/>
                    <a:pt x="100" y="28"/>
                    <a:pt x="61" y="81"/>
                  </a:cubicBezTo>
                  <a:cubicBezTo>
                    <a:pt x="1" y="162"/>
                    <a:pt x="20" y="283"/>
                    <a:pt x="106" y="345"/>
                  </a:cubicBezTo>
                  <a:cubicBezTo>
                    <a:pt x="2231" y="1887"/>
                    <a:pt x="3997" y="3806"/>
                    <a:pt x="5358" y="6058"/>
                  </a:cubicBezTo>
                  <a:cubicBezTo>
                    <a:pt x="9015" y="11828"/>
                    <a:pt x="7524" y="13987"/>
                    <a:pt x="5642" y="16724"/>
                  </a:cubicBezTo>
                  <a:cubicBezTo>
                    <a:pt x="5176" y="17401"/>
                    <a:pt x="4694" y="18100"/>
                    <a:pt x="4257" y="18902"/>
                  </a:cubicBezTo>
                  <a:cubicBezTo>
                    <a:pt x="3119" y="20992"/>
                    <a:pt x="2981" y="22746"/>
                    <a:pt x="3851" y="24122"/>
                  </a:cubicBezTo>
                  <a:cubicBezTo>
                    <a:pt x="3888" y="24179"/>
                    <a:pt x="3949" y="24208"/>
                    <a:pt x="4010" y="24208"/>
                  </a:cubicBezTo>
                  <a:cubicBezTo>
                    <a:pt x="4046" y="24208"/>
                    <a:pt x="4083" y="24199"/>
                    <a:pt x="4111" y="24179"/>
                  </a:cubicBezTo>
                  <a:cubicBezTo>
                    <a:pt x="4199" y="24122"/>
                    <a:pt x="4228" y="24004"/>
                    <a:pt x="4171" y="23920"/>
                  </a:cubicBezTo>
                  <a:cubicBezTo>
                    <a:pt x="3378" y="22668"/>
                    <a:pt x="3519" y="21040"/>
                    <a:pt x="4588" y="19081"/>
                  </a:cubicBezTo>
                  <a:cubicBezTo>
                    <a:pt x="5014" y="18304"/>
                    <a:pt x="5492" y="17607"/>
                    <a:pt x="5953" y="16939"/>
                  </a:cubicBezTo>
                  <a:cubicBezTo>
                    <a:pt x="7840" y="14201"/>
                    <a:pt x="9468" y="11837"/>
                    <a:pt x="5677" y="5860"/>
                  </a:cubicBezTo>
                  <a:cubicBezTo>
                    <a:pt x="4296" y="3567"/>
                    <a:pt x="2495" y="1608"/>
                    <a:pt x="328" y="37"/>
                  </a:cubicBezTo>
                  <a:cubicBezTo>
                    <a:pt x="295" y="12"/>
                    <a:pt x="256" y="0"/>
                    <a:pt x="217" y="0"/>
                  </a:cubicBezTo>
                  <a:close/>
                </a:path>
              </a:pathLst>
            </a:custGeom>
            <a:solidFill>
              <a:srgbClr val="6B6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56;p35">
              <a:extLst>
                <a:ext uri="{FF2B5EF4-FFF2-40B4-BE49-F238E27FC236}">
                  <a16:creationId xmlns:a16="http://schemas.microsoft.com/office/drawing/2014/main" id="{F68E52CD-13C5-4555-A0AA-DF8A7FDA8C86}"/>
                </a:ext>
              </a:extLst>
            </p:cNvPr>
            <p:cNvSpPr/>
            <p:nvPr/>
          </p:nvSpPr>
          <p:spPr>
            <a:xfrm>
              <a:off x="2172750" y="1624625"/>
              <a:ext cx="77475" cy="31100"/>
            </a:xfrm>
            <a:custGeom>
              <a:avLst/>
              <a:gdLst/>
              <a:ahLst/>
              <a:cxnLst/>
              <a:rect l="l" t="t" r="r" b="b"/>
              <a:pathLst>
                <a:path w="3099" h="1244" extrusionOk="0">
                  <a:moveTo>
                    <a:pt x="211" y="0"/>
                  </a:moveTo>
                  <a:cubicBezTo>
                    <a:pt x="116" y="0"/>
                    <a:pt x="28" y="66"/>
                    <a:pt x="13" y="163"/>
                  </a:cubicBezTo>
                  <a:cubicBezTo>
                    <a:pt x="0" y="268"/>
                    <a:pt x="73" y="361"/>
                    <a:pt x="174" y="377"/>
                  </a:cubicBezTo>
                  <a:cubicBezTo>
                    <a:pt x="1094" y="507"/>
                    <a:pt x="1972" y="790"/>
                    <a:pt x="2794" y="1220"/>
                  </a:cubicBezTo>
                  <a:cubicBezTo>
                    <a:pt x="2823" y="1236"/>
                    <a:pt x="2851" y="1244"/>
                    <a:pt x="2884" y="1244"/>
                  </a:cubicBezTo>
                  <a:cubicBezTo>
                    <a:pt x="2948" y="1244"/>
                    <a:pt x="3017" y="1208"/>
                    <a:pt x="3050" y="1143"/>
                  </a:cubicBezTo>
                  <a:cubicBezTo>
                    <a:pt x="3099" y="1050"/>
                    <a:pt x="3062" y="936"/>
                    <a:pt x="2968" y="887"/>
                  </a:cubicBezTo>
                  <a:cubicBezTo>
                    <a:pt x="2110" y="434"/>
                    <a:pt x="1187" y="134"/>
                    <a:pt x="227" y="1"/>
                  </a:cubicBezTo>
                  <a:cubicBezTo>
                    <a:pt x="222" y="0"/>
                    <a:pt x="216" y="0"/>
                    <a:pt x="211" y="0"/>
                  </a:cubicBezTo>
                  <a:close/>
                </a:path>
              </a:pathLst>
            </a:custGeom>
            <a:solidFill>
              <a:srgbClr val="6B6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57;p35">
              <a:extLst>
                <a:ext uri="{FF2B5EF4-FFF2-40B4-BE49-F238E27FC236}">
                  <a16:creationId xmlns:a16="http://schemas.microsoft.com/office/drawing/2014/main" id="{0B0A796D-FF25-425F-908F-9421F0D926D7}"/>
                </a:ext>
              </a:extLst>
            </p:cNvPr>
            <p:cNvSpPr/>
            <p:nvPr/>
          </p:nvSpPr>
          <p:spPr>
            <a:xfrm>
              <a:off x="2343125" y="1592275"/>
              <a:ext cx="47100" cy="60425"/>
            </a:xfrm>
            <a:custGeom>
              <a:avLst/>
              <a:gdLst/>
              <a:ahLst/>
              <a:cxnLst/>
              <a:rect l="l" t="t" r="r" b="b"/>
              <a:pathLst>
                <a:path w="1884" h="2417" extrusionOk="0">
                  <a:moveTo>
                    <a:pt x="212" y="0"/>
                  </a:moveTo>
                  <a:cubicBezTo>
                    <a:pt x="169" y="0"/>
                    <a:pt x="126" y="15"/>
                    <a:pt x="89" y="43"/>
                  </a:cubicBezTo>
                  <a:cubicBezTo>
                    <a:pt x="13" y="112"/>
                    <a:pt x="1" y="234"/>
                    <a:pt x="69" y="310"/>
                  </a:cubicBezTo>
                  <a:cubicBezTo>
                    <a:pt x="603" y="938"/>
                    <a:pt x="1086" y="1615"/>
                    <a:pt x="1502" y="2323"/>
                  </a:cubicBezTo>
                  <a:cubicBezTo>
                    <a:pt x="1539" y="2384"/>
                    <a:pt x="1604" y="2416"/>
                    <a:pt x="1669" y="2416"/>
                  </a:cubicBezTo>
                  <a:cubicBezTo>
                    <a:pt x="1702" y="2416"/>
                    <a:pt x="1734" y="2409"/>
                    <a:pt x="1762" y="2388"/>
                  </a:cubicBezTo>
                  <a:cubicBezTo>
                    <a:pt x="1855" y="2336"/>
                    <a:pt x="1883" y="2218"/>
                    <a:pt x="1831" y="2129"/>
                  </a:cubicBezTo>
                  <a:cubicBezTo>
                    <a:pt x="1401" y="1404"/>
                    <a:pt x="908" y="708"/>
                    <a:pt x="357" y="67"/>
                  </a:cubicBezTo>
                  <a:cubicBezTo>
                    <a:pt x="318" y="23"/>
                    <a:pt x="265" y="0"/>
                    <a:pt x="212" y="0"/>
                  </a:cubicBezTo>
                  <a:close/>
                </a:path>
              </a:pathLst>
            </a:custGeom>
            <a:solidFill>
              <a:srgbClr val="6B6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58;p35">
              <a:extLst>
                <a:ext uri="{FF2B5EF4-FFF2-40B4-BE49-F238E27FC236}">
                  <a16:creationId xmlns:a16="http://schemas.microsoft.com/office/drawing/2014/main" id="{9629D0F5-C51C-4B7E-8FE7-525EECE3AA71}"/>
                </a:ext>
              </a:extLst>
            </p:cNvPr>
            <p:cNvSpPr/>
            <p:nvPr/>
          </p:nvSpPr>
          <p:spPr>
            <a:xfrm>
              <a:off x="1913700" y="1402350"/>
              <a:ext cx="415875" cy="173400"/>
            </a:xfrm>
            <a:custGeom>
              <a:avLst/>
              <a:gdLst/>
              <a:ahLst/>
              <a:cxnLst/>
              <a:rect l="l" t="t" r="r" b="b"/>
              <a:pathLst>
                <a:path w="16635" h="6936" extrusionOk="0">
                  <a:moveTo>
                    <a:pt x="212" y="0"/>
                  </a:moveTo>
                  <a:cubicBezTo>
                    <a:pt x="195" y="0"/>
                    <a:pt x="179" y="3"/>
                    <a:pt x="162" y="7"/>
                  </a:cubicBezTo>
                  <a:cubicBezTo>
                    <a:pt x="61" y="35"/>
                    <a:pt x="1" y="137"/>
                    <a:pt x="29" y="238"/>
                  </a:cubicBezTo>
                  <a:cubicBezTo>
                    <a:pt x="61" y="356"/>
                    <a:pt x="870" y="3061"/>
                    <a:pt x="7516" y="3182"/>
                  </a:cubicBezTo>
                  <a:cubicBezTo>
                    <a:pt x="10828" y="3227"/>
                    <a:pt x="13947" y="4539"/>
                    <a:pt x="16295" y="6879"/>
                  </a:cubicBezTo>
                  <a:cubicBezTo>
                    <a:pt x="16331" y="6916"/>
                    <a:pt x="16380" y="6936"/>
                    <a:pt x="16429" y="6936"/>
                  </a:cubicBezTo>
                  <a:cubicBezTo>
                    <a:pt x="16477" y="6936"/>
                    <a:pt x="16526" y="6916"/>
                    <a:pt x="16562" y="6879"/>
                  </a:cubicBezTo>
                  <a:cubicBezTo>
                    <a:pt x="16635" y="6802"/>
                    <a:pt x="16635" y="6685"/>
                    <a:pt x="16562" y="6612"/>
                  </a:cubicBezTo>
                  <a:cubicBezTo>
                    <a:pt x="14145" y="4203"/>
                    <a:pt x="10934" y="2850"/>
                    <a:pt x="7524" y="2801"/>
                  </a:cubicBezTo>
                  <a:cubicBezTo>
                    <a:pt x="1207" y="2689"/>
                    <a:pt x="401" y="169"/>
                    <a:pt x="393" y="137"/>
                  </a:cubicBezTo>
                  <a:cubicBezTo>
                    <a:pt x="370" y="56"/>
                    <a:pt x="295" y="0"/>
                    <a:pt x="212" y="0"/>
                  </a:cubicBezTo>
                  <a:close/>
                </a:path>
              </a:pathLst>
            </a:custGeom>
            <a:solidFill>
              <a:srgbClr val="6B6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59;p35">
              <a:extLst>
                <a:ext uri="{FF2B5EF4-FFF2-40B4-BE49-F238E27FC236}">
                  <a16:creationId xmlns:a16="http://schemas.microsoft.com/office/drawing/2014/main" id="{720DC439-853A-408E-91C9-FEED2419D8A6}"/>
                </a:ext>
              </a:extLst>
            </p:cNvPr>
            <p:cNvSpPr/>
            <p:nvPr/>
          </p:nvSpPr>
          <p:spPr>
            <a:xfrm>
              <a:off x="1623650" y="1485550"/>
              <a:ext cx="729525" cy="877575"/>
            </a:xfrm>
            <a:custGeom>
              <a:avLst/>
              <a:gdLst/>
              <a:ahLst/>
              <a:cxnLst/>
              <a:rect l="l" t="t" r="r" b="b"/>
              <a:pathLst>
                <a:path w="29181" h="35103" extrusionOk="0">
                  <a:moveTo>
                    <a:pt x="10448" y="0"/>
                  </a:moveTo>
                  <a:cubicBezTo>
                    <a:pt x="10448" y="0"/>
                    <a:pt x="2985" y="6649"/>
                    <a:pt x="1495" y="10857"/>
                  </a:cubicBezTo>
                  <a:cubicBezTo>
                    <a:pt x="1" y="15064"/>
                    <a:pt x="4901" y="24969"/>
                    <a:pt x="5426" y="26463"/>
                  </a:cubicBezTo>
                  <a:cubicBezTo>
                    <a:pt x="6006" y="28055"/>
                    <a:pt x="7594" y="29532"/>
                    <a:pt x="8687" y="30776"/>
                  </a:cubicBezTo>
                  <a:cubicBezTo>
                    <a:pt x="10337" y="32652"/>
                    <a:pt x="12759" y="35103"/>
                    <a:pt x="15463" y="35103"/>
                  </a:cubicBezTo>
                  <a:cubicBezTo>
                    <a:pt x="15658" y="35103"/>
                    <a:pt x="15855" y="35090"/>
                    <a:pt x="16053" y="35064"/>
                  </a:cubicBezTo>
                  <a:cubicBezTo>
                    <a:pt x="19721" y="34566"/>
                    <a:pt x="23487" y="28884"/>
                    <a:pt x="25102" y="25920"/>
                  </a:cubicBezTo>
                  <a:cubicBezTo>
                    <a:pt x="26723" y="22956"/>
                    <a:pt x="27018" y="18469"/>
                    <a:pt x="27018" y="18469"/>
                  </a:cubicBezTo>
                  <a:cubicBezTo>
                    <a:pt x="27018" y="18469"/>
                    <a:pt x="27036" y="18470"/>
                    <a:pt x="27068" y="18470"/>
                  </a:cubicBezTo>
                  <a:cubicBezTo>
                    <a:pt x="27367" y="18470"/>
                    <a:pt x="28913" y="18358"/>
                    <a:pt x="28913" y="16028"/>
                  </a:cubicBezTo>
                  <a:cubicBezTo>
                    <a:pt x="28913" y="13448"/>
                    <a:pt x="29180" y="9512"/>
                    <a:pt x="27828" y="9512"/>
                  </a:cubicBezTo>
                  <a:cubicBezTo>
                    <a:pt x="26933" y="9560"/>
                    <a:pt x="26074" y="9893"/>
                    <a:pt x="25382" y="10464"/>
                  </a:cubicBezTo>
                  <a:cubicBezTo>
                    <a:pt x="22118" y="9201"/>
                    <a:pt x="19057" y="7463"/>
                    <a:pt x="16296" y="5304"/>
                  </a:cubicBezTo>
                  <a:cubicBezTo>
                    <a:pt x="11805" y="1766"/>
                    <a:pt x="10448" y="0"/>
                    <a:pt x="104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60;p35">
              <a:extLst>
                <a:ext uri="{FF2B5EF4-FFF2-40B4-BE49-F238E27FC236}">
                  <a16:creationId xmlns:a16="http://schemas.microsoft.com/office/drawing/2014/main" id="{F94F7BF9-14CE-4209-A294-DB1C7C215CAC}"/>
                </a:ext>
              </a:extLst>
            </p:cNvPr>
            <p:cNvSpPr/>
            <p:nvPr/>
          </p:nvSpPr>
          <p:spPr>
            <a:xfrm>
              <a:off x="1624575" y="1480825"/>
              <a:ext cx="728400" cy="886975"/>
            </a:xfrm>
            <a:custGeom>
              <a:avLst/>
              <a:gdLst/>
              <a:ahLst/>
              <a:cxnLst/>
              <a:rect l="l" t="t" r="r" b="b"/>
              <a:pathLst>
                <a:path w="29136" h="35479" extrusionOk="0">
                  <a:moveTo>
                    <a:pt x="10391" y="464"/>
                  </a:moveTo>
                  <a:cubicBezTo>
                    <a:pt x="10824" y="970"/>
                    <a:pt x="12383" y="2679"/>
                    <a:pt x="16141" y="5643"/>
                  </a:cubicBezTo>
                  <a:cubicBezTo>
                    <a:pt x="18919" y="7814"/>
                    <a:pt x="21992" y="9560"/>
                    <a:pt x="25280" y="10831"/>
                  </a:cubicBezTo>
                  <a:cubicBezTo>
                    <a:pt x="25301" y="10839"/>
                    <a:pt x="25323" y="10843"/>
                    <a:pt x="25345" y="10843"/>
                  </a:cubicBezTo>
                  <a:cubicBezTo>
                    <a:pt x="25388" y="10843"/>
                    <a:pt x="25432" y="10828"/>
                    <a:pt x="25467" y="10799"/>
                  </a:cubicBezTo>
                  <a:cubicBezTo>
                    <a:pt x="26123" y="10255"/>
                    <a:pt x="26949" y="9936"/>
                    <a:pt x="27791" y="9891"/>
                  </a:cubicBezTo>
                  <a:cubicBezTo>
                    <a:pt x="27917" y="9891"/>
                    <a:pt x="28022" y="9936"/>
                    <a:pt x="28119" y="10037"/>
                  </a:cubicBezTo>
                  <a:cubicBezTo>
                    <a:pt x="28755" y="10681"/>
                    <a:pt x="28723" y="13122"/>
                    <a:pt x="28698" y="15087"/>
                  </a:cubicBezTo>
                  <a:cubicBezTo>
                    <a:pt x="28689" y="15479"/>
                    <a:pt x="28686" y="15860"/>
                    <a:pt x="28686" y="16217"/>
                  </a:cubicBezTo>
                  <a:cubicBezTo>
                    <a:pt x="28686" y="17055"/>
                    <a:pt x="28480" y="17675"/>
                    <a:pt x="28074" y="18058"/>
                  </a:cubicBezTo>
                  <a:cubicBezTo>
                    <a:pt x="27663" y="18443"/>
                    <a:pt x="27155" y="18468"/>
                    <a:pt x="27028" y="18468"/>
                  </a:cubicBezTo>
                  <a:cubicBezTo>
                    <a:pt x="27009" y="18468"/>
                    <a:pt x="26998" y="18468"/>
                    <a:pt x="26998" y="18468"/>
                  </a:cubicBezTo>
                  <a:cubicBezTo>
                    <a:pt x="26992" y="18467"/>
                    <a:pt x="26988" y="18467"/>
                    <a:pt x="26983" y="18467"/>
                  </a:cubicBezTo>
                  <a:cubicBezTo>
                    <a:pt x="26936" y="18467"/>
                    <a:pt x="26893" y="18484"/>
                    <a:pt x="26859" y="18516"/>
                  </a:cubicBezTo>
                  <a:cubicBezTo>
                    <a:pt x="26819" y="18549"/>
                    <a:pt x="26799" y="18593"/>
                    <a:pt x="26794" y="18646"/>
                  </a:cubicBezTo>
                  <a:cubicBezTo>
                    <a:pt x="26790" y="18690"/>
                    <a:pt x="26479" y="23125"/>
                    <a:pt x="24899" y="26020"/>
                  </a:cubicBezTo>
                  <a:cubicBezTo>
                    <a:pt x="24131" y="27433"/>
                    <a:pt x="20077" y="34512"/>
                    <a:pt x="15991" y="35062"/>
                  </a:cubicBezTo>
                  <a:cubicBezTo>
                    <a:pt x="15802" y="35087"/>
                    <a:pt x="15615" y="35099"/>
                    <a:pt x="15428" y="35099"/>
                  </a:cubicBezTo>
                  <a:cubicBezTo>
                    <a:pt x="12885" y="35099"/>
                    <a:pt x="10561" y="32853"/>
                    <a:pt x="8791" y="30838"/>
                  </a:cubicBezTo>
                  <a:cubicBezTo>
                    <a:pt x="8572" y="30592"/>
                    <a:pt x="8334" y="30333"/>
                    <a:pt x="8086" y="30066"/>
                  </a:cubicBezTo>
                  <a:cubicBezTo>
                    <a:pt x="7119" y="29012"/>
                    <a:pt x="6021" y="27822"/>
                    <a:pt x="5572" y="26586"/>
                  </a:cubicBezTo>
                  <a:cubicBezTo>
                    <a:pt x="5483" y="26344"/>
                    <a:pt x="5292" y="25902"/>
                    <a:pt x="5030" y="25287"/>
                  </a:cubicBezTo>
                  <a:cubicBezTo>
                    <a:pt x="3645" y="22084"/>
                    <a:pt x="405" y="14580"/>
                    <a:pt x="1636" y="11110"/>
                  </a:cubicBezTo>
                  <a:cubicBezTo>
                    <a:pt x="2980" y="7320"/>
                    <a:pt x="9342" y="1420"/>
                    <a:pt x="10391" y="464"/>
                  </a:cubicBezTo>
                  <a:close/>
                  <a:moveTo>
                    <a:pt x="10407" y="1"/>
                  </a:moveTo>
                  <a:cubicBezTo>
                    <a:pt x="10361" y="1"/>
                    <a:pt x="10321" y="20"/>
                    <a:pt x="10286" y="47"/>
                  </a:cubicBezTo>
                  <a:cubicBezTo>
                    <a:pt x="9981" y="322"/>
                    <a:pt x="2770" y="6777"/>
                    <a:pt x="1279" y="10984"/>
                  </a:cubicBezTo>
                  <a:cubicBezTo>
                    <a:pt x="1" y="14593"/>
                    <a:pt x="3280" y="22194"/>
                    <a:pt x="4681" y="25437"/>
                  </a:cubicBezTo>
                  <a:cubicBezTo>
                    <a:pt x="4940" y="26044"/>
                    <a:pt x="5131" y="26485"/>
                    <a:pt x="5212" y="26717"/>
                  </a:cubicBezTo>
                  <a:cubicBezTo>
                    <a:pt x="5690" y="28025"/>
                    <a:pt x="6815" y="29244"/>
                    <a:pt x="7807" y="30320"/>
                  </a:cubicBezTo>
                  <a:cubicBezTo>
                    <a:pt x="8054" y="30588"/>
                    <a:pt x="8289" y="30843"/>
                    <a:pt x="8508" y="31090"/>
                  </a:cubicBezTo>
                  <a:cubicBezTo>
                    <a:pt x="10330" y="33163"/>
                    <a:pt x="12732" y="35479"/>
                    <a:pt x="15420" y="35479"/>
                  </a:cubicBezTo>
                  <a:cubicBezTo>
                    <a:pt x="15627" y="35479"/>
                    <a:pt x="15833" y="35467"/>
                    <a:pt x="16044" y="35439"/>
                  </a:cubicBezTo>
                  <a:cubicBezTo>
                    <a:pt x="20307" y="34860"/>
                    <a:pt x="24446" y="27640"/>
                    <a:pt x="25232" y="26203"/>
                  </a:cubicBezTo>
                  <a:cubicBezTo>
                    <a:pt x="26689" y="23525"/>
                    <a:pt x="27086" y="19707"/>
                    <a:pt x="27159" y="18845"/>
                  </a:cubicBezTo>
                  <a:cubicBezTo>
                    <a:pt x="27418" y="18824"/>
                    <a:pt x="27904" y="18731"/>
                    <a:pt x="28325" y="18338"/>
                  </a:cubicBezTo>
                  <a:cubicBezTo>
                    <a:pt x="28816" y="17885"/>
                    <a:pt x="29067" y="17168"/>
                    <a:pt x="29067" y="16217"/>
                  </a:cubicBezTo>
                  <a:cubicBezTo>
                    <a:pt x="29067" y="15860"/>
                    <a:pt x="29070" y="15483"/>
                    <a:pt x="29074" y="15090"/>
                  </a:cubicBezTo>
                  <a:cubicBezTo>
                    <a:pt x="29103" y="12952"/>
                    <a:pt x="29136" y="10527"/>
                    <a:pt x="28390" y="9770"/>
                  </a:cubicBezTo>
                  <a:cubicBezTo>
                    <a:pt x="28220" y="9599"/>
                    <a:pt x="28018" y="9515"/>
                    <a:pt x="27779" y="9515"/>
                  </a:cubicBezTo>
                  <a:cubicBezTo>
                    <a:pt x="26888" y="9560"/>
                    <a:pt x="26017" y="9887"/>
                    <a:pt x="25312" y="10438"/>
                  </a:cubicBezTo>
                  <a:cubicBezTo>
                    <a:pt x="22101" y="9183"/>
                    <a:pt x="19092" y="7470"/>
                    <a:pt x="16376" y="5348"/>
                  </a:cubicBezTo>
                  <a:cubicBezTo>
                    <a:pt x="11966" y="1869"/>
                    <a:pt x="10577" y="92"/>
                    <a:pt x="10561" y="75"/>
                  </a:cubicBezTo>
                  <a:cubicBezTo>
                    <a:pt x="10529" y="31"/>
                    <a:pt x="10484" y="6"/>
                    <a:pt x="10431" y="2"/>
                  </a:cubicBezTo>
                  <a:cubicBezTo>
                    <a:pt x="10423" y="1"/>
                    <a:pt x="10415" y="1"/>
                    <a:pt x="104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61;p35">
              <a:extLst>
                <a:ext uri="{FF2B5EF4-FFF2-40B4-BE49-F238E27FC236}">
                  <a16:creationId xmlns:a16="http://schemas.microsoft.com/office/drawing/2014/main" id="{C67D11B1-C881-4EEB-BC76-BA8FAC5EFAE8}"/>
                </a:ext>
              </a:extLst>
            </p:cNvPr>
            <p:cNvSpPr/>
            <p:nvPr/>
          </p:nvSpPr>
          <p:spPr>
            <a:xfrm>
              <a:off x="1889900" y="2081275"/>
              <a:ext cx="129300" cy="46225"/>
            </a:xfrm>
            <a:custGeom>
              <a:avLst/>
              <a:gdLst/>
              <a:ahLst/>
              <a:cxnLst/>
              <a:rect l="l" t="t" r="r" b="b"/>
              <a:pathLst>
                <a:path w="5172" h="1849" extrusionOk="0">
                  <a:moveTo>
                    <a:pt x="212" y="1"/>
                  </a:moveTo>
                  <a:cubicBezTo>
                    <a:pt x="198" y="1"/>
                    <a:pt x="184" y="2"/>
                    <a:pt x="170" y="6"/>
                  </a:cubicBezTo>
                  <a:cubicBezTo>
                    <a:pt x="69" y="26"/>
                    <a:pt x="0" y="127"/>
                    <a:pt x="24" y="228"/>
                  </a:cubicBezTo>
                  <a:cubicBezTo>
                    <a:pt x="224" y="1188"/>
                    <a:pt x="1069" y="1848"/>
                    <a:pt x="2013" y="1848"/>
                  </a:cubicBezTo>
                  <a:cubicBezTo>
                    <a:pt x="2151" y="1848"/>
                    <a:pt x="2289" y="1836"/>
                    <a:pt x="2426" y="1808"/>
                  </a:cubicBezTo>
                  <a:cubicBezTo>
                    <a:pt x="2527" y="1787"/>
                    <a:pt x="2620" y="1759"/>
                    <a:pt x="2697" y="1731"/>
                  </a:cubicBezTo>
                  <a:cubicBezTo>
                    <a:pt x="4767" y="1180"/>
                    <a:pt x="5102" y="475"/>
                    <a:pt x="5131" y="398"/>
                  </a:cubicBezTo>
                  <a:cubicBezTo>
                    <a:pt x="5171" y="301"/>
                    <a:pt x="5127" y="196"/>
                    <a:pt x="5029" y="155"/>
                  </a:cubicBezTo>
                  <a:cubicBezTo>
                    <a:pt x="5006" y="145"/>
                    <a:pt x="4982" y="140"/>
                    <a:pt x="4957" y="140"/>
                  </a:cubicBezTo>
                  <a:cubicBezTo>
                    <a:pt x="4886" y="140"/>
                    <a:pt x="4816" y="183"/>
                    <a:pt x="4783" y="253"/>
                  </a:cubicBezTo>
                  <a:cubicBezTo>
                    <a:pt x="4779" y="256"/>
                    <a:pt x="4475" y="864"/>
                    <a:pt x="2584" y="1370"/>
                  </a:cubicBezTo>
                  <a:cubicBezTo>
                    <a:pt x="2507" y="1398"/>
                    <a:pt x="2430" y="1419"/>
                    <a:pt x="2349" y="1435"/>
                  </a:cubicBezTo>
                  <a:cubicBezTo>
                    <a:pt x="2236" y="1459"/>
                    <a:pt x="2122" y="1470"/>
                    <a:pt x="2011" y="1470"/>
                  </a:cubicBezTo>
                  <a:cubicBezTo>
                    <a:pt x="1243" y="1470"/>
                    <a:pt x="556" y="933"/>
                    <a:pt x="394" y="151"/>
                  </a:cubicBezTo>
                  <a:cubicBezTo>
                    <a:pt x="376" y="64"/>
                    <a:pt x="298" y="1"/>
                    <a:pt x="2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62;p35">
              <a:extLst>
                <a:ext uri="{FF2B5EF4-FFF2-40B4-BE49-F238E27FC236}">
                  <a16:creationId xmlns:a16="http://schemas.microsoft.com/office/drawing/2014/main" id="{01B1EFA8-9721-4162-B7F1-A087BFF5D4B3}"/>
                </a:ext>
              </a:extLst>
            </p:cNvPr>
            <p:cNvSpPr/>
            <p:nvPr/>
          </p:nvSpPr>
          <p:spPr>
            <a:xfrm>
              <a:off x="1886750" y="2125450"/>
              <a:ext cx="186925" cy="48925"/>
            </a:xfrm>
            <a:custGeom>
              <a:avLst/>
              <a:gdLst/>
              <a:ahLst/>
              <a:cxnLst/>
              <a:rect l="l" t="t" r="r" b="b"/>
              <a:pathLst>
                <a:path w="7477" h="1957" extrusionOk="0">
                  <a:moveTo>
                    <a:pt x="7267" y="0"/>
                  </a:moveTo>
                  <a:cubicBezTo>
                    <a:pt x="7217" y="0"/>
                    <a:pt x="7168" y="20"/>
                    <a:pt x="7132" y="57"/>
                  </a:cubicBezTo>
                  <a:cubicBezTo>
                    <a:pt x="6008" y="1242"/>
                    <a:pt x="4491" y="1565"/>
                    <a:pt x="3170" y="1565"/>
                  </a:cubicBezTo>
                  <a:cubicBezTo>
                    <a:pt x="1597" y="1565"/>
                    <a:pt x="301" y="1106"/>
                    <a:pt x="277" y="1098"/>
                  </a:cubicBezTo>
                  <a:cubicBezTo>
                    <a:pt x="256" y="1090"/>
                    <a:pt x="234" y="1086"/>
                    <a:pt x="212" y="1086"/>
                  </a:cubicBezTo>
                  <a:cubicBezTo>
                    <a:pt x="135" y="1086"/>
                    <a:pt x="62" y="1135"/>
                    <a:pt x="34" y="1211"/>
                  </a:cubicBezTo>
                  <a:cubicBezTo>
                    <a:pt x="1" y="1308"/>
                    <a:pt x="49" y="1418"/>
                    <a:pt x="147" y="1454"/>
                  </a:cubicBezTo>
                  <a:cubicBezTo>
                    <a:pt x="248" y="1491"/>
                    <a:pt x="1568" y="1956"/>
                    <a:pt x="3180" y="1956"/>
                  </a:cubicBezTo>
                  <a:cubicBezTo>
                    <a:pt x="4572" y="1956"/>
                    <a:pt x="6181" y="1608"/>
                    <a:pt x="7403" y="320"/>
                  </a:cubicBezTo>
                  <a:cubicBezTo>
                    <a:pt x="7476" y="243"/>
                    <a:pt x="7472" y="121"/>
                    <a:pt x="7399" y="53"/>
                  </a:cubicBezTo>
                  <a:cubicBezTo>
                    <a:pt x="7362" y="18"/>
                    <a:pt x="7314" y="0"/>
                    <a:pt x="7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63;p35">
              <a:extLst>
                <a:ext uri="{FF2B5EF4-FFF2-40B4-BE49-F238E27FC236}">
                  <a16:creationId xmlns:a16="http://schemas.microsoft.com/office/drawing/2014/main" id="{6CD207AD-725E-41B1-A168-2E5BDE6F70EA}"/>
                </a:ext>
              </a:extLst>
            </p:cNvPr>
            <p:cNvSpPr/>
            <p:nvPr/>
          </p:nvSpPr>
          <p:spPr>
            <a:xfrm>
              <a:off x="1976150" y="1771600"/>
              <a:ext cx="167050" cy="49050"/>
            </a:xfrm>
            <a:custGeom>
              <a:avLst/>
              <a:gdLst/>
              <a:ahLst/>
              <a:cxnLst/>
              <a:rect l="l" t="t" r="r" b="b"/>
              <a:pathLst>
                <a:path w="6682" h="1962" extrusionOk="0">
                  <a:moveTo>
                    <a:pt x="3793" y="0"/>
                  </a:moveTo>
                  <a:cubicBezTo>
                    <a:pt x="1333" y="0"/>
                    <a:pt x="197" y="1266"/>
                    <a:pt x="138" y="1338"/>
                  </a:cubicBezTo>
                  <a:cubicBezTo>
                    <a:pt x="0" y="1495"/>
                    <a:pt x="17" y="1731"/>
                    <a:pt x="175" y="1869"/>
                  </a:cubicBezTo>
                  <a:cubicBezTo>
                    <a:pt x="248" y="1933"/>
                    <a:pt x="336" y="1962"/>
                    <a:pt x="426" y="1962"/>
                  </a:cubicBezTo>
                  <a:cubicBezTo>
                    <a:pt x="527" y="1962"/>
                    <a:pt x="632" y="1921"/>
                    <a:pt x="710" y="1835"/>
                  </a:cubicBezTo>
                  <a:cubicBezTo>
                    <a:pt x="758" y="1777"/>
                    <a:pt x="1697" y="757"/>
                    <a:pt x="3785" y="757"/>
                  </a:cubicBezTo>
                  <a:cubicBezTo>
                    <a:pt x="4454" y="757"/>
                    <a:pt x="5240" y="862"/>
                    <a:pt x="6152" y="1136"/>
                  </a:cubicBezTo>
                  <a:cubicBezTo>
                    <a:pt x="6186" y="1146"/>
                    <a:pt x="6221" y="1150"/>
                    <a:pt x="6255" y="1150"/>
                  </a:cubicBezTo>
                  <a:cubicBezTo>
                    <a:pt x="6419" y="1150"/>
                    <a:pt x="6571" y="1044"/>
                    <a:pt x="6621" y="880"/>
                  </a:cubicBezTo>
                  <a:cubicBezTo>
                    <a:pt x="6682" y="678"/>
                    <a:pt x="6569" y="467"/>
                    <a:pt x="6366" y="407"/>
                  </a:cubicBezTo>
                  <a:cubicBezTo>
                    <a:pt x="5385" y="114"/>
                    <a:pt x="4530" y="0"/>
                    <a:pt x="37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64;p35">
              <a:extLst>
                <a:ext uri="{FF2B5EF4-FFF2-40B4-BE49-F238E27FC236}">
                  <a16:creationId xmlns:a16="http://schemas.microsoft.com/office/drawing/2014/main" id="{069B26A5-35D9-4F57-B764-F0F24CD497A2}"/>
                </a:ext>
              </a:extLst>
            </p:cNvPr>
            <p:cNvSpPr/>
            <p:nvPr/>
          </p:nvSpPr>
          <p:spPr>
            <a:xfrm>
              <a:off x="1702325" y="1815350"/>
              <a:ext cx="145675" cy="42750"/>
            </a:xfrm>
            <a:custGeom>
              <a:avLst/>
              <a:gdLst/>
              <a:ahLst/>
              <a:cxnLst/>
              <a:rect l="l" t="t" r="r" b="b"/>
              <a:pathLst>
                <a:path w="5827" h="1710" extrusionOk="0">
                  <a:moveTo>
                    <a:pt x="380" y="1"/>
                  </a:moveTo>
                  <a:cubicBezTo>
                    <a:pt x="170" y="1"/>
                    <a:pt x="0" y="171"/>
                    <a:pt x="0" y="382"/>
                  </a:cubicBezTo>
                  <a:cubicBezTo>
                    <a:pt x="0" y="588"/>
                    <a:pt x="170" y="758"/>
                    <a:pt x="380" y="758"/>
                  </a:cubicBezTo>
                  <a:cubicBezTo>
                    <a:pt x="2595" y="758"/>
                    <a:pt x="5248" y="1677"/>
                    <a:pt x="5277" y="1689"/>
                  </a:cubicBezTo>
                  <a:cubicBezTo>
                    <a:pt x="5316" y="1702"/>
                    <a:pt x="5361" y="1709"/>
                    <a:pt x="5402" y="1709"/>
                  </a:cubicBezTo>
                  <a:cubicBezTo>
                    <a:pt x="5559" y="1709"/>
                    <a:pt x="5705" y="1612"/>
                    <a:pt x="5759" y="1455"/>
                  </a:cubicBezTo>
                  <a:cubicBezTo>
                    <a:pt x="5827" y="1260"/>
                    <a:pt x="5726" y="1042"/>
                    <a:pt x="5527" y="973"/>
                  </a:cubicBezTo>
                  <a:cubicBezTo>
                    <a:pt x="5414" y="932"/>
                    <a:pt x="2729" y="1"/>
                    <a:pt x="3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65;p35">
              <a:extLst>
                <a:ext uri="{FF2B5EF4-FFF2-40B4-BE49-F238E27FC236}">
                  <a16:creationId xmlns:a16="http://schemas.microsoft.com/office/drawing/2014/main" id="{C21FBF0C-978B-4601-A5EC-6B44D4E1F5F5}"/>
                </a:ext>
              </a:extLst>
            </p:cNvPr>
            <p:cNvSpPr/>
            <p:nvPr/>
          </p:nvSpPr>
          <p:spPr>
            <a:xfrm>
              <a:off x="1641450" y="1846650"/>
              <a:ext cx="275200" cy="208575"/>
            </a:xfrm>
            <a:custGeom>
              <a:avLst/>
              <a:gdLst/>
              <a:ahLst/>
              <a:cxnLst/>
              <a:rect l="l" t="t" r="r" b="b"/>
              <a:pathLst>
                <a:path w="11008" h="8343" extrusionOk="0">
                  <a:moveTo>
                    <a:pt x="3164" y="381"/>
                  </a:moveTo>
                  <a:cubicBezTo>
                    <a:pt x="3468" y="381"/>
                    <a:pt x="3800" y="385"/>
                    <a:pt x="4164" y="401"/>
                  </a:cubicBezTo>
                  <a:cubicBezTo>
                    <a:pt x="6314" y="502"/>
                    <a:pt x="8400" y="988"/>
                    <a:pt x="10372" y="1835"/>
                  </a:cubicBezTo>
                  <a:cubicBezTo>
                    <a:pt x="10412" y="2418"/>
                    <a:pt x="10566" y="5111"/>
                    <a:pt x="10100" y="6390"/>
                  </a:cubicBezTo>
                  <a:cubicBezTo>
                    <a:pt x="9740" y="7388"/>
                    <a:pt x="8103" y="7969"/>
                    <a:pt x="5969" y="7969"/>
                  </a:cubicBezTo>
                  <a:cubicBezTo>
                    <a:pt x="5247" y="7969"/>
                    <a:pt x="4468" y="7902"/>
                    <a:pt x="3662" y="7763"/>
                  </a:cubicBezTo>
                  <a:cubicBezTo>
                    <a:pt x="1111" y="7318"/>
                    <a:pt x="645" y="3037"/>
                    <a:pt x="492" y="1628"/>
                  </a:cubicBezTo>
                  <a:cubicBezTo>
                    <a:pt x="463" y="1373"/>
                    <a:pt x="447" y="1203"/>
                    <a:pt x="423" y="1113"/>
                  </a:cubicBezTo>
                  <a:cubicBezTo>
                    <a:pt x="398" y="1008"/>
                    <a:pt x="410" y="928"/>
                    <a:pt x="471" y="855"/>
                  </a:cubicBezTo>
                  <a:cubicBezTo>
                    <a:pt x="653" y="628"/>
                    <a:pt x="1285" y="381"/>
                    <a:pt x="3164" y="381"/>
                  </a:cubicBezTo>
                  <a:close/>
                  <a:moveTo>
                    <a:pt x="3191" y="1"/>
                  </a:moveTo>
                  <a:cubicBezTo>
                    <a:pt x="961" y="1"/>
                    <a:pt x="397" y="344"/>
                    <a:pt x="176" y="616"/>
                  </a:cubicBezTo>
                  <a:cubicBezTo>
                    <a:pt x="42" y="782"/>
                    <a:pt x="1" y="988"/>
                    <a:pt x="58" y="1207"/>
                  </a:cubicBezTo>
                  <a:cubicBezTo>
                    <a:pt x="74" y="1268"/>
                    <a:pt x="94" y="1454"/>
                    <a:pt x="115" y="1668"/>
                  </a:cubicBezTo>
                  <a:cubicBezTo>
                    <a:pt x="292" y="3304"/>
                    <a:pt x="763" y="7641"/>
                    <a:pt x="3597" y="8135"/>
                  </a:cubicBezTo>
                  <a:cubicBezTo>
                    <a:pt x="4374" y="8269"/>
                    <a:pt x="5181" y="8342"/>
                    <a:pt x="5954" y="8342"/>
                  </a:cubicBezTo>
                  <a:cubicBezTo>
                    <a:pt x="8092" y="8342"/>
                    <a:pt x="9995" y="7791"/>
                    <a:pt x="10457" y="6520"/>
                  </a:cubicBezTo>
                  <a:cubicBezTo>
                    <a:pt x="11007" y="5005"/>
                    <a:pt x="10753" y="1827"/>
                    <a:pt x="10740" y="1693"/>
                  </a:cubicBezTo>
                  <a:cubicBezTo>
                    <a:pt x="10736" y="1624"/>
                    <a:pt x="10691" y="1563"/>
                    <a:pt x="10627" y="1535"/>
                  </a:cubicBezTo>
                  <a:cubicBezTo>
                    <a:pt x="8582" y="640"/>
                    <a:pt x="6415" y="130"/>
                    <a:pt x="4180" y="20"/>
                  </a:cubicBezTo>
                  <a:cubicBezTo>
                    <a:pt x="3818" y="7"/>
                    <a:pt x="3490" y="1"/>
                    <a:pt x="3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66;p35">
              <a:extLst>
                <a:ext uri="{FF2B5EF4-FFF2-40B4-BE49-F238E27FC236}">
                  <a16:creationId xmlns:a16="http://schemas.microsoft.com/office/drawing/2014/main" id="{B5BDB2A2-F5E5-4E11-B32F-AEE3407CA2AC}"/>
                </a:ext>
              </a:extLst>
            </p:cNvPr>
            <p:cNvSpPr/>
            <p:nvPr/>
          </p:nvSpPr>
          <p:spPr>
            <a:xfrm>
              <a:off x="1947800" y="1807800"/>
              <a:ext cx="269500" cy="224525"/>
            </a:xfrm>
            <a:custGeom>
              <a:avLst/>
              <a:gdLst/>
              <a:ahLst/>
              <a:cxnLst/>
              <a:rect l="l" t="t" r="r" b="b"/>
              <a:pathLst>
                <a:path w="10780" h="8981" extrusionOk="0">
                  <a:moveTo>
                    <a:pt x="8994" y="379"/>
                  </a:moveTo>
                  <a:cubicBezTo>
                    <a:pt x="9594" y="379"/>
                    <a:pt x="9880" y="478"/>
                    <a:pt x="10011" y="594"/>
                  </a:cubicBezTo>
                  <a:cubicBezTo>
                    <a:pt x="10080" y="655"/>
                    <a:pt x="10108" y="732"/>
                    <a:pt x="10096" y="845"/>
                  </a:cubicBezTo>
                  <a:cubicBezTo>
                    <a:pt x="10088" y="935"/>
                    <a:pt x="10096" y="1101"/>
                    <a:pt x="10112" y="1359"/>
                  </a:cubicBezTo>
                  <a:cubicBezTo>
                    <a:pt x="10181" y="2773"/>
                    <a:pt x="10387" y="7074"/>
                    <a:pt x="7933" y="7915"/>
                  </a:cubicBezTo>
                  <a:cubicBezTo>
                    <a:pt x="6575" y="8379"/>
                    <a:pt x="5260" y="8606"/>
                    <a:pt x="4157" y="8606"/>
                  </a:cubicBezTo>
                  <a:cubicBezTo>
                    <a:pt x="2781" y="8606"/>
                    <a:pt x="1734" y="8252"/>
                    <a:pt x="1345" y="7560"/>
                  </a:cubicBezTo>
                  <a:cubicBezTo>
                    <a:pt x="669" y="6364"/>
                    <a:pt x="434" y="3680"/>
                    <a:pt x="390" y="3105"/>
                  </a:cubicBezTo>
                  <a:cubicBezTo>
                    <a:pt x="2208" y="1959"/>
                    <a:pt x="4192" y="1157"/>
                    <a:pt x="6290" y="720"/>
                  </a:cubicBezTo>
                  <a:cubicBezTo>
                    <a:pt x="7567" y="469"/>
                    <a:pt x="8423" y="379"/>
                    <a:pt x="8994" y="379"/>
                  </a:cubicBezTo>
                  <a:close/>
                  <a:moveTo>
                    <a:pt x="8991" y="0"/>
                  </a:moveTo>
                  <a:cubicBezTo>
                    <a:pt x="8390" y="0"/>
                    <a:pt x="7514" y="92"/>
                    <a:pt x="6217" y="348"/>
                  </a:cubicBezTo>
                  <a:cubicBezTo>
                    <a:pt x="4034" y="805"/>
                    <a:pt x="1973" y="1643"/>
                    <a:pt x="94" y="2846"/>
                  </a:cubicBezTo>
                  <a:cubicBezTo>
                    <a:pt x="33" y="2882"/>
                    <a:pt x="1" y="2947"/>
                    <a:pt x="5" y="3016"/>
                  </a:cubicBezTo>
                  <a:cubicBezTo>
                    <a:pt x="13" y="3149"/>
                    <a:pt x="220" y="6336"/>
                    <a:pt x="1013" y="7745"/>
                  </a:cubicBezTo>
                  <a:cubicBezTo>
                    <a:pt x="1507" y="8616"/>
                    <a:pt x="2698" y="8981"/>
                    <a:pt x="4131" y="8981"/>
                  </a:cubicBezTo>
                  <a:cubicBezTo>
                    <a:pt x="5358" y="8981"/>
                    <a:pt x="6763" y="8713"/>
                    <a:pt x="8055" y="8272"/>
                  </a:cubicBezTo>
                  <a:cubicBezTo>
                    <a:pt x="10780" y="7341"/>
                    <a:pt x="10570" y="2979"/>
                    <a:pt x="10488" y="1340"/>
                  </a:cubicBezTo>
                  <a:cubicBezTo>
                    <a:pt x="10477" y="1125"/>
                    <a:pt x="10469" y="939"/>
                    <a:pt x="10477" y="878"/>
                  </a:cubicBezTo>
                  <a:cubicBezTo>
                    <a:pt x="10493" y="651"/>
                    <a:pt x="10420" y="453"/>
                    <a:pt x="10262" y="311"/>
                  </a:cubicBezTo>
                  <a:cubicBezTo>
                    <a:pt x="10094" y="159"/>
                    <a:pt x="9781" y="0"/>
                    <a:pt x="89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67;p35">
              <a:extLst>
                <a:ext uri="{FF2B5EF4-FFF2-40B4-BE49-F238E27FC236}">
                  <a16:creationId xmlns:a16="http://schemas.microsoft.com/office/drawing/2014/main" id="{F54C39E4-3D4F-492A-948E-F86BE6F8F35B}"/>
                </a:ext>
              </a:extLst>
            </p:cNvPr>
            <p:cNvSpPr/>
            <p:nvPr/>
          </p:nvSpPr>
          <p:spPr>
            <a:xfrm>
              <a:off x="1899925" y="1873700"/>
              <a:ext cx="58025" cy="20325"/>
            </a:xfrm>
            <a:custGeom>
              <a:avLst/>
              <a:gdLst/>
              <a:ahLst/>
              <a:cxnLst/>
              <a:rect l="l" t="t" r="r" b="b"/>
              <a:pathLst>
                <a:path w="2321" h="813" extrusionOk="0">
                  <a:moveTo>
                    <a:pt x="1350" y="1"/>
                  </a:moveTo>
                  <a:cubicBezTo>
                    <a:pt x="894" y="1"/>
                    <a:pt x="444" y="166"/>
                    <a:pt x="85" y="485"/>
                  </a:cubicBezTo>
                  <a:cubicBezTo>
                    <a:pt x="8" y="554"/>
                    <a:pt x="0" y="672"/>
                    <a:pt x="69" y="753"/>
                  </a:cubicBezTo>
                  <a:cubicBezTo>
                    <a:pt x="109" y="793"/>
                    <a:pt x="158" y="813"/>
                    <a:pt x="211" y="813"/>
                  </a:cubicBezTo>
                  <a:cubicBezTo>
                    <a:pt x="255" y="813"/>
                    <a:pt x="304" y="797"/>
                    <a:pt x="337" y="764"/>
                  </a:cubicBezTo>
                  <a:cubicBezTo>
                    <a:pt x="622" y="511"/>
                    <a:pt x="983" y="380"/>
                    <a:pt x="1347" y="380"/>
                  </a:cubicBezTo>
                  <a:cubicBezTo>
                    <a:pt x="1576" y="380"/>
                    <a:pt x="1807" y="432"/>
                    <a:pt x="2021" y="538"/>
                  </a:cubicBezTo>
                  <a:cubicBezTo>
                    <a:pt x="2049" y="551"/>
                    <a:pt x="2078" y="557"/>
                    <a:pt x="2106" y="557"/>
                  </a:cubicBezTo>
                  <a:cubicBezTo>
                    <a:pt x="2176" y="557"/>
                    <a:pt x="2242" y="519"/>
                    <a:pt x="2277" y="453"/>
                  </a:cubicBezTo>
                  <a:cubicBezTo>
                    <a:pt x="2320" y="356"/>
                    <a:pt x="2284" y="242"/>
                    <a:pt x="2191" y="198"/>
                  </a:cubicBezTo>
                  <a:cubicBezTo>
                    <a:pt x="1922" y="65"/>
                    <a:pt x="1634" y="1"/>
                    <a:pt x="13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68;p35">
              <a:extLst>
                <a:ext uri="{FF2B5EF4-FFF2-40B4-BE49-F238E27FC236}">
                  <a16:creationId xmlns:a16="http://schemas.microsoft.com/office/drawing/2014/main" id="{15FF9AB7-4441-443C-9D0B-EF33163861DE}"/>
                </a:ext>
              </a:extLst>
            </p:cNvPr>
            <p:cNvSpPr/>
            <p:nvPr/>
          </p:nvSpPr>
          <p:spPr>
            <a:xfrm>
              <a:off x="1801025" y="1916700"/>
              <a:ext cx="38900" cy="67325"/>
            </a:xfrm>
            <a:custGeom>
              <a:avLst/>
              <a:gdLst/>
              <a:ahLst/>
              <a:cxnLst/>
              <a:rect l="l" t="t" r="r" b="b"/>
              <a:pathLst>
                <a:path w="1556" h="2693" extrusionOk="0">
                  <a:moveTo>
                    <a:pt x="632" y="1"/>
                  </a:moveTo>
                  <a:cubicBezTo>
                    <a:pt x="616" y="1"/>
                    <a:pt x="599" y="2"/>
                    <a:pt x="583" y="4"/>
                  </a:cubicBezTo>
                  <a:cubicBezTo>
                    <a:pt x="211" y="57"/>
                    <a:pt x="0" y="701"/>
                    <a:pt x="105" y="1442"/>
                  </a:cubicBezTo>
                  <a:cubicBezTo>
                    <a:pt x="206" y="2150"/>
                    <a:pt x="566" y="2692"/>
                    <a:pt x="919" y="2692"/>
                  </a:cubicBezTo>
                  <a:cubicBezTo>
                    <a:pt x="935" y="2692"/>
                    <a:pt x="952" y="2691"/>
                    <a:pt x="968" y="2689"/>
                  </a:cubicBezTo>
                  <a:cubicBezTo>
                    <a:pt x="1340" y="2636"/>
                    <a:pt x="1555" y="2004"/>
                    <a:pt x="1450" y="1247"/>
                  </a:cubicBezTo>
                  <a:cubicBezTo>
                    <a:pt x="1345" y="539"/>
                    <a:pt x="985" y="1"/>
                    <a:pt x="6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69;p35">
              <a:extLst>
                <a:ext uri="{FF2B5EF4-FFF2-40B4-BE49-F238E27FC236}">
                  <a16:creationId xmlns:a16="http://schemas.microsoft.com/office/drawing/2014/main" id="{2E4FC00A-755B-4E81-AAFA-DD1FD8FF2255}"/>
                </a:ext>
              </a:extLst>
            </p:cNvPr>
            <p:cNvSpPr/>
            <p:nvPr/>
          </p:nvSpPr>
          <p:spPr>
            <a:xfrm>
              <a:off x="2041750" y="1899700"/>
              <a:ext cx="39000" cy="67300"/>
            </a:xfrm>
            <a:custGeom>
              <a:avLst/>
              <a:gdLst/>
              <a:ahLst/>
              <a:cxnLst/>
              <a:rect l="l" t="t" r="r" b="b"/>
              <a:pathLst>
                <a:path w="1560" h="2692" extrusionOk="0">
                  <a:moveTo>
                    <a:pt x="636" y="1"/>
                  </a:moveTo>
                  <a:cubicBezTo>
                    <a:pt x="620" y="1"/>
                    <a:pt x="604" y="2"/>
                    <a:pt x="588" y="4"/>
                  </a:cubicBezTo>
                  <a:cubicBezTo>
                    <a:pt x="215" y="57"/>
                    <a:pt x="0" y="701"/>
                    <a:pt x="110" y="1445"/>
                  </a:cubicBezTo>
                  <a:cubicBezTo>
                    <a:pt x="214" y="2154"/>
                    <a:pt x="570" y="2692"/>
                    <a:pt x="927" y="2692"/>
                  </a:cubicBezTo>
                  <a:cubicBezTo>
                    <a:pt x="944" y="2692"/>
                    <a:pt x="960" y="2691"/>
                    <a:pt x="977" y="2688"/>
                  </a:cubicBezTo>
                  <a:cubicBezTo>
                    <a:pt x="1349" y="2636"/>
                    <a:pt x="1560" y="2008"/>
                    <a:pt x="1454" y="1251"/>
                  </a:cubicBezTo>
                  <a:cubicBezTo>
                    <a:pt x="1354" y="543"/>
                    <a:pt x="990" y="1"/>
                    <a:pt x="6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70;p35">
              <a:extLst>
                <a:ext uri="{FF2B5EF4-FFF2-40B4-BE49-F238E27FC236}">
                  <a16:creationId xmlns:a16="http://schemas.microsoft.com/office/drawing/2014/main" id="{574AB335-D1BD-46BD-9E6B-E6B4B4D935F4}"/>
                </a:ext>
              </a:extLst>
            </p:cNvPr>
            <p:cNvSpPr/>
            <p:nvPr/>
          </p:nvSpPr>
          <p:spPr>
            <a:xfrm>
              <a:off x="2198450" y="1742125"/>
              <a:ext cx="64925" cy="77325"/>
            </a:xfrm>
            <a:custGeom>
              <a:avLst/>
              <a:gdLst/>
              <a:ahLst/>
              <a:cxnLst/>
              <a:rect l="l" t="t" r="r" b="b"/>
              <a:pathLst>
                <a:path w="2597" h="3093" extrusionOk="0">
                  <a:moveTo>
                    <a:pt x="2384" y="1"/>
                  </a:moveTo>
                  <a:cubicBezTo>
                    <a:pt x="2328" y="1"/>
                    <a:pt x="2273" y="25"/>
                    <a:pt x="2236" y="71"/>
                  </a:cubicBezTo>
                  <a:lnTo>
                    <a:pt x="66" y="2784"/>
                  </a:lnTo>
                  <a:cubicBezTo>
                    <a:pt x="1" y="2865"/>
                    <a:pt x="13" y="2982"/>
                    <a:pt x="94" y="3048"/>
                  </a:cubicBezTo>
                  <a:cubicBezTo>
                    <a:pt x="131" y="3076"/>
                    <a:pt x="171" y="3092"/>
                    <a:pt x="215" y="3092"/>
                  </a:cubicBezTo>
                  <a:cubicBezTo>
                    <a:pt x="268" y="3092"/>
                    <a:pt x="325" y="3068"/>
                    <a:pt x="361" y="3019"/>
                  </a:cubicBezTo>
                  <a:lnTo>
                    <a:pt x="2532" y="306"/>
                  </a:lnTo>
                  <a:cubicBezTo>
                    <a:pt x="2596" y="225"/>
                    <a:pt x="2585" y="108"/>
                    <a:pt x="2503" y="43"/>
                  </a:cubicBezTo>
                  <a:cubicBezTo>
                    <a:pt x="2468" y="15"/>
                    <a:pt x="2426" y="1"/>
                    <a:pt x="23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71;p35">
              <a:extLst>
                <a:ext uri="{FF2B5EF4-FFF2-40B4-BE49-F238E27FC236}">
                  <a16:creationId xmlns:a16="http://schemas.microsoft.com/office/drawing/2014/main" id="{BA770817-7F26-405C-860F-0D1C95958401}"/>
                </a:ext>
              </a:extLst>
            </p:cNvPr>
            <p:cNvSpPr/>
            <p:nvPr/>
          </p:nvSpPr>
          <p:spPr>
            <a:xfrm>
              <a:off x="2059350" y="2838050"/>
              <a:ext cx="1112100" cy="734600"/>
            </a:xfrm>
            <a:custGeom>
              <a:avLst/>
              <a:gdLst/>
              <a:ahLst/>
              <a:cxnLst/>
              <a:rect l="l" t="t" r="r" b="b"/>
              <a:pathLst>
                <a:path w="44484" h="29384" extrusionOk="0">
                  <a:moveTo>
                    <a:pt x="7007" y="0"/>
                  </a:moveTo>
                  <a:cubicBezTo>
                    <a:pt x="4164" y="0"/>
                    <a:pt x="568" y="2085"/>
                    <a:pt x="1706" y="3219"/>
                  </a:cubicBezTo>
                  <a:cubicBezTo>
                    <a:pt x="2193" y="3707"/>
                    <a:pt x="2924" y="3847"/>
                    <a:pt x="3704" y="3847"/>
                  </a:cubicBezTo>
                  <a:cubicBezTo>
                    <a:pt x="4743" y="3847"/>
                    <a:pt x="5870" y="3600"/>
                    <a:pt x="6626" y="3600"/>
                  </a:cubicBezTo>
                  <a:cubicBezTo>
                    <a:pt x="7950" y="3600"/>
                    <a:pt x="9278" y="6439"/>
                    <a:pt x="9278" y="6439"/>
                  </a:cubicBezTo>
                  <a:cubicBezTo>
                    <a:pt x="9278" y="6439"/>
                    <a:pt x="7573" y="7576"/>
                    <a:pt x="8140" y="8334"/>
                  </a:cubicBezTo>
                  <a:cubicBezTo>
                    <a:pt x="8711" y="9091"/>
                    <a:pt x="9088" y="9657"/>
                    <a:pt x="9088" y="9657"/>
                  </a:cubicBezTo>
                  <a:lnTo>
                    <a:pt x="8711" y="11371"/>
                  </a:lnTo>
                  <a:cubicBezTo>
                    <a:pt x="8711" y="11371"/>
                    <a:pt x="8330" y="9856"/>
                    <a:pt x="6435" y="8342"/>
                  </a:cubicBezTo>
                  <a:cubicBezTo>
                    <a:pt x="5130" y="7297"/>
                    <a:pt x="2562" y="6433"/>
                    <a:pt x="1095" y="6433"/>
                  </a:cubicBezTo>
                  <a:cubicBezTo>
                    <a:pt x="437" y="6433"/>
                    <a:pt x="1" y="6607"/>
                    <a:pt x="1" y="7017"/>
                  </a:cubicBezTo>
                  <a:cubicBezTo>
                    <a:pt x="1" y="8342"/>
                    <a:pt x="4544" y="12318"/>
                    <a:pt x="5869" y="14214"/>
                  </a:cubicBezTo>
                  <a:cubicBezTo>
                    <a:pt x="7192" y="16104"/>
                    <a:pt x="8521" y="20271"/>
                    <a:pt x="11360" y="22353"/>
                  </a:cubicBezTo>
                  <a:cubicBezTo>
                    <a:pt x="14198" y="24437"/>
                    <a:pt x="28399" y="28981"/>
                    <a:pt x="34458" y="29358"/>
                  </a:cubicBezTo>
                  <a:cubicBezTo>
                    <a:pt x="34728" y="29375"/>
                    <a:pt x="34995" y="29383"/>
                    <a:pt x="35257" y="29383"/>
                  </a:cubicBezTo>
                  <a:cubicBezTo>
                    <a:pt x="40866" y="29383"/>
                    <a:pt x="44484" y="25576"/>
                    <a:pt x="44305" y="21595"/>
                  </a:cubicBezTo>
                  <a:cubicBezTo>
                    <a:pt x="44115" y="17432"/>
                    <a:pt x="41086" y="13646"/>
                    <a:pt x="36162" y="12885"/>
                  </a:cubicBezTo>
                  <a:cubicBezTo>
                    <a:pt x="35519" y="12786"/>
                    <a:pt x="34921" y="12742"/>
                    <a:pt x="34361" y="12742"/>
                  </a:cubicBezTo>
                  <a:cubicBezTo>
                    <a:pt x="30635" y="12742"/>
                    <a:pt x="28596" y="14689"/>
                    <a:pt x="26128" y="15347"/>
                  </a:cubicBezTo>
                  <a:cubicBezTo>
                    <a:pt x="23289" y="16104"/>
                    <a:pt x="21017" y="16862"/>
                    <a:pt x="21017" y="16862"/>
                  </a:cubicBezTo>
                  <a:cubicBezTo>
                    <a:pt x="21017" y="16862"/>
                    <a:pt x="22532" y="11751"/>
                    <a:pt x="22151" y="10237"/>
                  </a:cubicBezTo>
                  <a:cubicBezTo>
                    <a:pt x="21775" y="8723"/>
                    <a:pt x="19200" y="7762"/>
                    <a:pt x="19200" y="7762"/>
                  </a:cubicBezTo>
                  <a:lnTo>
                    <a:pt x="17232" y="5871"/>
                  </a:lnTo>
                  <a:cubicBezTo>
                    <a:pt x="17232" y="5871"/>
                    <a:pt x="13255" y="2652"/>
                    <a:pt x="12683" y="2652"/>
                  </a:cubicBezTo>
                  <a:cubicBezTo>
                    <a:pt x="12117" y="2652"/>
                    <a:pt x="9846" y="0"/>
                    <a:pt x="70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72;p35">
              <a:extLst>
                <a:ext uri="{FF2B5EF4-FFF2-40B4-BE49-F238E27FC236}">
                  <a16:creationId xmlns:a16="http://schemas.microsoft.com/office/drawing/2014/main" id="{4BCCC2D9-1F77-40BA-9100-C613B16D729A}"/>
                </a:ext>
              </a:extLst>
            </p:cNvPr>
            <p:cNvSpPr/>
            <p:nvPr/>
          </p:nvSpPr>
          <p:spPr>
            <a:xfrm>
              <a:off x="2054625" y="2833375"/>
              <a:ext cx="1119250" cy="744000"/>
            </a:xfrm>
            <a:custGeom>
              <a:avLst/>
              <a:gdLst/>
              <a:ahLst/>
              <a:cxnLst/>
              <a:rect l="l" t="t" r="r" b="b"/>
              <a:pathLst>
                <a:path w="44770" h="29760" extrusionOk="0">
                  <a:moveTo>
                    <a:pt x="7196" y="377"/>
                  </a:moveTo>
                  <a:cubicBezTo>
                    <a:pt x="9095" y="377"/>
                    <a:pt x="10775" y="1636"/>
                    <a:pt x="11779" y="2386"/>
                  </a:cubicBezTo>
                  <a:cubicBezTo>
                    <a:pt x="12358" y="2819"/>
                    <a:pt x="12646" y="3030"/>
                    <a:pt x="12872" y="3030"/>
                  </a:cubicBezTo>
                  <a:cubicBezTo>
                    <a:pt x="13213" y="3049"/>
                    <a:pt x="15391" y="4662"/>
                    <a:pt x="17287" y="6192"/>
                  </a:cubicBezTo>
                  <a:lnTo>
                    <a:pt x="19255" y="8087"/>
                  </a:lnTo>
                  <a:cubicBezTo>
                    <a:pt x="19275" y="8103"/>
                    <a:pt x="19299" y="8119"/>
                    <a:pt x="19320" y="8127"/>
                  </a:cubicBezTo>
                  <a:cubicBezTo>
                    <a:pt x="19348" y="8136"/>
                    <a:pt x="21806" y="9071"/>
                    <a:pt x="22158" y="10468"/>
                  </a:cubicBezTo>
                  <a:cubicBezTo>
                    <a:pt x="22518" y="11917"/>
                    <a:pt x="21041" y="16947"/>
                    <a:pt x="21024" y="16995"/>
                  </a:cubicBezTo>
                  <a:cubicBezTo>
                    <a:pt x="21004" y="17064"/>
                    <a:pt x="21024" y="17137"/>
                    <a:pt x="21073" y="17186"/>
                  </a:cubicBezTo>
                  <a:cubicBezTo>
                    <a:pt x="21111" y="17221"/>
                    <a:pt x="21159" y="17239"/>
                    <a:pt x="21207" y="17239"/>
                  </a:cubicBezTo>
                  <a:cubicBezTo>
                    <a:pt x="21226" y="17239"/>
                    <a:pt x="21245" y="17236"/>
                    <a:pt x="21263" y="17231"/>
                  </a:cubicBezTo>
                  <a:cubicBezTo>
                    <a:pt x="21288" y="17223"/>
                    <a:pt x="23563" y="16466"/>
                    <a:pt x="26366" y="15720"/>
                  </a:cubicBezTo>
                  <a:cubicBezTo>
                    <a:pt x="27252" y="15481"/>
                    <a:pt x="28070" y="15089"/>
                    <a:pt x="28937" y="14676"/>
                  </a:cubicBezTo>
                  <a:cubicBezTo>
                    <a:pt x="30471" y="13938"/>
                    <a:pt x="32171" y="13122"/>
                    <a:pt x="34561" y="13122"/>
                  </a:cubicBezTo>
                  <a:cubicBezTo>
                    <a:pt x="35110" y="13122"/>
                    <a:pt x="35695" y="13166"/>
                    <a:pt x="36323" y="13262"/>
                  </a:cubicBezTo>
                  <a:cubicBezTo>
                    <a:pt x="40899" y="13963"/>
                    <a:pt x="44106" y="17393"/>
                    <a:pt x="44304" y="21790"/>
                  </a:cubicBezTo>
                  <a:cubicBezTo>
                    <a:pt x="44389" y="23637"/>
                    <a:pt x="43644" y="25431"/>
                    <a:pt x="42214" y="26835"/>
                  </a:cubicBezTo>
                  <a:cubicBezTo>
                    <a:pt x="40530" y="28490"/>
                    <a:pt x="38153" y="29383"/>
                    <a:pt x="35450" y="29383"/>
                  </a:cubicBezTo>
                  <a:cubicBezTo>
                    <a:pt x="35189" y="29383"/>
                    <a:pt x="34925" y="29375"/>
                    <a:pt x="34658" y="29358"/>
                  </a:cubicBezTo>
                  <a:cubicBezTo>
                    <a:pt x="28726" y="28986"/>
                    <a:pt x="14500" y="24471"/>
                    <a:pt x="11662" y="22389"/>
                  </a:cubicBezTo>
                  <a:cubicBezTo>
                    <a:pt x="9738" y="20976"/>
                    <a:pt x="8499" y="18550"/>
                    <a:pt x="7508" y="16603"/>
                  </a:cubicBezTo>
                  <a:cubicBezTo>
                    <a:pt x="7037" y="15683"/>
                    <a:pt x="6633" y="14890"/>
                    <a:pt x="6211" y="14291"/>
                  </a:cubicBezTo>
                  <a:cubicBezTo>
                    <a:pt x="5701" y="13562"/>
                    <a:pt x="4738" y="12545"/>
                    <a:pt x="3718" y="11468"/>
                  </a:cubicBezTo>
                  <a:cubicBezTo>
                    <a:pt x="2231" y="9901"/>
                    <a:pt x="380" y="7949"/>
                    <a:pt x="380" y="7204"/>
                  </a:cubicBezTo>
                  <a:cubicBezTo>
                    <a:pt x="380" y="7119"/>
                    <a:pt x="401" y="7010"/>
                    <a:pt x="583" y="6925"/>
                  </a:cubicBezTo>
                  <a:cubicBezTo>
                    <a:pt x="749" y="6844"/>
                    <a:pt x="988" y="6807"/>
                    <a:pt x="1279" y="6807"/>
                  </a:cubicBezTo>
                  <a:cubicBezTo>
                    <a:pt x="2681" y="6807"/>
                    <a:pt x="5256" y="7674"/>
                    <a:pt x="6507" y="8678"/>
                  </a:cubicBezTo>
                  <a:cubicBezTo>
                    <a:pt x="8321" y="10128"/>
                    <a:pt x="8710" y="11590"/>
                    <a:pt x="8714" y="11606"/>
                  </a:cubicBezTo>
                  <a:cubicBezTo>
                    <a:pt x="8734" y="11691"/>
                    <a:pt x="8815" y="11743"/>
                    <a:pt x="8900" y="11747"/>
                  </a:cubicBezTo>
                  <a:cubicBezTo>
                    <a:pt x="8990" y="11747"/>
                    <a:pt x="9067" y="11687"/>
                    <a:pt x="9082" y="11598"/>
                  </a:cubicBezTo>
                  <a:lnTo>
                    <a:pt x="9463" y="9885"/>
                  </a:lnTo>
                  <a:cubicBezTo>
                    <a:pt x="9471" y="9833"/>
                    <a:pt x="9463" y="9779"/>
                    <a:pt x="9435" y="9740"/>
                  </a:cubicBezTo>
                  <a:cubicBezTo>
                    <a:pt x="9431" y="9736"/>
                    <a:pt x="9046" y="9156"/>
                    <a:pt x="8484" y="8403"/>
                  </a:cubicBezTo>
                  <a:cubicBezTo>
                    <a:pt x="8415" y="8314"/>
                    <a:pt x="8390" y="8213"/>
                    <a:pt x="8411" y="8095"/>
                  </a:cubicBezTo>
                  <a:cubicBezTo>
                    <a:pt x="8495" y="7598"/>
                    <a:pt x="9277" y="6978"/>
                    <a:pt x="9573" y="6783"/>
                  </a:cubicBezTo>
                  <a:cubicBezTo>
                    <a:pt x="9650" y="6731"/>
                    <a:pt x="9678" y="6630"/>
                    <a:pt x="9637" y="6544"/>
                  </a:cubicBezTo>
                  <a:cubicBezTo>
                    <a:pt x="9581" y="6423"/>
                    <a:pt x="8244" y="3596"/>
                    <a:pt x="6815" y="3596"/>
                  </a:cubicBezTo>
                  <a:cubicBezTo>
                    <a:pt x="6454" y="3596"/>
                    <a:pt x="6017" y="3649"/>
                    <a:pt x="5555" y="3705"/>
                  </a:cubicBezTo>
                  <a:cubicBezTo>
                    <a:pt x="5030" y="3770"/>
                    <a:pt x="4448" y="3842"/>
                    <a:pt x="3894" y="3842"/>
                  </a:cubicBezTo>
                  <a:cubicBezTo>
                    <a:pt x="3156" y="3842"/>
                    <a:pt x="2468" y="3714"/>
                    <a:pt x="2028" y="3273"/>
                  </a:cubicBezTo>
                  <a:cubicBezTo>
                    <a:pt x="1858" y="3103"/>
                    <a:pt x="1822" y="2916"/>
                    <a:pt x="1920" y="2685"/>
                  </a:cubicBezTo>
                  <a:cubicBezTo>
                    <a:pt x="2337" y="1677"/>
                    <a:pt x="4968" y="377"/>
                    <a:pt x="7196" y="377"/>
                  </a:cubicBezTo>
                  <a:close/>
                  <a:moveTo>
                    <a:pt x="7196" y="1"/>
                  </a:moveTo>
                  <a:cubicBezTo>
                    <a:pt x="4972" y="1"/>
                    <a:pt x="2081" y="1305"/>
                    <a:pt x="1571" y="2539"/>
                  </a:cubicBezTo>
                  <a:cubicBezTo>
                    <a:pt x="1417" y="2908"/>
                    <a:pt x="1486" y="3264"/>
                    <a:pt x="1757" y="3540"/>
                  </a:cubicBezTo>
                  <a:cubicBezTo>
                    <a:pt x="2289" y="4072"/>
                    <a:pt x="3074" y="4222"/>
                    <a:pt x="3897" y="4222"/>
                  </a:cubicBezTo>
                  <a:cubicBezTo>
                    <a:pt x="4471" y="4222"/>
                    <a:pt x="5063" y="4149"/>
                    <a:pt x="5600" y="4082"/>
                  </a:cubicBezTo>
                  <a:cubicBezTo>
                    <a:pt x="6054" y="4026"/>
                    <a:pt x="6479" y="3973"/>
                    <a:pt x="6815" y="3973"/>
                  </a:cubicBezTo>
                  <a:cubicBezTo>
                    <a:pt x="7746" y="3973"/>
                    <a:pt x="8811" y="5727"/>
                    <a:pt x="9224" y="6564"/>
                  </a:cubicBezTo>
                  <a:cubicBezTo>
                    <a:pt x="8900" y="6800"/>
                    <a:pt x="8143" y="7411"/>
                    <a:pt x="8037" y="8030"/>
                  </a:cubicBezTo>
                  <a:cubicBezTo>
                    <a:pt x="8001" y="8254"/>
                    <a:pt x="8046" y="8456"/>
                    <a:pt x="8179" y="8634"/>
                  </a:cubicBezTo>
                  <a:cubicBezTo>
                    <a:pt x="8625" y="9229"/>
                    <a:pt x="8957" y="9711"/>
                    <a:pt x="9074" y="9881"/>
                  </a:cubicBezTo>
                  <a:lnTo>
                    <a:pt x="8848" y="10910"/>
                  </a:lnTo>
                  <a:cubicBezTo>
                    <a:pt x="8560" y="10314"/>
                    <a:pt x="7953" y="9351"/>
                    <a:pt x="6746" y="8383"/>
                  </a:cubicBezTo>
                  <a:cubicBezTo>
                    <a:pt x="5399" y="7305"/>
                    <a:pt x="2810" y="6436"/>
                    <a:pt x="1282" y="6436"/>
                  </a:cubicBezTo>
                  <a:cubicBezTo>
                    <a:pt x="927" y="6436"/>
                    <a:pt x="629" y="6483"/>
                    <a:pt x="417" y="6585"/>
                  </a:cubicBezTo>
                  <a:cubicBezTo>
                    <a:pt x="73" y="6747"/>
                    <a:pt x="0" y="7014"/>
                    <a:pt x="0" y="7204"/>
                  </a:cubicBezTo>
                  <a:cubicBezTo>
                    <a:pt x="0" y="8103"/>
                    <a:pt x="1672" y="9865"/>
                    <a:pt x="3442" y="11732"/>
                  </a:cubicBezTo>
                  <a:cubicBezTo>
                    <a:pt x="4454" y="12797"/>
                    <a:pt x="5410" y="13801"/>
                    <a:pt x="5904" y="14509"/>
                  </a:cubicBezTo>
                  <a:cubicBezTo>
                    <a:pt x="6309" y="15085"/>
                    <a:pt x="6706" y="15866"/>
                    <a:pt x="7168" y="16773"/>
                  </a:cubicBezTo>
                  <a:cubicBezTo>
                    <a:pt x="8179" y="18757"/>
                    <a:pt x="9443" y="21232"/>
                    <a:pt x="11435" y="22693"/>
                  </a:cubicBezTo>
                  <a:cubicBezTo>
                    <a:pt x="14306" y="24799"/>
                    <a:pt x="28657" y="29362"/>
                    <a:pt x="34634" y="29735"/>
                  </a:cubicBezTo>
                  <a:cubicBezTo>
                    <a:pt x="34909" y="29751"/>
                    <a:pt x="35181" y="29760"/>
                    <a:pt x="35448" y="29760"/>
                  </a:cubicBezTo>
                  <a:cubicBezTo>
                    <a:pt x="38250" y="29760"/>
                    <a:pt x="40725" y="28833"/>
                    <a:pt x="42482" y="27108"/>
                  </a:cubicBezTo>
                  <a:cubicBezTo>
                    <a:pt x="43988" y="25625"/>
                    <a:pt x="44769" y="23730"/>
                    <a:pt x="44681" y="21774"/>
                  </a:cubicBezTo>
                  <a:cubicBezTo>
                    <a:pt x="44478" y="17263"/>
                    <a:pt x="41065" y="13607"/>
                    <a:pt x="36379" y="12885"/>
                  </a:cubicBezTo>
                  <a:cubicBezTo>
                    <a:pt x="35729" y="12785"/>
                    <a:pt x="35123" y="12741"/>
                    <a:pt x="34556" y="12741"/>
                  </a:cubicBezTo>
                  <a:cubicBezTo>
                    <a:pt x="32092" y="12741"/>
                    <a:pt x="30347" y="13578"/>
                    <a:pt x="28771" y="14332"/>
                  </a:cubicBezTo>
                  <a:cubicBezTo>
                    <a:pt x="27920" y="14741"/>
                    <a:pt x="27119" y="15125"/>
                    <a:pt x="26268" y="15352"/>
                  </a:cubicBezTo>
                  <a:cubicBezTo>
                    <a:pt x="24089" y="15935"/>
                    <a:pt x="22226" y="16522"/>
                    <a:pt x="21486" y="16761"/>
                  </a:cubicBezTo>
                  <a:lnTo>
                    <a:pt x="21486" y="16761"/>
                  </a:lnTo>
                  <a:cubicBezTo>
                    <a:pt x="21822" y="15571"/>
                    <a:pt x="22858" y="11708"/>
                    <a:pt x="22527" y="10379"/>
                  </a:cubicBezTo>
                  <a:cubicBezTo>
                    <a:pt x="22146" y="8869"/>
                    <a:pt x="19830" y="7917"/>
                    <a:pt x="19490" y="7787"/>
                  </a:cubicBezTo>
                  <a:lnTo>
                    <a:pt x="17537" y="5908"/>
                  </a:lnTo>
                  <a:cubicBezTo>
                    <a:pt x="16595" y="5144"/>
                    <a:pt x="13464" y="2649"/>
                    <a:pt x="12872" y="2649"/>
                  </a:cubicBezTo>
                  <a:cubicBezTo>
                    <a:pt x="12760" y="2649"/>
                    <a:pt x="12358" y="2350"/>
                    <a:pt x="12006" y="2086"/>
                  </a:cubicBezTo>
                  <a:cubicBezTo>
                    <a:pt x="10966" y="1305"/>
                    <a:pt x="9220" y="1"/>
                    <a:pt x="71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73;p35">
              <a:extLst>
                <a:ext uri="{FF2B5EF4-FFF2-40B4-BE49-F238E27FC236}">
                  <a16:creationId xmlns:a16="http://schemas.microsoft.com/office/drawing/2014/main" id="{73B5E91A-AB1E-43FF-8BEB-E9974DED4839}"/>
                </a:ext>
              </a:extLst>
            </p:cNvPr>
            <p:cNvSpPr/>
            <p:nvPr/>
          </p:nvSpPr>
          <p:spPr>
            <a:xfrm>
              <a:off x="2278950" y="2986300"/>
              <a:ext cx="112200" cy="130150"/>
            </a:xfrm>
            <a:custGeom>
              <a:avLst/>
              <a:gdLst/>
              <a:ahLst/>
              <a:cxnLst/>
              <a:rect l="l" t="t" r="r" b="b"/>
              <a:pathLst>
                <a:path w="4488" h="5206" extrusionOk="0">
                  <a:moveTo>
                    <a:pt x="4275" y="0"/>
                  </a:moveTo>
                  <a:cubicBezTo>
                    <a:pt x="4207" y="0"/>
                    <a:pt x="4142" y="35"/>
                    <a:pt x="4106" y="100"/>
                  </a:cubicBezTo>
                  <a:cubicBezTo>
                    <a:pt x="4094" y="120"/>
                    <a:pt x="3005" y="2096"/>
                    <a:pt x="2608" y="2630"/>
                  </a:cubicBezTo>
                  <a:cubicBezTo>
                    <a:pt x="2426" y="2869"/>
                    <a:pt x="2393" y="3238"/>
                    <a:pt x="2353" y="3626"/>
                  </a:cubicBezTo>
                  <a:cubicBezTo>
                    <a:pt x="2284" y="4372"/>
                    <a:pt x="2199" y="4825"/>
                    <a:pt x="1656" y="4825"/>
                  </a:cubicBezTo>
                  <a:cubicBezTo>
                    <a:pt x="656" y="4825"/>
                    <a:pt x="401" y="3521"/>
                    <a:pt x="393" y="3464"/>
                  </a:cubicBezTo>
                  <a:cubicBezTo>
                    <a:pt x="375" y="3375"/>
                    <a:pt x="297" y="3311"/>
                    <a:pt x="207" y="3311"/>
                  </a:cubicBezTo>
                  <a:cubicBezTo>
                    <a:pt x="195" y="3311"/>
                    <a:pt x="183" y="3312"/>
                    <a:pt x="170" y="3314"/>
                  </a:cubicBezTo>
                  <a:cubicBezTo>
                    <a:pt x="69" y="3331"/>
                    <a:pt x="0" y="3432"/>
                    <a:pt x="21" y="3533"/>
                  </a:cubicBezTo>
                  <a:cubicBezTo>
                    <a:pt x="126" y="4112"/>
                    <a:pt x="604" y="5206"/>
                    <a:pt x="1656" y="5206"/>
                  </a:cubicBezTo>
                  <a:cubicBezTo>
                    <a:pt x="2583" y="5206"/>
                    <a:pt x="2669" y="4314"/>
                    <a:pt x="2729" y="3662"/>
                  </a:cubicBezTo>
                  <a:cubicBezTo>
                    <a:pt x="2762" y="3343"/>
                    <a:pt x="2794" y="3011"/>
                    <a:pt x="2908" y="2857"/>
                  </a:cubicBezTo>
                  <a:cubicBezTo>
                    <a:pt x="3325" y="2302"/>
                    <a:pt x="4394" y="363"/>
                    <a:pt x="4439" y="281"/>
                  </a:cubicBezTo>
                  <a:cubicBezTo>
                    <a:pt x="4487" y="188"/>
                    <a:pt x="4454" y="75"/>
                    <a:pt x="4366" y="23"/>
                  </a:cubicBezTo>
                  <a:cubicBezTo>
                    <a:pt x="4337" y="8"/>
                    <a:pt x="4305" y="0"/>
                    <a:pt x="42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74;p35">
              <a:extLst>
                <a:ext uri="{FF2B5EF4-FFF2-40B4-BE49-F238E27FC236}">
                  <a16:creationId xmlns:a16="http://schemas.microsoft.com/office/drawing/2014/main" id="{9F34C7D8-C85D-42F8-AFB7-58F3D14B3A3D}"/>
                </a:ext>
              </a:extLst>
            </p:cNvPr>
            <p:cNvSpPr/>
            <p:nvPr/>
          </p:nvSpPr>
          <p:spPr>
            <a:xfrm>
              <a:off x="2355075" y="2979150"/>
              <a:ext cx="173950" cy="206750"/>
            </a:xfrm>
            <a:custGeom>
              <a:avLst/>
              <a:gdLst/>
              <a:ahLst/>
              <a:cxnLst/>
              <a:rect l="l" t="t" r="r" b="b"/>
              <a:pathLst>
                <a:path w="6958" h="8270" extrusionOk="0">
                  <a:moveTo>
                    <a:pt x="4957" y="1"/>
                  </a:moveTo>
                  <a:cubicBezTo>
                    <a:pt x="3629" y="1"/>
                    <a:pt x="2701" y="1333"/>
                    <a:pt x="2657" y="1397"/>
                  </a:cubicBezTo>
                  <a:cubicBezTo>
                    <a:pt x="2645" y="1418"/>
                    <a:pt x="1336" y="3479"/>
                    <a:pt x="927" y="4163"/>
                  </a:cubicBezTo>
                  <a:cubicBezTo>
                    <a:pt x="486" y="4905"/>
                    <a:pt x="0" y="6475"/>
                    <a:pt x="365" y="7496"/>
                  </a:cubicBezTo>
                  <a:cubicBezTo>
                    <a:pt x="519" y="7933"/>
                    <a:pt x="854" y="8213"/>
                    <a:pt x="1284" y="8261"/>
                  </a:cubicBezTo>
                  <a:cubicBezTo>
                    <a:pt x="1325" y="8265"/>
                    <a:pt x="1373" y="8269"/>
                    <a:pt x="1418" y="8269"/>
                  </a:cubicBezTo>
                  <a:cubicBezTo>
                    <a:pt x="1904" y="8269"/>
                    <a:pt x="2414" y="7982"/>
                    <a:pt x="2701" y="7533"/>
                  </a:cubicBezTo>
                  <a:cubicBezTo>
                    <a:pt x="2928" y="7176"/>
                    <a:pt x="3187" y="6674"/>
                    <a:pt x="3414" y="6224"/>
                  </a:cubicBezTo>
                  <a:cubicBezTo>
                    <a:pt x="3616" y="5824"/>
                    <a:pt x="3872" y="5318"/>
                    <a:pt x="3957" y="5245"/>
                  </a:cubicBezTo>
                  <a:cubicBezTo>
                    <a:pt x="4167" y="5103"/>
                    <a:pt x="6427" y="2961"/>
                    <a:pt x="6880" y="2531"/>
                  </a:cubicBezTo>
                  <a:cubicBezTo>
                    <a:pt x="6953" y="2462"/>
                    <a:pt x="6958" y="2341"/>
                    <a:pt x="6885" y="2264"/>
                  </a:cubicBezTo>
                  <a:cubicBezTo>
                    <a:pt x="6850" y="2225"/>
                    <a:pt x="6801" y="2206"/>
                    <a:pt x="6752" y="2206"/>
                  </a:cubicBezTo>
                  <a:cubicBezTo>
                    <a:pt x="6704" y="2206"/>
                    <a:pt x="6655" y="2224"/>
                    <a:pt x="6617" y="2260"/>
                  </a:cubicBezTo>
                  <a:cubicBezTo>
                    <a:pt x="5588" y="3236"/>
                    <a:pt x="3900" y="4828"/>
                    <a:pt x="3746" y="4933"/>
                  </a:cubicBezTo>
                  <a:cubicBezTo>
                    <a:pt x="3605" y="5026"/>
                    <a:pt x="3450" y="5314"/>
                    <a:pt x="3074" y="6054"/>
                  </a:cubicBezTo>
                  <a:cubicBezTo>
                    <a:pt x="2852" y="6492"/>
                    <a:pt x="2600" y="6990"/>
                    <a:pt x="2381" y="7330"/>
                  </a:cubicBezTo>
                  <a:cubicBezTo>
                    <a:pt x="2162" y="7671"/>
                    <a:pt x="1784" y="7890"/>
                    <a:pt x="1424" y="7890"/>
                  </a:cubicBezTo>
                  <a:cubicBezTo>
                    <a:pt x="1390" y="7890"/>
                    <a:pt x="1357" y="7888"/>
                    <a:pt x="1325" y="7884"/>
                  </a:cubicBezTo>
                  <a:cubicBezTo>
                    <a:pt x="1126" y="7865"/>
                    <a:pt x="859" y="7755"/>
                    <a:pt x="721" y="7370"/>
                  </a:cubicBezTo>
                  <a:cubicBezTo>
                    <a:pt x="409" y="6499"/>
                    <a:pt x="830" y="5062"/>
                    <a:pt x="1252" y="4358"/>
                  </a:cubicBezTo>
                  <a:cubicBezTo>
                    <a:pt x="1661" y="3677"/>
                    <a:pt x="2964" y="1621"/>
                    <a:pt x="2973" y="1604"/>
                  </a:cubicBezTo>
                  <a:cubicBezTo>
                    <a:pt x="2981" y="1592"/>
                    <a:pt x="3827" y="377"/>
                    <a:pt x="4957" y="377"/>
                  </a:cubicBezTo>
                  <a:cubicBezTo>
                    <a:pt x="5062" y="377"/>
                    <a:pt x="5147" y="292"/>
                    <a:pt x="5147" y="187"/>
                  </a:cubicBezTo>
                  <a:cubicBezTo>
                    <a:pt x="5147" y="85"/>
                    <a:pt x="5062" y="1"/>
                    <a:pt x="49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75;p35">
              <a:extLst>
                <a:ext uri="{FF2B5EF4-FFF2-40B4-BE49-F238E27FC236}">
                  <a16:creationId xmlns:a16="http://schemas.microsoft.com/office/drawing/2014/main" id="{2F7839D1-51DE-4914-A4E9-D7B4F81224F5}"/>
                </a:ext>
              </a:extLst>
            </p:cNvPr>
            <p:cNvSpPr/>
            <p:nvPr/>
          </p:nvSpPr>
          <p:spPr>
            <a:xfrm>
              <a:off x="2438500" y="3072275"/>
              <a:ext cx="125250" cy="156550"/>
            </a:xfrm>
            <a:custGeom>
              <a:avLst/>
              <a:gdLst/>
              <a:ahLst/>
              <a:cxnLst/>
              <a:rect l="l" t="t" r="r" b="b"/>
              <a:pathLst>
                <a:path w="5010" h="6262" extrusionOk="0">
                  <a:moveTo>
                    <a:pt x="1964" y="1"/>
                  </a:moveTo>
                  <a:cubicBezTo>
                    <a:pt x="1906" y="1"/>
                    <a:pt x="1849" y="27"/>
                    <a:pt x="1810" y="78"/>
                  </a:cubicBezTo>
                  <a:cubicBezTo>
                    <a:pt x="1660" y="288"/>
                    <a:pt x="324" y="2152"/>
                    <a:pt x="324" y="2949"/>
                  </a:cubicBezTo>
                  <a:cubicBezTo>
                    <a:pt x="324" y="3148"/>
                    <a:pt x="287" y="3443"/>
                    <a:pt x="251" y="3755"/>
                  </a:cubicBezTo>
                  <a:cubicBezTo>
                    <a:pt x="134" y="4727"/>
                    <a:pt x="0" y="5828"/>
                    <a:pt x="579" y="6088"/>
                  </a:cubicBezTo>
                  <a:cubicBezTo>
                    <a:pt x="818" y="6192"/>
                    <a:pt x="1089" y="6261"/>
                    <a:pt x="1365" y="6261"/>
                  </a:cubicBezTo>
                  <a:cubicBezTo>
                    <a:pt x="1875" y="6261"/>
                    <a:pt x="2385" y="6030"/>
                    <a:pt x="2689" y="5374"/>
                  </a:cubicBezTo>
                  <a:cubicBezTo>
                    <a:pt x="3029" y="4641"/>
                    <a:pt x="3410" y="3815"/>
                    <a:pt x="3539" y="3540"/>
                  </a:cubicBezTo>
                  <a:cubicBezTo>
                    <a:pt x="3827" y="3496"/>
                    <a:pt x="4584" y="3326"/>
                    <a:pt x="4957" y="2702"/>
                  </a:cubicBezTo>
                  <a:cubicBezTo>
                    <a:pt x="5009" y="2613"/>
                    <a:pt x="4981" y="2496"/>
                    <a:pt x="4892" y="2443"/>
                  </a:cubicBezTo>
                  <a:cubicBezTo>
                    <a:pt x="4861" y="2425"/>
                    <a:pt x="4828" y="2417"/>
                    <a:pt x="4794" y="2417"/>
                  </a:cubicBezTo>
                  <a:cubicBezTo>
                    <a:pt x="4730" y="2417"/>
                    <a:pt x="4667" y="2449"/>
                    <a:pt x="4632" y="2507"/>
                  </a:cubicBezTo>
                  <a:cubicBezTo>
                    <a:pt x="4277" y="3103"/>
                    <a:pt x="3406" y="3172"/>
                    <a:pt x="3397" y="3172"/>
                  </a:cubicBezTo>
                  <a:cubicBezTo>
                    <a:pt x="3329" y="3180"/>
                    <a:pt x="3268" y="3221"/>
                    <a:pt x="3240" y="3285"/>
                  </a:cubicBezTo>
                  <a:cubicBezTo>
                    <a:pt x="3240" y="3285"/>
                    <a:pt x="2761" y="4318"/>
                    <a:pt x="2345" y="5213"/>
                  </a:cubicBezTo>
                  <a:cubicBezTo>
                    <a:pt x="2098" y="5745"/>
                    <a:pt x="1710" y="5886"/>
                    <a:pt x="1368" y="5886"/>
                  </a:cubicBezTo>
                  <a:cubicBezTo>
                    <a:pt x="1094" y="5886"/>
                    <a:pt x="850" y="5795"/>
                    <a:pt x="733" y="5743"/>
                  </a:cubicBezTo>
                  <a:cubicBezTo>
                    <a:pt x="409" y="5598"/>
                    <a:pt x="547" y="4471"/>
                    <a:pt x="627" y="3800"/>
                  </a:cubicBezTo>
                  <a:cubicBezTo>
                    <a:pt x="668" y="3464"/>
                    <a:pt x="705" y="3168"/>
                    <a:pt x="705" y="2949"/>
                  </a:cubicBezTo>
                  <a:cubicBezTo>
                    <a:pt x="705" y="2378"/>
                    <a:pt x="1725" y="843"/>
                    <a:pt x="2118" y="301"/>
                  </a:cubicBezTo>
                  <a:cubicBezTo>
                    <a:pt x="2178" y="216"/>
                    <a:pt x="2163" y="98"/>
                    <a:pt x="2077" y="38"/>
                  </a:cubicBezTo>
                  <a:cubicBezTo>
                    <a:pt x="2043" y="13"/>
                    <a:pt x="2004" y="1"/>
                    <a:pt x="19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76;p35">
              <a:extLst>
                <a:ext uri="{FF2B5EF4-FFF2-40B4-BE49-F238E27FC236}">
                  <a16:creationId xmlns:a16="http://schemas.microsoft.com/office/drawing/2014/main" id="{77D84988-0701-43A3-B147-D2255C12C9FC}"/>
                </a:ext>
              </a:extLst>
            </p:cNvPr>
            <p:cNvSpPr/>
            <p:nvPr/>
          </p:nvSpPr>
          <p:spPr>
            <a:xfrm>
              <a:off x="2518350" y="3151575"/>
              <a:ext cx="36800" cy="35350"/>
            </a:xfrm>
            <a:custGeom>
              <a:avLst/>
              <a:gdLst/>
              <a:ahLst/>
              <a:cxnLst/>
              <a:rect l="l" t="t" r="r" b="b"/>
              <a:pathLst>
                <a:path w="1472" h="1414" extrusionOk="0">
                  <a:moveTo>
                    <a:pt x="216" y="0"/>
                  </a:moveTo>
                  <a:cubicBezTo>
                    <a:pt x="190" y="0"/>
                    <a:pt x="164" y="5"/>
                    <a:pt x="139" y="16"/>
                  </a:cubicBezTo>
                  <a:cubicBezTo>
                    <a:pt x="46" y="60"/>
                    <a:pt x="1" y="170"/>
                    <a:pt x="46" y="267"/>
                  </a:cubicBezTo>
                  <a:cubicBezTo>
                    <a:pt x="268" y="774"/>
                    <a:pt x="673" y="1174"/>
                    <a:pt x="1180" y="1397"/>
                  </a:cubicBezTo>
                  <a:cubicBezTo>
                    <a:pt x="1204" y="1409"/>
                    <a:pt x="1228" y="1413"/>
                    <a:pt x="1257" y="1413"/>
                  </a:cubicBezTo>
                  <a:cubicBezTo>
                    <a:pt x="1329" y="1413"/>
                    <a:pt x="1398" y="1372"/>
                    <a:pt x="1427" y="1299"/>
                  </a:cubicBezTo>
                  <a:cubicBezTo>
                    <a:pt x="1471" y="1206"/>
                    <a:pt x="1427" y="1093"/>
                    <a:pt x="1329" y="1052"/>
                  </a:cubicBezTo>
                  <a:cubicBezTo>
                    <a:pt x="913" y="866"/>
                    <a:pt x="576" y="534"/>
                    <a:pt x="390" y="113"/>
                  </a:cubicBezTo>
                  <a:cubicBezTo>
                    <a:pt x="359" y="41"/>
                    <a:pt x="290" y="0"/>
                    <a:pt x="2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77;p35">
              <a:extLst>
                <a:ext uri="{FF2B5EF4-FFF2-40B4-BE49-F238E27FC236}">
                  <a16:creationId xmlns:a16="http://schemas.microsoft.com/office/drawing/2014/main" id="{4B4F42A3-ED40-415C-B44C-BF750F207470}"/>
                </a:ext>
              </a:extLst>
            </p:cNvPr>
            <p:cNvSpPr/>
            <p:nvPr/>
          </p:nvSpPr>
          <p:spPr>
            <a:xfrm>
              <a:off x="2286125" y="2897875"/>
              <a:ext cx="84250" cy="106200"/>
            </a:xfrm>
            <a:custGeom>
              <a:avLst/>
              <a:gdLst/>
              <a:ahLst/>
              <a:cxnLst/>
              <a:rect l="l" t="t" r="r" b="b"/>
              <a:pathLst>
                <a:path w="3370" h="4248" extrusionOk="0">
                  <a:moveTo>
                    <a:pt x="3058" y="1"/>
                  </a:moveTo>
                  <a:cubicBezTo>
                    <a:pt x="2506" y="1"/>
                    <a:pt x="2031" y="365"/>
                    <a:pt x="1892" y="887"/>
                  </a:cubicBezTo>
                  <a:cubicBezTo>
                    <a:pt x="1560" y="1753"/>
                    <a:pt x="78" y="3928"/>
                    <a:pt x="61" y="3949"/>
                  </a:cubicBezTo>
                  <a:cubicBezTo>
                    <a:pt x="1" y="4037"/>
                    <a:pt x="25" y="4155"/>
                    <a:pt x="110" y="4211"/>
                  </a:cubicBezTo>
                  <a:cubicBezTo>
                    <a:pt x="143" y="4235"/>
                    <a:pt x="179" y="4248"/>
                    <a:pt x="220" y="4248"/>
                  </a:cubicBezTo>
                  <a:cubicBezTo>
                    <a:pt x="276" y="4248"/>
                    <a:pt x="337" y="4216"/>
                    <a:pt x="373" y="4162"/>
                  </a:cubicBezTo>
                  <a:cubicBezTo>
                    <a:pt x="434" y="4074"/>
                    <a:pt x="1896" y="1932"/>
                    <a:pt x="2252" y="1004"/>
                  </a:cubicBezTo>
                  <a:cubicBezTo>
                    <a:pt x="2350" y="633"/>
                    <a:pt x="2683" y="380"/>
                    <a:pt x="3060" y="380"/>
                  </a:cubicBezTo>
                  <a:cubicBezTo>
                    <a:pt x="3090" y="380"/>
                    <a:pt x="3120" y="381"/>
                    <a:pt x="3151" y="385"/>
                  </a:cubicBezTo>
                  <a:cubicBezTo>
                    <a:pt x="3158" y="386"/>
                    <a:pt x="3165" y="386"/>
                    <a:pt x="3172" y="386"/>
                  </a:cubicBezTo>
                  <a:cubicBezTo>
                    <a:pt x="3266" y="386"/>
                    <a:pt x="3351" y="316"/>
                    <a:pt x="3358" y="219"/>
                  </a:cubicBezTo>
                  <a:cubicBezTo>
                    <a:pt x="3369" y="114"/>
                    <a:pt x="3297" y="20"/>
                    <a:pt x="3192" y="8"/>
                  </a:cubicBezTo>
                  <a:cubicBezTo>
                    <a:pt x="3147" y="3"/>
                    <a:pt x="3102" y="1"/>
                    <a:pt x="30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78;p35">
              <a:extLst>
                <a:ext uri="{FF2B5EF4-FFF2-40B4-BE49-F238E27FC236}">
                  <a16:creationId xmlns:a16="http://schemas.microsoft.com/office/drawing/2014/main" id="{464B591B-6866-48C8-9678-9AE403D807D0}"/>
                </a:ext>
              </a:extLst>
            </p:cNvPr>
            <p:cNvSpPr/>
            <p:nvPr/>
          </p:nvSpPr>
          <p:spPr>
            <a:xfrm>
              <a:off x="2328850" y="3018775"/>
              <a:ext cx="17125" cy="47350"/>
            </a:xfrm>
            <a:custGeom>
              <a:avLst/>
              <a:gdLst/>
              <a:ahLst/>
              <a:cxnLst/>
              <a:rect l="l" t="t" r="r" b="b"/>
              <a:pathLst>
                <a:path w="685" h="1894" extrusionOk="0">
                  <a:moveTo>
                    <a:pt x="211" y="0"/>
                  </a:moveTo>
                  <a:cubicBezTo>
                    <a:pt x="195" y="0"/>
                    <a:pt x="179" y="2"/>
                    <a:pt x="163" y="7"/>
                  </a:cubicBezTo>
                  <a:cubicBezTo>
                    <a:pt x="62" y="31"/>
                    <a:pt x="0" y="133"/>
                    <a:pt x="25" y="234"/>
                  </a:cubicBezTo>
                  <a:cubicBezTo>
                    <a:pt x="146" y="724"/>
                    <a:pt x="236" y="1226"/>
                    <a:pt x="296" y="1728"/>
                  </a:cubicBezTo>
                  <a:cubicBezTo>
                    <a:pt x="309" y="1825"/>
                    <a:pt x="389" y="1894"/>
                    <a:pt x="486" y="1894"/>
                  </a:cubicBezTo>
                  <a:lnTo>
                    <a:pt x="507" y="1894"/>
                  </a:lnTo>
                  <a:cubicBezTo>
                    <a:pt x="612" y="1882"/>
                    <a:pt x="685" y="1785"/>
                    <a:pt x="673" y="1683"/>
                  </a:cubicBezTo>
                  <a:cubicBezTo>
                    <a:pt x="612" y="1165"/>
                    <a:pt x="518" y="647"/>
                    <a:pt x="393" y="145"/>
                  </a:cubicBezTo>
                  <a:cubicBezTo>
                    <a:pt x="373" y="60"/>
                    <a:pt x="295" y="0"/>
                    <a:pt x="2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79;p35">
              <a:extLst>
                <a:ext uri="{FF2B5EF4-FFF2-40B4-BE49-F238E27FC236}">
                  <a16:creationId xmlns:a16="http://schemas.microsoft.com/office/drawing/2014/main" id="{BA43510E-1C83-402B-93BC-991EE8EEBA1E}"/>
                </a:ext>
              </a:extLst>
            </p:cNvPr>
            <p:cNvSpPr/>
            <p:nvPr/>
          </p:nvSpPr>
          <p:spPr>
            <a:xfrm>
              <a:off x="2368425" y="3010150"/>
              <a:ext cx="34875" cy="42200"/>
            </a:xfrm>
            <a:custGeom>
              <a:avLst/>
              <a:gdLst/>
              <a:ahLst/>
              <a:cxnLst/>
              <a:rect l="l" t="t" r="r" b="b"/>
              <a:pathLst>
                <a:path w="1395" h="1688" extrusionOk="0">
                  <a:moveTo>
                    <a:pt x="214" y="1"/>
                  </a:moveTo>
                  <a:cubicBezTo>
                    <a:pt x="198" y="1"/>
                    <a:pt x="180" y="3"/>
                    <a:pt x="163" y="8"/>
                  </a:cubicBezTo>
                  <a:cubicBezTo>
                    <a:pt x="62" y="32"/>
                    <a:pt x="1" y="138"/>
                    <a:pt x="29" y="239"/>
                  </a:cubicBezTo>
                  <a:cubicBezTo>
                    <a:pt x="183" y="834"/>
                    <a:pt x="556" y="1336"/>
                    <a:pt x="1078" y="1660"/>
                  </a:cubicBezTo>
                  <a:cubicBezTo>
                    <a:pt x="1110" y="1680"/>
                    <a:pt x="1143" y="1688"/>
                    <a:pt x="1179" y="1688"/>
                  </a:cubicBezTo>
                  <a:cubicBezTo>
                    <a:pt x="1240" y="1688"/>
                    <a:pt x="1305" y="1660"/>
                    <a:pt x="1337" y="1599"/>
                  </a:cubicBezTo>
                  <a:cubicBezTo>
                    <a:pt x="1394" y="1510"/>
                    <a:pt x="1365" y="1396"/>
                    <a:pt x="1277" y="1340"/>
                  </a:cubicBezTo>
                  <a:cubicBezTo>
                    <a:pt x="839" y="1069"/>
                    <a:pt x="527" y="643"/>
                    <a:pt x="393" y="142"/>
                  </a:cubicBezTo>
                  <a:cubicBezTo>
                    <a:pt x="373" y="57"/>
                    <a:pt x="299" y="1"/>
                    <a:pt x="2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80;p35">
              <a:extLst>
                <a:ext uri="{FF2B5EF4-FFF2-40B4-BE49-F238E27FC236}">
                  <a16:creationId xmlns:a16="http://schemas.microsoft.com/office/drawing/2014/main" id="{74367DA3-77FA-4068-A3D7-7AC7B0F6747A}"/>
                </a:ext>
              </a:extLst>
            </p:cNvPr>
            <p:cNvSpPr/>
            <p:nvPr/>
          </p:nvSpPr>
          <p:spPr>
            <a:xfrm>
              <a:off x="2514825" y="3254875"/>
              <a:ext cx="75225" cy="162550"/>
            </a:xfrm>
            <a:custGeom>
              <a:avLst/>
              <a:gdLst/>
              <a:ahLst/>
              <a:cxnLst/>
              <a:rect l="l" t="t" r="r" b="b"/>
              <a:pathLst>
                <a:path w="3009" h="6502" extrusionOk="0">
                  <a:moveTo>
                    <a:pt x="2795" y="1"/>
                  </a:moveTo>
                  <a:cubicBezTo>
                    <a:pt x="2715" y="1"/>
                    <a:pt x="2639" y="54"/>
                    <a:pt x="2616" y="135"/>
                  </a:cubicBezTo>
                  <a:cubicBezTo>
                    <a:pt x="2600" y="184"/>
                    <a:pt x="1162" y="4966"/>
                    <a:pt x="69" y="6185"/>
                  </a:cubicBezTo>
                  <a:cubicBezTo>
                    <a:pt x="0" y="6263"/>
                    <a:pt x="4" y="6384"/>
                    <a:pt x="86" y="6452"/>
                  </a:cubicBezTo>
                  <a:cubicBezTo>
                    <a:pt x="122" y="6485"/>
                    <a:pt x="166" y="6501"/>
                    <a:pt x="211" y="6501"/>
                  </a:cubicBezTo>
                  <a:cubicBezTo>
                    <a:pt x="263" y="6501"/>
                    <a:pt x="316" y="6482"/>
                    <a:pt x="353" y="6441"/>
                  </a:cubicBezTo>
                  <a:cubicBezTo>
                    <a:pt x="1503" y="5157"/>
                    <a:pt x="2919" y="443"/>
                    <a:pt x="2977" y="245"/>
                  </a:cubicBezTo>
                  <a:cubicBezTo>
                    <a:pt x="3009" y="144"/>
                    <a:pt x="2953" y="38"/>
                    <a:pt x="2851" y="10"/>
                  </a:cubicBezTo>
                  <a:cubicBezTo>
                    <a:pt x="2833" y="4"/>
                    <a:pt x="2814" y="1"/>
                    <a:pt x="27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81;p35">
              <a:extLst>
                <a:ext uri="{FF2B5EF4-FFF2-40B4-BE49-F238E27FC236}">
                  <a16:creationId xmlns:a16="http://schemas.microsoft.com/office/drawing/2014/main" id="{A92A277D-C4B5-4EC0-B95E-DDB57A485E6B}"/>
                </a:ext>
              </a:extLst>
            </p:cNvPr>
            <p:cNvSpPr/>
            <p:nvPr/>
          </p:nvSpPr>
          <p:spPr>
            <a:xfrm>
              <a:off x="1279450" y="2772450"/>
              <a:ext cx="1067450" cy="832775"/>
            </a:xfrm>
            <a:custGeom>
              <a:avLst/>
              <a:gdLst/>
              <a:ahLst/>
              <a:cxnLst/>
              <a:rect l="l" t="t" r="r" b="b"/>
              <a:pathLst>
                <a:path w="42698" h="33311" extrusionOk="0">
                  <a:moveTo>
                    <a:pt x="28610" y="0"/>
                  </a:moveTo>
                  <a:cubicBezTo>
                    <a:pt x="28603" y="0"/>
                    <a:pt x="28596" y="0"/>
                    <a:pt x="28589" y="0"/>
                  </a:cubicBezTo>
                  <a:lnTo>
                    <a:pt x="1888" y="161"/>
                  </a:lnTo>
                  <a:cubicBezTo>
                    <a:pt x="843" y="170"/>
                    <a:pt x="0" y="1025"/>
                    <a:pt x="9" y="2069"/>
                  </a:cubicBezTo>
                  <a:cubicBezTo>
                    <a:pt x="13" y="2292"/>
                    <a:pt x="54" y="2510"/>
                    <a:pt x="131" y="2716"/>
                  </a:cubicBezTo>
                  <a:lnTo>
                    <a:pt x="10873" y="32059"/>
                  </a:lnTo>
                  <a:cubicBezTo>
                    <a:pt x="11145" y="32808"/>
                    <a:pt x="11857" y="33310"/>
                    <a:pt x="12655" y="33310"/>
                  </a:cubicBezTo>
                  <a:lnTo>
                    <a:pt x="40786" y="33310"/>
                  </a:lnTo>
                  <a:cubicBezTo>
                    <a:pt x="40791" y="33310"/>
                    <a:pt x="40796" y="33310"/>
                    <a:pt x="40800" y="33310"/>
                  </a:cubicBezTo>
                  <a:cubicBezTo>
                    <a:pt x="41842" y="33310"/>
                    <a:pt x="42689" y="32471"/>
                    <a:pt x="42698" y="31431"/>
                  </a:cubicBezTo>
                  <a:cubicBezTo>
                    <a:pt x="42698" y="31197"/>
                    <a:pt x="42657" y="30965"/>
                    <a:pt x="42576" y="30747"/>
                  </a:cubicBezTo>
                  <a:lnTo>
                    <a:pt x="32080" y="2417"/>
                  </a:lnTo>
                  <a:cubicBezTo>
                    <a:pt x="31544" y="966"/>
                    <a:pt x="30157" y="0"/>
                    <a:pt x="286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82;p35">
              <a:extLst>
                <a:ext uri="{FF2B5EF4-FFF2-40B4-BE49-F238E27FC236}">
                  <a16:creationId xmlns:a16="http://schemas.microsoft.com/office/drawing/2014/main" id="{518DCB7B-54C1-477F-B11F-1209879345DE}"/>
                </a:ext>
              </a:extLst>
            </p:cNvPr>
            <p:cNvSpPr/>
            <p:nvPr/>
          </p:nvSpPr>
          <p:spPr>
            <a:xfrm>
              <a:off x="1274700" y="2767775"/>
              <a:ext cx="1076975" cy="842100"/>
            </a:xfrm>
            <a:custGeom>
              <a:avLst/>
              <a:gdLst/>
              <a:ahLst/>
              <a:cxnLst/>
              <a:rect l="l" t="t" r="r" b="b"/>
              <a:pathLst>
                <a:path w="43079" h="33684" extrusionOk="0">
                  <a:moveTo>
                    <a:pt x="28800" y="377"/>
                  </a:moveTo>
                  <a:cubicBezTo>
                    <a:pt x="30265" y="377"/>
                    <a:pt x="31586" y="1296"/>
                    <a:pt x="32091" y="2669"/>
                  </a:cubicBezTo>
                  <a:lnTo>
                    <a:pt x="42587" y="31003"/>
                  </a:lnTo>
                  <a:cubicBezTo>
                    <a:pt x="42660" y="31197"/>
                    <a:pt x="42697" y="31403"/>
                    <a:pt x="42697" y="31614"/>
                  </a:cubicBezTo>
                  <a:cubicBezTo>
                    <a:pt x="42693" y="32072"/>
                    <a:pt x="42511" y="32496"/>
                    <a:pt x="42187" y="32817"/>
                  </a:cubicBezTo>
                  <a:cubicBezTo>
                    <a:pt x="41863" y="33137"/>
                    <a:pt x="41430" y="33298"/>
                    <a:pt x="40976" y="33307"/>
                  </a:cubicBezTo>
                  <a:lnTo>
                    <a:pt x="12845" y="33307"/>
                  </a:lnTo>
                  <a:cubicBezTo>
                    <a:pt x="12129" y="33307"/>
                    <a:pt x="11484" y="32853"/>
                    <a:pt x="11241" y="32181"/>
                  </a:cubicBezTo>
                  <a:lnTo>
                    <a:pt x="498" y="2839"/>
                  </a:lnTo>
                  <a:lnTo>
                    <a:pt x="498" y="2835"/>
                  </a:lnTo>
                  <a:cubicBezTo>
                    <a:pt x="429" y="2649"/>
                    <a:pt x="394" y="2455"/>
                    <a:pt x="390" y="2256"/>
                  </a:cubicBezTo>
                  <a:cubicBezTo>
                    <a:pt x="381" y="1316"/>
                    <a:pt x="1138" y="543"/>
                    <a:pt x="2078" y="535"/>
                  </a:cubicBezTo>
                  <a:lnTo>
                    <a:pt x="28783" y="377"/>
                  </a:lnTo>
                  <a:close/>
                  <a:moveTo>
                    <a:pt x="28779" y="1"/>
                  </a:moveTo>
                  <a:lnTo>
                    <a:pt x="2074" y="158"/>
                  </a:lnTo>
                  <a:cubicBezTo>
                    <a:pt x="928" y="167"/>
                    <a:pt x="1" y="1110"/>
                    <a:pt x="13" y="2260"/>
                  </a:cubicBezTo>
                  <a:cubicBezTo>
                    <a:pt x="13" y="2503"/>
                    <a:pt x="57" y="2742"/>
                    <a:pt x="142" y="2969"/>
                  </a:cubicBezTo>
                  <a:lnTo>
                    <a:pt x="10886" y="32311"/>
                  </a:lnTo>
                  <a:cubicBezTo>
                    <a:pt x="11181" y="33133"/>
                    <a:pt x="11970" y="33683"/>
                    <a:pt x="12845" y="33683"/>
                  </a:cubicBezTo>
                  <a:lnTo>
                    <a:pt x="40993" y="33683"/>
                  </a:lnTo>
                  <a:cubicBezTo>
                    <a:pt x="41543" y="33683"/>
                    <a:pt x="42062" y="33473"/>
                    <a:pt x="42454" y="33088"/>
                  </a:cubicBezTo>
                  <a:cubicBezTo>
                    <a:pt x="42851" y="32696"/>
                    <a:pt x="43069" y="32177"/>
                    <a:pt x="43073" y="31618"/>
                  </a:cubicBezTo>
                  <a:cubicBezTo>
                    <a:pt x="43078" y="31363"/>
                    <a:pt x="43033" y="31108"/>
                    <a:pt x="42944" y="30869"/>
                  </a:cubicBezTo>
                  <a:lnTo>
                    <a:pt x="32444" y="2539"/>
                  </a:lnTo>
                  <a:cubicBezTo>
                    <a:pt x="31885" y="1017"/>
                    <a:pt x="30424" y="1"/>
                    <a:pt x="288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83;p35">
              <a:extLst>
                <a:ext uri="{FF2B5EF4-FFF2-40B4-BE49-F238E27FC236}">
                  <a16:creationId xmlns:a16="http://schemas.microsoft.com/office/drawing/2014/main" id="{F8A91E79-D6B8-4214-81ED-1BD13749ED89}"/>
                </a:ext>
              </a:extLst>
            </p:cNvPr>
            <p:cNvSpPr/>
            <p:nvPr/>
          </p:nvSpPr>
          <p:spPr>
            <a:xfrm>
              <a:off x="804975" y="2961450"/>
              <a:ext cx="1008200" cy="633400"/>
            </a:xfrm>
            <a:custGeom>
              <a:avLst/>
              <a:gdLst/>
              <a:ahLst/>
              <a:cxnLst/>
              <a:rect l="l" t="t" r="r" b="b"/>
              <a:pathLst>
                <a:path w="40328" h="25336" extrusionOk="0">
                  <a:moveTo>
                    <a:pt x="17230" y="0"/>
                  </a:moveTo>
                  <a:cubicBezTo>
                    <a:pt x="16097" y="0"/>
                    <a:pt x="16663" y="376"/>
                    <a:pt x="17611" y="3596"/>
                  </a:cubicBezTo>
                  <a:cubicBezTo>
                    <a:pt x="18559" y="6815"/>
                    <a:pt x="16663" y="7382"/>
                    <a:pt x="16663" y="7382"/>
                  </a:cubicBezTo>
                  <a:lnTo>
                    <a:pt x="16097" y="11926"/>
                  </a:lnTo>
                  <a:cubicBezTo>
                    <a:pt x="16097" y="11926"/>
                    <a:pt x="14768" y="9844"/>
                    <a:pt x="13254" y="8710"/>
                  </a:cubicBezTo>
                  <a:cubicBezTo>
                    <a:pt x="12450" y="8106"/>
                    <a:pt x="11327" y="7663"/>
                    <a:pt x="9883" y="7663"/>
                  </a:cubicBezTo>
                  <a:cubicBezTo>
                    <a:pt x="8608" y="7663"/>
                    <a:pt x="7082" y="8009"/>
                    <a:pt x="5305" y="8897"/>
                  </a:cubicBezTo>
                  <a:cubicBezTo>
                    <a:pt x="1515" y="10792"/>
                    <a:pt x="0" y="16849"/>
                    <a:pt x="1895" y="21202"/>
                  </a:cubicBezTo>
                  <a:cubicBezTo>
                    <a:pt x="3273" y="24370"/>
                    <a:pt x="5949" y="25336"/>
                    <a:pt x="8909" y="25336"/>
                  </a:cubicBezTo>
                  <a:cubicBezTo>
                    <a:pt x="10021" y="25336"/>
                    <a:pt x="11173" y="25199"/>
                    <a:pt x="12311" y="24992"/>
                  </a:cubicBezTo>
                  <a:cubicBezTo>
                    <a:pt x="14841" y="24523"/>
                    <a:pt x="17275" y="23628"/>
                    <a:pt x="19502" y="22340"/>
                  </a:cubicBezTo>
                  <a:cubicBezTo>
                    <a:pt x="19502" y="22340"/>
                    <a:pt x="24616" y="22340"/>
                    <a:pt x="26322" y="21583"/>
                  </a:cubicBezTo>
                  <a:cubicBezTo>
                    <a:pt x="28022" y="20826"/>
                    <a:pt x="36356" y="17797"/>
                    <a:pt x="36923" y="16849"/>
                  </a:cubicBezTo>
                  <a:cubicBezTo>
                    <a:pt x="37489" y="15902"/>
                    <a:pt x="35408" y="15902"/>
                    <a:pt x="35408" y="15902"/>
                  </a:cubicBezTo>
                  <a:cubicBezTo>
                    <a:pt x="35408" y="15902"/>
                    <a:pt x="39952" y="14578"/>
                    <a:pt x="40141" y="13253"/>
                  </a:cubicBezTo>
                  <a:cubicBezTo>
                    <a:pt x="40229" y="12633"/>
                    <a:pt x="39325" y="12468"/>
                    <a:pt x="38337" y="12468"/>
                  </a:cubicBezTo>
                  <a:cubicBezTo>
                    <a:pt x="37211" y="12468"/>
                    <a:pt x="35975" y="12683"/>
                    <a:pt x="35975" y="12683"/>
                  </a:cubicBezTo>
                  <a:cubicBezTo>
                    <a:pt x="35975" y="12683"/>
                    <a:pt x="38437" y="11549"/>
                    <a:pt x="39384" y="10601"/>
                  </a:cubicBezTo>
                  <a:cubicBezTo>
                    <a:pt x="40328" y="9654"/>
                    <a:pt x="38437" y="9654"/>
                    <a:pt x="37870" y="9654"/>
                  </a:cubicBezTo>
                  <a:cubicBezTo>
                    <a:pt x="37299" y="9654"/>
                    <a:pt x="27645" y="11739"/>
                    <a:pt x="27645" y="11739"/>
                  </a:cubicBezTo>
                  <a:cubicBezTo>
                    <a:pt x="27645" y="11739"/>
                    <a:pt x="35218" y="8330"/>
                    <a:pt x="36732" y="7572"/>
                  </a:cubicBezTo>
                  <a:cubicBezTo>
                    <a:pt x="38246" y="6815"/>
                    <a:pt x="37299" y="5867"/>
                    <a:pt x="36356" y="5867"/>
                  </a:cubicBezTo>
                  <a:cubicBezTo>
                    <a:pt x="35408" y="5867"/>
                    <a:pt x="21964" y="7762"/>
                    <a:pt x="21964" y="7762"/>
                  </a:cubicBezTo>
                  <a:cubicBezTo>
                    <a:pt x="21964" y="7762"/>
                    <a:pt x="21773" y="4353"/>
                    <a:pt x="21207" y="2462"/>
                  </a:cubicBezTo>
                  <a:cubicBezTo>
                    <a:pt x="20640" y="567"/>
                    <a:pt x="18368" y="0"/>
                    <a:pt x="172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84;p35">
              <a:extLst>
                <a:ext uri="{FF2B5EF4-FFF2-40B4-BE49-F238E27FC236}">
                  <a16:creationId xmlns:a16="http://schemas.microsoft.com/office/drawing/2014/main" id="{6A4C87DA-8CCA-4233-AF58-134710CE629A}"/>
                </a:ext>
              </a:extLst>
            </p:cNvPr>
            <p:cNvSpPr/>
            <p:nvPr/>
          </p:nvSpPr>
          <p:spPr>
            <a:xfrm>
              <a:off x="798375" y="2956675"/>
              <a:ext cx="1015625" cy="642575"/>
            </a:xfrm>
            <a:custGeom>
              <a:avLst/>
              <a:gdLst/>
              <a:ahLst/>
              <a:cxnLst/>
              <a:rect l="l" t="t" r="r" b="b"/>
              <a:pathLst>
                <a:path w="40625" h="25703" extrusionOk="0">
                  <a:moveTo>
                    <a:pt x="17494" y="382"/>
                  </a:moveTo>
                  <a:cubicBezTo>
                    <a:pt x="18357" y="382"/>
                    <a:pt x="20718" y="799"/>
                    <a:pt x="21289" y="2705"/>
                  </a:cubicBezTo>
                  <a:cubicBezTo>
                    <a:pt x="21843" y="4556"/>
                    <a:pt x="22037" y="7929"/>
                    <a:pt x="22037" y="7962"/>
                  </a:cubicBezTo>
                  <a:cubicBezTo>
                    <a:pt x="22042" y="8015"/>
                    <a:pt x="22067" y="8067"/>
                    <a:pt x="22106" y="8099"/>
                  </a:cubicBezTo>
                  <a:cubicBezTo>
                    <a:pt x="22144" y="8127"/>
                    <a:pt x="22186" y="8142"/>
                    <a:pt x="22229" y="8142"/>
                  </a:cubicBezTo>
                  <a:cubicBezTo>
                    <a:pt x="22238" y="8142"/>
                    <a:pt x="22247" y="8141"/>
                    <a:pt x="22256" y="8140"/>
                  </a:cubicBezTo>
                  <a:cubicBezTo>
                    <a:pt x="22390" y="8120"/>
                    <a:pt x="35697" y="6249"/>
                    <a:pt x="36620" y="6249"/>
                  </a:cubicBezTo>
                  <a:cubicBezTo>
                    <a:pt x="37077" y="6249"/>
                    <a:pt x="37523" y="6500"/>
                    <a:pt x="37592" y="6800"/>
                  </a:cubicBezTo>
                  <a:cubicBezTo>
                    <a:pt x="37652" y="7058"/>
                    <a:pt x="37405" y="7346"/>
                    <a:pt x="36912" y="7593"/>
                  </a:cubicBezTo>
                  <a:cubicBezTo>
                    <a:pt x="35417" y="8342"/>
                    <a:pt x="27905" y="11723"/>
                    <a:pt x="27833" y="11756"/>
                  </a:cubicBezTo>
                  <a:cubicBezTo>
                    <a:pt x="27743" y="11796"/>
                    <a:pt x="27698" y="11893"/>
                    <a:pt x="27728" y="11987"/>
                  </a:cubicBezTo>
                  <a:cubicBezTo>
                    <a:pt x="27755" y="12065"/>
                    <a:pt x="27825" y="12118"/>
                    <a:pt x="27905" y="12118"/>
                  </a:cubicBezTo>
                  <a:cubicBezTo>
                    <a:pt x="27920" y="12118"/>
                    <a:pt x="27935" y="12116"/>
                    <a:pt x="27950" y="12112"/>
                  </a:cubicBezTo>
                  <a:cubicBezTo>
                    <a:pt x="31821" y="11278"/>
                    <a:pt x="37729" y="10035"/>
                    <a:pt x="38134" y="10035"/>
                  </a:cubicBezTo>
                  <a:cubicBezTo>
                    <a:pt x="39454" y="10035"/>
                    <a:pt x="39681" y="10229"/>
                    <a:pt x="39713" y="10314"/>
                  </a:cubicBezTo>
                  <a:cubicBezTo>
                    <a:pt x="39734" y="10363"/>
                    <a:pt x="39693" y="10480"/>
                    <a:pt x="39515" y="10659"/>
                  </a:cubicBezTo>
                  <a:cubicBezTo>
                    <a:pt x="38600" y="11570"/>
                    <a:pt x="36183" y="12691"/>
                    <a:pt x="36158" y="12704"/>
                  </a:cubicBezTo>
                  <a:cubicBezTo>
                    <a:pt x="36073" y="12744"/>
                    <a:pt x="36028" y="12841"/>
                    <a:pt x="36056" y="12930"/>
                  </a:cubicBezTo>
                  <a:cubicBezTo>
                    <a:pt x="36082" y="13011"/>
                    <a:pt x="36151" y="13064"/>
                    <a:pt x="36232" y="13064"/>
                  </a:cubicBezTo>
                  <a:cubicBezTo>
                    <a:pt x="36245" y="13064"/>
                    <a:pt x="36258" y="13062"/>
                    <a:pt x="36271" y="13060"/>
                  </a:cubicBezTo>
                  <a:cubicBezTo>
                    <a:pt x="36770" y="12973"/>
                    <a:pt x="37754" y="12846"/>
                    <a:pt x="38618" y="12846"/>
                  </a:cubicBezTo>
                  <a:cubicBezTo>
                    <a:pt x="39290" y="12846"/>
                    <a:pt x="39889" y="12923"/>
                    <a:pt x="40130" y="13157"/>
                  </a:cubicBezTo>
                  <a:cubicBezTo>
                    <a:pt x="40207" y="13230"/>
                    <a:pt x="40231" y="13311"/>
                    <a:pt x="40216" y="13416"/>
                  </a:cubicBezTo>
                  <a:cubicBezTo>
                    <a:pt x="40090" y="14295"/>
                    <a:pt x="37329" y="15412"/>
                    <a:pt x="35619" y="15911"/>
                  </a:cubicBezTo>
                  <a:cubicBezTo>
                    <a:pt x="35527" y="15939"/>
                    <a:pt x="35469" y="16029"/>
                    <a:pt x="35482" y="16121"/>
                  </a:cubicBezTo>
                  <a:cubicBezTo>
                    <a:pt x="35498" y="16214"/>
                    <a:pt x="35579" y="16283"/>
                    <a:pt x="35672" y="16283"/>
                  </a:cubicBezTo>
                  <a:cubicBezTo>
                    <a:pt x="36166" y="16283"/>
                    <a:pt x="36927" y="16401"/>
                    <a:pt x="37073" y="16655"/>
                  </a:cubicBezTo>
                  <a:cubicBezTo>
                    <a:pt x="37089" y="16680"/>
                    <a:pt x="37134" y="16761"/>
                    <a:pt x="37024" y="16943"/>
                  </a:cubicBezTo>
                  <a:cubicBezTo>
                    <a:pt x="36636" y="17591"/>
                    <a:pt x="31602" y="19571"/>
                    <a:pt x="28898" y="20636"/>
                  </a:cubicBezTo>
                  <a:cubicBezTo>
                    <a:pt x="27808" y="21066"/>
                    <a:pt x="26950" y="21406"/>
                    <a:pt x="26508" y="21600"/>
                  </a:cubicBezTo>
                  <a:cubicBezTo>
                    <a:pt x="24861" y="22333"/>
                    <a:pt x="19819" y="22341"/>
                    <a:pt x="19766" y="22341"/>
                  </a:cubicBezTo>
                  <a:cubicBezTo>
                    <a:pt x="19734" y="22341"/>
                    <a:pt x="19701" y="22349"/>
                    <a:pt x="19673" y="22365"/>
                  </a:cubicBezTo>
                  <a:cubicBezTo>
                    <a:pt x="17458" y="23645"/>
                    <a:pt x="15057" y="24532"/>
                    <a:pt x="12538" y="24998"/>
                  </a:cubicBezTo>
                  <a:cubicBezTo>
                    <a:pt x="11303" y="25222"/>
                    <a:pt x="10182" y="25335"/>
                    <a:pt x="9168" y="25335"/>
                  </a:cubicBezTo>
                  <a:cubicBezTo>
                    <a:pt x="5713" y="25335"/>
                    <a:pt x="3508" y="24022"/>
                    <a:pt x="2333" y="21320"/>
                  </a:cubicBezTo>
                  <a:cubicBezTo>
                    <a:pt x="423" y="16927"/>
                    <a:pt x="2038" y="11067"/>
                    <a:pt x="5654" y="9258"/>
                  </a:cubicBezTo>
                  <a:cubicBezTo>
                    <a:pt x="7465" y="8355"/>
                    <a:pt x="8951" y="8039"/>
                    <a:pt x="10145" y="8039"/>
                  </a:cubicBezTo>
                  <a:cubicBezTo>
                    <a:pt x="11716" y="8039"/>
                    <a:pt x="12781" y="8585"/>
                    <a:pt x="13405" y="9051"/>
                  </a:cubicBezTo>
                  <a:cubicBezTo>
                    <a:pt x="14875" y="10153"/>
                    <a:pt x="16187" y="12197"/>
                    <a:pt x="16199" y="12218"/>
                  </a:cubicBezTo>
                  <a:cubicBezTo>
                    <a:pt x="16235" y="12274"/>
                    <a:pt x="16295" y="12308"/>
                    <a:pt x="16357" y="12308"/>
                  </a:cubicBezTo>
                  <a:cubicBezTo>
                    <a:pt x="16372" y="12308"/>
                    <a:pt x="16386" y="12306"/>
                    <a:pt x="16401" y="12302"/>
                  </a:cubicBezTo>
                  <a:cubicBezTo>
                    <a:pt x="16478" y="12287"/>
                    <a:pt x="16539" y="12222"/>
                    <a:pt x="16547" y="12141"/>
                  </a:cubicBezTo>
                  <a:lnTo>
                    <a:pt x="17101" y="7707"/>
                  </a:lnTo>
                  <a:cubicBezTo>
                    <a:pt x="17527" y="7504"/>
                    <a:pt x="18899" y="6609"/>
                    <a:pt x="18058" y="3735"/>
                  </a:cubicBezTo>
                  <a:cubicBezTo>
                    <a:pt x="17790" y="2836"/>
                    <a:pt x="17555" y="2150"/>
                    <a:pt x="17381" y="1649"/>
                  </a:cubicBezTo>
                  <a:cubicBezTo>
                    <a:pt x="17174" y="1053"/>
                    <a:pt x="16996" y="543"/>
                    <a:pt x="17069" y="442"/>
                  </a:cubicBezTo>
                  <a:cubicBezTo>
                    <a:pt x="17086" y="418"/>
                    <a:pt x="17163" y="382"/>
                    <a:pt x="17494" y="382"/>
                  </a:cubicBezTo>
                  <a:close/>
                  <a:moveTo>
                    <a:pt x="17494" y="1"/>
                  </a:moveTo>
                  <a:cubicBezTo>
                    <a:pt x="17203" y="1"/>
                    <a:pt x="16903" y="17"/>
                    <a:pt x="16757" y="223"/>
                  </a:cubicBezTo>
                  <a:cubicBezTo>
                    <a:pt x="16576" y="483"/>
                    <a:pt x="16705" y="859"/>
                    <a:pt x="17021" y="1770"/>
                  </a:cubicBezTo>
                  <a:cubicBezTo>
                    <a:pt x="17195" y="2268"/>
                    <a:pt x="17430" y="2952"/>
                    <a:pt x="17693" y="3840"/>
                  </a:cubicBezTo>
                  <a:cubicBezTo>
                    <a:pt x="18572" y="6824"/>
                    <a:pt x="16944" y="7370"/>
                    <a:pt x="16875" y="7391"/>
                  </a:cubicBezTo>
                  <a:cubicBezTo>
                    <a:pt x="16802" y="7415"/>
                    <a:pt x="16750" y="7476"/>
                    <a:pt x="16741" y="7549"/>
                  </a:cubicBezTo>
                  <a:lnTo>
                    <a:pt x="16236" y="11594"/>
                  </a:lnTo>
                  <a:cubicBezTo>
                    <a:pt x="15761" y="10918"/>
                    <a:pt x="14757" y="9590"/>
                    <a:pt x="13631" y="8747"/>
                  </a:cubicBezTo>
                  <a:cubicBezTo>
                    <a:pt x="12963" y="8246"/>
                    <a:pt x="11821" y="7657"/>
                    <a:pt x="10145" y="7657"/>
                  </a:cubicBezTo>
                  <a:cubicBezTo>
                    <a:pt x="8896" y="7657"/>
                    <a:pt x="7351" y="7984"/>
                    <a:pt x="5484" y="8917"/>
                  </a:cubicBezTo>
                  <a:cubicBezTo>
                    <a:pt x="1702" y="10809"/>
                    <a:pt x="1" y="16911"/>
                    <a:pt x="1985" y="21471"/>
                  </a:cubicBezTo>
                  <a:cubicBezTo>
                    <a:pt x="3217" y="24305"/>
                    <a:pt x="5602" y="25702"/>
                    <a:pt x="9226" y="25702"/>
                  </a:cubicBezTo>
                  <a:cubicBezTo>
                    <a:pt x="10254" y="25702"/>
                    <a:pt x="11380" y="25593"/>
                    <a:pt x="12607" y="25370"/>
                  </a:cubicBezTo>
                  <a:cubicBezTo>
                    <a:pt x="15150" y="24901"/>
                    <a:pt x="17576" y="24009"/>
                    <a:pt x="19819" y="22722"/>
                  </a:cubicBezTo>
                  <a:cubicBezTo>
                    <a:pt x="20385" y="22718"/>
                    <a:pt x="25010" y="22681"/>
                    <a:pt x="26662" y="21948"/>
                  </a:cubicBezTo>
                  <a:cubicBezTo>
                    <a:pt x="27096" y="21754"/>
                    <a:pt x="27950" y="21417"/>
                    <a:pt x="29035" y="20989"/>
                  </a:cubicBezTo>
                  <a:cubicBezTo>
                    <a:pt x="33178" y="19361"/>
                    <a:pt x="36927" y="17838"/>
                    <a:pt x="37349" y="17137"/>
                  </a:cubicBezTo>
                  <a:cubicBezTo>
                    <a:pt x="37531" y="16830"/>
                    <a:pt x="37478" y="16603"/>
                    <a:pt x="37401" y="16470"/>
                  </a:cubicBezTo>
                  <a:cubicBezTo>
                    <a:pt x="37260" y="16218"/>
                    <a:pt x="36927" y="16081"/>
                    <a:pt x="36587" y="15999"/>
                  </a:cubicBezTo>
                  <a:cubicBezTo>
                    <a:pt x="37960" y="15530"/>
                    <a:pt x="40438" y="14542"/>
                    <a:pt x="40592" y="13469"/>
                  </a:cubicBezTo>
                  <a:cubicBezTo>
                    <a:pt x="40624" y="13242"/>
                    <a:pt x="40556" y="13044"/>
                    <a:pt x="40394" y="12886"/>
                  </a:cubicBezTo>
                  <a:cubicBezTo>
                    <a:pt x="40066" y="12566"/>
                    <a:pt x="39340" y="12470"/>
                    <a:pt x="38581" y="12470"/>
                  </a:cubicBezTo>
                  <a:cubicBezTo>
                    <a:pt x="38158" y="12470"/>
                    <a:pt x="37724" y="12500"/>
                    <a:pt x="37344" y="12538"/>
                  </a:cubicBezTo>
                  <a:cubicBezTo>
                    <a:pt x="38146" y="12112"/>
                    <a:pt x="39215" y="11493"/>
                    <a:pt x="39782" y="10926"/>
                  </a:cubicBezTo>
                  <a:cubicBezTo>
                    <a:pt x="40061" y="10646"/>
                    <a:pt x="40155" y="10392"/>
                    <a:pt x="40061" y="10168"/>
                  </a:cubicBezTo>
                  <a:cubicBezTo>
                    <a:pt x="39876" y="9719"/>
                    <a:pt x="38981" y="9658"/>
                    <a:pt x="38134" y="9658"/>
                  </a:cubicBezTo>
                  <a:cubicBezTo>
                    <a:pt x="37693" y="9658"/>
                    <a:pt x="32457" y="10764"/>
                    <a:pt x="29602" y="11371"/>
                  </a:cubicBezTo>
                  <a:cubicBezTo>
                    <a:pt x="31918" y="10323"/>
                    <a:pt x="36017" y="8464"/>
                    <a:pt x="37082" y="7933"/>
                  </a:cubicBezTo>
                  <a:cubicBezTo>
                    <a:pt x="37992" y="7476"/>
                    <a:pt x="38024" y="6974"/>
                    <a:pt x="37960" y="6714"/>
                  </a:cubicBezTo>
                  <a:cubicBezTo>
                    <a:pt x="37850" y="6241"/>
                    <a:pt x="37260" y="5868"/>
                    <a:pt x="36620" y="5868"/>
                  </a:cubicBezTo>
                  <a:cubicBezTo>
                    <a:pt x="35721" y="5868"/>
                    <a:pt x="24156" y="7492"/>
                    <a:pt x="22407" y="7735"/>
                  </a:cubicBezTo>
                  <a:cubicBezTo>
                    <a:pt x="22353" y="6966"/>
                    <a:pt x="22147" y="4245"/>
                    <a:pt x="21654" y="2597"/>
                  </a:cubicBezTo>
                  <a:cubicBezTo>
                    <a:pt x="21082" y="693"/>
                    <a:pt x="18855" y="1"/>
                    <a:pt x="174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85;p35">
              <a:extLst>
                <a:ext uri="{FF2B5EF4-FFF2-40B4-BE49-F238E27FC236}">
                  <a16:creationId xmlns:a16="http://schemas.microsoft.com/office/drawing/2014/main" id="{FC8D1C4B-32B1-42A6-B5ED-DA123A648B93}"/>
                </a:ext>
              </a:extLst>
            </p:cNvPr>
            <p:cNvSpPr/>
            <p:nvPr/>
          </p:nvSpPr>
          <p:spPr>
            <a:xfrm>
              <a:off x="1396075" y="3250125"/>
              <a:ext cx="105325" cy="37900"/>
            </a:xfrm>
            <a:custGeom>
              <a:avLst/>
              <a:gdLst/>
              <a:ahLst/>
              <a:cxnLst/>
              <a:rect l="l" t="t" r="r" b="b"/>
              <a:pathLst>
                <a:path w="4213" h="1516" extrusionOk="0">
                  <a:moveTo>
                    <a:pt x="4003" y="1"/>
                  </a:moveTo>
                  <a:cubicBezTo>
                    <a:pt x="3984" y="1"/>
                    <a:pt x="3964" y="3"/>
                    <a:pt x="3945" y="10"/>
                  </a:cubicBezTo>
                  <a:lnTo>
                    <a:pt x="159" y="1144"/>
                  </a:lnTo>
                  <a:cubicBezTo>
                    <a:pt x="61" y="1176"/>
                    <a:pt x="0" y="1282"/>
                    <a:pt x="33" y="1383"/>
                  </a:cubicBezTo>
                  <a:cubicBezTo>
                    <a:pt x="58" y="1463"/>
                    <a:pt x="134" y="1516"/>
                    <a:pt x="215" y="1516"/>
                  </a:cubicBezTo>
                  <a:cubicBezTo>
                    <a:pt x="232" y="1516"/>
                    <a:pt x="252" y="1512"/>
                    <a:pt x="268" y="1508"/>
                  </a:cubicBezTo>
                  <a:lnTo>
                    <a:pt x="4054" y="370"/>
                  </a:lnTo>
                  <a:cubicBezTo>
                    <a:pt x="4155" y="342"/>
                    <a:pt x="4212" y="237"/>
                    <a:pt x="4184" y="136"/>
                  </a:cubicBezTo>
                  <a:cubicBezTo>
                    <a:pt x="4157" y="53"/>
                    <a:pt x="4083" y="1"/>
                    <a:pt x="40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86;p35">
              <a:extLst>
                <a:ext uri="{FF2B5EF4-FFF2-40B4-BE49-F238E27FC236}">
                  <a16:creationId xmlns:a16="http://schemas.microsoft.com/office/drawing/2014/main" id="{D979B732-8CCF-465A-9B15-B4D362772C64}"/>
                </a:ext>
              </a:extLst>
            </p:cNvPr>
            <p:cNvSpPr/>
            <p:nvPr/>
          </p:nvSpPr>
          <p:spPr>
            <a:xfrm>
              <a:off x="1424525" y="3273825"/>
              <a:ext cx="285100" cy="94700"/>
            </a:xfrm>
            <a:custGeom>
              <a:avLst/>
              <a:gdLst/>
              <a:ahLst/>
              <a:cxnLst/>
              <a:rect l="l" t="t" r="r" b="b"/>
              <a:pathLst>
                <a:path w="11404" h="3788" extrusionOk="0">
                  <a:moveTo>
                    <a:pt x="11194" y="0"/>
                  </a:moveTo>
                  <a:cubicBezTo>
                    <a:pt x="11175" y="0"/>
                    <a:pt x="11156" y="3"/>
                    <a:pt x="11137" y="9"/>
                  </a:cubicBezTo>
                  <a:lnTo>
                    <a:pt x="155" y="3415"/>
                  </a:lnTo>
                  <a:cubicBezTo>
                    <a:pt x="58" y="3447"/>
                    <a:pt x="0" y="3552"/>
                    <a:pt x="33" y="3654"/>
                  </a:cubicBezTo>
                  <a:cubicBezTo>
                    <a:pt x="58" y="3735"/>
                    <a:pt x="131" y="3788"/>
                    <a:pt x="211" y="3788"/>
                  </a:cubicBezTo>
                  <a:cubicBezTo>
                    <a:pt x="232" y="3788"/>
                    <a:pt x="247" y="3784"/>
                    <a:pt x="268" y="3780"/>
                  </a:cubicBezTo>
                  <a:lnTo>
                    <a:pt x="11249" y="370"/>
                  </a:lnTo>
                  <a:cubicBezTo>
                    <a:pt x="11351" y="338"/>
                    <a:pt x="11404" y="233"/>
                    <a:pt x="11375" y="135"/>
                  </a:cubicBezTo>
                  <a:cubicBezTo>
                    <a:pt x="11349" y="53"/>
                    <a:pt x="11275" y="0"/>
                    <a:pt x="111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87;p35">
              <a:extLst>
                <a:ext uri="{FF2B5EF4-FFF2-40B4-BE49-F238E27FC236}">
                  <a16:creationId xmlns:a16="http://schemas.microsoft.com/office/drawing/2014/main" id="{7C7F67DC-FB28-4123-8DDF-B15C8BC2908C}"/>
                </a:ext>
              </a:extLst>
            </p:cNvPr>
            <p:cNvSpPr/>
            <p:nvPr/>
          </p:nvSpPr>
          <p:spPr>
            <a:xfrm>
              <a:off x="1452875" y="3354300"/>
              <a:ext cx="242575" cy="89950"/>
            </a:xfrm>
            <a:custGeom>
              <a:avLst/>
              <a:gdLst/>
              <a:ahLst/>
              <a:cxnLst/>
              <a:rect l="l" t="t" r="r" b="b"/>
              <a:pathLst>
                <a:path w="9703" h="3598" extrusionOk="0">
                  <a:moveTo>
                    <a:pt x="9488" y="0"/>
                  </a:moveTo>
                  <a:cubicBezTo>
                    <a:pt x="9468" y="0"/>
                    <a:pt x="9447" y="3"/>
                    <a:pt x="9427" y="10"/>
                  </a:cubicBezTo>
                  <a:lnTo>
                    <a:pt x="150" y="3229"/>
                  </a:lnTo>
                  <a:cubicBezTo>
                    <a:pt x="53" y="3262"/>
                    <a:pt x="0" y="3370"/>
                    <a:pt x="36" y="3468"/>
                  </a:cubicBezTo>
                  <a:cubicBezTo>
                    <a:pt x="61" y="3549"/>
                    <a:pt x="134" y="3598"/>
                    <a:pt x="215" y="3598"/>
                  </a:cubicBezTo>
                  <a:cubicBezTo>
                    <a:pt x="236" y="3598"/>
                    <a:pt x="255" y="3593"/>
                    <a:pt x="275" y="3585"/>
                  </a:cubicBezTo>
                  <a:lnTo>
                    <a:pt x="9553" y="366"/>
                  </a:lnTo>
                  <a:cubicBezTo>
                    <a:pt x="9654" y="333"/>
                    <a:pt x="9702" y="225"/>
                    <a:pt x="9670" y="127"/>
                  </a:cubicBezTo>
                  <a:cubicBezTo>
                    <a:pt x="9641" y="50"/>
                    <a:pt x="9568" y="0"/>
                    <a:pt x="94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88;p35">
              <a:extLst>
                <a:ext uri="{FF2B5EF4-FFF2-40B4-BE49-F238E27FC236}">
                  <a16:creationId xmlns:a16="http://schemas.microsoft.com/office/drawing/2014/main" id="{79174438-0134-4AB3-AA79-68BA5D4DE9DC}"/>
                </a:ext>
              </a:extLst>
            </p:cNvPr>
            <p:cNvSpPr/>
            <p:nvPr/>
          </p:nvSpPr>
          <p:spPr>
            <a:xfrm>
              <a:off x="1126175" y="3254850"/>
              <a:ext cx="86600" cy="26400"/>
            </a:xfrm>
            <a:custGeom>
              <a:avLst/>
              <a:gdLst/>
              <a:ahLst/>
              <a:cxnLst/>
              <a:rect l="l" t="t" r="r" b="b"/>
              <a:pathLst>
                <a:path w="3464" h="1056" extrusionOk="0">
                  <a:moveTo>
                    <a:pt x="220" y="1"/>
                  </a:moveTo>
                  <a:cubicBezTo>
                    <a:pt x="158" y="1"/>
                    <a:pt x="98" y="30"/>
                    <a:pt x="62" y="84"/>
                  </a:cubicBezTo>
                  <a:cubicBezTo>
                    <a:pt x="1" y="173"/>
                    <a:pt x="25" y="291"/>
                    <a:pt x="115" y="347"/>
                  </a:cubicBezTo>
                  <a:cubicBezTo>
                    <a:pt x="819" y="817"/>
                    <a:pt x="1455" y="1056"/>
                    <a:pt x="2010" y="1056"/>
                  </a:cubicBezTo>
                  <a:cubicBezTo>
                    <a:pt x="2171" y="1056"/>
                    <a:pt x="2326" y="1035"/>
                    <a:pt x="2471" y="995"/>
                  </a:cubicBezTo>
                  <a:cubicBezTo>
                    <a:pt x="3139" y="817"/>
                    <a:pt x="3406" y="299"/>
                    <a:pt x="3419" y="274"/>
                  </a:cubicBezTo>
                  <a:cubicBezTo>
                    <a:pt x="3464" y="181"/>
                    <a:pt x="3427" y="72"/>
                    <a:pt x="3333" y="24"/>
                  </a:cubicBezTo>
                  <a:cubicBezTo>
                    <a:pt x="3306" y="9"/>
                    <a:pt x="3277" y="3"/>
                    <a:pt x="3248" y="3"/>
                  </a:cubicBezTo>
                  <a:cubicBezTo>
                    <a:pt x="3179" y="3"/>
                    <a:pt x="3113" y="41"/>
                    <a:pt x="3079" y="104"/>
                  </a:cubicBezTo>
                  <a:cubicBezTo>
                    <a:pt x="3070" y="121"/>
                    <a:pt x="2868" y="501"/>
                    <a:pt x="2365" y="631"/>
                  </a:cubicBezTo>
                  <a:cubicBezTo>
                    <a:pt x="2255" y="660"/>
                    <a:pt x="2138" y="675"/>
                    <a:pt x="2014" y="675"/>
                  </a:cubicBezTo>
                  <a:cubicBezTo>
                    <a:pt x="1534" y="675"/>
                    <a:pt x="956" y="457"/>
                    <a:pt x="325" y="31"/>
                  </a:cubicBezTo>
                  <a:cubicBezTo>
                    <a:pt x="292" y="11"/>
                    <a:pt x="256" y="1"/>
                    <a:pt x="2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89;p35">
              <a:extLst>
                <a:ext uri="{FF2B5EF4-FFF2-40B4-BE49-F238E27FC236}">
                  <a16:creationId xmlns:a16="http://schemas.microsoft.com/office/drawing/2014/main" id="{AF3553AA-0DE6-440A-8611-97099CB95214}"/>
                </a:ext>
              </a:extLst>
            </p:cNvPr>
            <p:cNvSpPr/>
            <p:nvPr/>
          </p:nvSpPr>
          <p:spPr>
            <a:xfrm>
              <a:off x="1178525" y="3491575"/>
              <a:ext cx="119175" cy="33150"/>
            </a:xfrm>
            <a:custGeom>
              <a:avLst/>
              <a:gdLst/>
              <a:ahLst/>
              <a:cxnLst/>
              <a:rect l="l" t="t" r="r" b="b"/>
              <a:pathLst>
                <a:path w="4767" h="1326" extrusionOk="0">
                  <a:moveTo>
                    <a:pt x="204" y="1"/>
                  </a:moveTo>
                  <a:cubicBezTo>
                    <a:pt x="119" y="1"/>
                    <a:pt x="42" y="60"/>
                    <a:pt x="21" y="148"/>
                  </a:cubicBezTo>
                  <a:cubicBezTo>
                    <a:pt x="0" y="253"/>
                    <a:pt x="65" y="350"/>
                    <a:pt x="167" y="374"/>
                  </a:cubicBezTo>
                  <a:lnTo>
                    <a:pt x="4519" y="1322"/>
                  </a:lnTo>
                  <a:cubicBezTo>
                    <a:pt x="4536" y="1322"/>
                    <a:pt x="4548" y="1326"/>
                    <a:pt x="4560" y="1326"/>
                  </a:cubicBezTo>
                  <a:cubicBezTo>
                    <a:pt x="4650" y="1326"/>
                    <a:pt x="4726" y="1265"/>
                    <a:pt x="4747" y="1176"/>
                  </a:cubicBezTo>
                  <a:cubicBezTo>
                    <a:pt x="4766" y="1075"/>
                    <a:pt x="4702" y="974"/>
                    <a:pt x="4601" y="950"/>
                  </a:cubicBezTo>
                  <a:lnTo>
                    <a:pt x="247" y="6"/>
                  </a:lnTo>
                  <a:cubicBezTo>
                    <a:pt x="233" y="2"/>
                    <a:pt x="218" y="1"/>
                    <a:pt x="2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90;p35">
              <a:extLst>
                <a:ext uri="{FF2B5EF4-FFF2-40B4-BE49-F238E27FC236}">
                  <a16:creationId xmlns:a16="http://schemas.microsoft.com/office/drawing/2014/main" id="{E944D43F-08D2-4CE9-B0D4-84BF810033DD}"/>
                </a:ext>
              </a:extLst>
            </p:cNvPr>
            <p:cNvSpPr/>
            <p:nvPr/>
          </p:nvSpPr>
          <p:spPr>
            <a:xfrm>
              <a:off x="1249500" y="3150775"/>
              <a:ext cx="109750" cy="28425"/>
            </a:xfrm>
            <a:custGeom>
              <a:avLst/>
              <a:gdLst/>
              <a:ahLst/>
              <a:cxnLst/>
              <a:rect l="l" t="t" r="r" b="b"/>
              <a:pathLst>
                <a:path w="4390" h="1137" extrusionOk="0">
                  <a:moveTo>
                    <a:pt x="4184" y="0"/>
                  </a:moveTo>
                  <a:cubicBezTo>
                    <a:pt x="4172" y="0"/>
                    <a:pt x="4159" y="1"/>
                    <a:pt x="4147" y="4"/>
                  </a:cubicBezTo>
                  <a:lnTo>
                    <a:pt x="170" y="761"/>
                  </a:lnTo>
                  <a:cubicBezTo>
                    <a:pt x="69" y="781"/>
                    <a:pt x="0" y="878"/>
                    <a:pt x="21" y="983"/>
                  </a:cubicBezTo>
                  <a:cubicBezTo>
                    <a:pt x="41" y="1073"/>
                    <a:pt x="118" y="1137"/>
                    <a:pt x="207" y="1137"/>
                  </a:cubicBezTo>
                  <a:cubicBezTo>
                    <a:pt x="219" y="1137"/>
                    <a:pt x="231" y="1133"/>
                    <a:pt x="243" y="1133"/>
                  </a:cubicBezTo>
                  <a:lnTo>
                    <a:pt x="4220" y="376"/>
                  </a:lnTo>
                  <a:cubicBezTo>
                    <a:pt x="4321" y="356"/>
                    <a:pt x="4390" y="255"/>
                    <a:pt x="4370" y="153"/>
                  </a:cubicBezTo>
                  <a:cubicBezTo>
                    <a:pt x="4352" y="64"/>
                    <a:pt x="4274" y="0"/>
                    <a:pt x="4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44632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Shape 349"/>
        <p:cNvGrpSpPr/>
        <p:nvPr/>
      </p:nvGrpSpPr>
      <p:grpSpPr>
        <a:xfrm>
          <a:off x="0" y="0"/>
          <a:ext cx="0" cy="0"/>
          <a:chOff x="0" y="0"/>
          <a:chExt cx="0" cy="0"/>
        </a:xfrm>
      </p:grpSpPr>
      <p:sp>
        <p:nvSpPr>
          <p:cNvPr id="350" name="Google Shape;350;p32"/>
          <p:cNvSpPr/>
          <p:nvPr/>
        </p:nvSpPr>
        <p:spPr>
          <a:xfrm>
            <a:off x="606850" y="476600"/>
            <a:ext cx="7571100" cy="509700"/>
          </a:xfrm>
          <a:prstGeom prst="roundRect">
            <a:avLst>
              <a:gd name="adj" fmla="val 16667"/>
            </a:avLst>
          </a:prstGeom>
          <a:solidFill>
            <a:schemeClr val="bg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txBox="1">
            <a:spLocks noGrp="1"/>
          </p:cNvSpPr>
          <p:nvPr>
            <p:ph type="title"/>
          </p:nvPr>
        </p:nvSpPr>
        <p:spPr>
          <a:xfrm>
            <a:off x="720000" y="583850"/>
            <a:ext cx="6643800" cy="2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01. </a:t>
            </a:r>
            <a:r>
              <a:rPr lang="en-US" sz="4000" dirty="0"/>
              <a:t>E</a:t>
            </a:r>
            <a:r>
              <a:rPr lang="en" sz="4000" dirty="0"/>
              <a:t>vents Table</a:t>
            </a:r>
            <a:endParaRPr sz="4000" dirty="0"/>
          </a:p>
        </p:txBody>
      </p:sp>
      <p:sp>
        <p:nvSpPr>
          <p:cNvPr id="352" name="Google Shape;352;p32"/>
          <p:cNvSpPr txBox="1">
            <a:spLocks noGrp="1"/>
          </p:cNvSpPr>
          <p:nvPr>
            <p:ph type="body" idx="1"/>
          </p:nvPr>
        </p:nvSpPr>
        <p:spPr>
          <a:xfrm>
            <a:off x="720000" y="1727100"/>
            <a:ext cx="7494900" cy="34164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q"/>
            </a:pPr>
            <a:r>
              <a:rPr lang="en-US" sz="1600" b="1" dirty="0">
                <a:solidFill>
                  <a:schemeClr val="dk2"/>
                </a:solidFill>
              </a:rPr>
              <a:t>One-to-One with Venues Table: </a:t>
            </a:r>
            <a:r>
              <a:rPr lang="en-US" sz="1600" dirty="0">
                <a:solidFill>
                  <a:schemeClr val="dk2"/>
                </a:solidFill>
              </a:rPr>
              <a:t>Each Event is held at one Venue (‘</a:t>
            </a:r>
            <a:r>
              <a:rPr lang="en-US" sz="1600" dirty="0" err="1">
                <a:solidFill>
                  <a:schemeClr val="dk2"/>
                </a:solidFill>
              </a:rPr>
              <a:t>VenueID</a:t>
            </a:r>
            <a:r>
              <a:rPr lang="en-US" sz="1600" dirty="0">
                <a:solidFill>
                  <a:schemeClr val="dk2"/>
                </a:solidFill>
              </a:rPr>
              <a:t>’)</a:t>
            </a:r>
          </a:p>
          <a:p>
            <a:pPr marL="285750" lvl="0" indent="-285750" algn="l" rtl="0">
              <a:lnSpc>
                <a:spcPct val="150000"/>
              </a:lnSpc>
              <a:spcBef>
                <a:spcPts val="0"/>
              </a:spcBef>
              <a:spcAft>
                <a:spcPts val="0"/>
              </a:spcAft>
              <a:buFont typeface="Wingdings" panose="05000000000000000000" pitchFamily="2" charset="2"/>
              <a:buChar char="q"/>
            </a:pPr>
            <a:endParaRPr lang="en-US" sz="1600" dirty="0">
              <a:solidFill>
                <a:schemeClr val="dk2"/>
              </a:solidFill>
            </a:endParaRPr>
          </a:p>
          <a:p>
            <a:pPr marL="285750" lvl="0" indent="-285750" algn="l" rtl="0">
              <a:lnSpc>
                <a:spcPct val="150000"/>
              </a:lnSpc>
              <a:spcBef>
                <a:spcPts val="0"/>
              </a:spcBef>
              <a:spcAft>
                <a:spcPts val="0"/>
              </a:spcAft>
              <a:buFont typeface="Wingdings" panose="05000000000000000000" pitchFamily="2" charset="2"/>
              <a:buChar char="q"/>
            </a:pPr>
            <a:r>
              <a:rPr lang="en-US" sz="1600" b="1" dirty="0">
                <a:solidFill>
                  <a:schemeClr val="dk2"/>
                </a:solidFill>
              </a:rPr>
              <a:t>One-to-One with Organizers Table: </a:t>
            </a:r>
            <a:r>
              <a:rPr lang="en-US" sz="1600" dirty="0">
                <a:solidFill>
                  <a:schemeClr val="dk2"/>
                </a:solidFill>
              </a:rPr>
              <a:t>Each Event has one Organizer (‘</a:t>
            </a:r>
            <a:r>
              <a:rPr lang="en-US" sz="1600" dirty="0" err="1">
                <a:solidFill>
                  <a:schemeClr val="dk2"/>
                </a:solidFill>
              </a:rPr>
              <a:t>OrganizerID</a:t>
            </a:r>
            <a:r>
              <a:rPr lang="en-US" sz="1600" dirty="0">
                <a:solidFill>
                  <a:schemeClr val="dk2"/>
                </a:solidFill>
              </a:rPr>
              <a:t>’)</a:t>
            </a:r>
          </a:p>
          <a:p>
            <a:pPr marL="285750" lvl="0" indent="-285750" algn="l" rtl="0">
              <a:lnSpc>
                <a:spcPct val="150000"/>
              </a:lnSpc>
              <a:spcBef>
                <a:spcPts val="0"/>
              </a:spcBef>
              <a:spcAft>
                <a:spcPts val="0"/>
              </a:spcAft>
              <a:buFont typeface="Wingdings" panose="05000000000000000000" pitchFamily="2" charset="2"/>
              <a:buChar char="q"/>
            </a:pPr>
            <a:endParaRPr lang="en-US" sz="1600" dirty="0">
              <a:solidFill>
                <a:schemeClr val="dk2"/>
              </a:solidFill>
            </a:endParaRPr>
          </a:p>
          <a:p>
            <a:pPr marL="285750" lvl="0" indent="-285750" algn="l" rtl="0">
              <a:lnSpc>
                <a:spcPct val="150000"/>
              </a:lnSpc>
              <a:spcBef>
                <a:spcPts val="0"/>
              </a:spcBef>
              <a:spcAft>
                <a:spcPts val="0"/>
              </a:spcAft>
              <a:buFont typeface="Wingdings" panose="05000000000000000000" pitchFamily="2" charset="2"/>
              <a:buChar char="q"/>
            </a:pPr>
            <a:r>
              <a:rPr lang="en-US" sz="1600" b="1" dirty="0">
                <a:solidFill>
                  <a:schemeClr val="dk2"/>
                </a:solidFill>
              </a:rPr>
              <a:t>One-to-Many with Attendees Table</a:t>
            </a:r>
            <a:r>
              <a:rPr lang="en-US" sz="1600" dirty="0">
                <a:solidFill>
                  <a:schemeClr val="dk2"/>
                </a:solidFill>
              </a:rPr>
              <a:t>: Each Event can have multiple Attendees  (‘</a:t>
            </a:r>
            <a:r>
              <a:rPr lang="en-US" sz="1600" dirty="0" err="1">
                <a:solidFill>
                  <a:schemeClr val="dk2"/>
                </a:solidFill>
              </a:rPr>
              <a:t>AttendeeID</a:t>
            </a:r>
            <a:r>
              <a:rPr lang="en-US" sz="1600" dirty="0">
                <a:solidFill>
                  <a:schemeClr val="dk2"/>
                </a:solidFill>
              </a:rPr>
              <a:t>’)</a:t>
            </a:r>
          </a:p>
          <a:p>
            <a:pPr marL="285750" lvl="0" indent="-285750" algn="l" rtl="0">
              <a:lnSpc>
                <a:spcPct val="150000"/>
              </a:lnSpc>
              <a:spcBef>
                <a:spcPts val="0"/>
              </a:spcBef>
              <a:spcAft>
                <a:spcPts val="0"/>
              </a:spcAft>
              <a:buFont typeface="Wingdings" panose="05000000000000000000" pitchFamily="2" charset="2"/>
              <a:buChar char="q"/>
            </a:pPr>
            <a:endParaRPr lang="en-US" sz="1600" dirty="0">
              <a:solidFill>
                <a:schemeClr val="dk2"/>
              </a:solidFill>
            </a:endParaRPr>
          </a:p>
        </p:txBody>
      </p:sp>
      <p:sp>
        <p:nvSpPr>
          <p:cNvPr id="353" name="Google Shape;353;p32"/>
          <p:cNvSpPr txBox="1"/>
          <p:nvPr/>
        </p:nvSpPr>
        <p:spPr>
          <a:xfrm>
            <a:off x="8433374" y="40062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01</a:t>
            </a:r>
            <a:endParaRPr b="1">
              <a:solidFill>
                <a:srgbClr val="F0EAD8"/>
              </a:solidFill>
              <a:latin typeface="DM Sans"/>
              <a:ea typeface="DM Sans"/>
              <a:cs typeface="DM Sans"/>
              <a:sym typeface="DM Sans"/>
            </a:endParaRPr>
          </a:p>
        </p:txBody>
      </p:sp>
      <p:cxnSp>
        <p:nvCxnSpPr>
          <p:cNvPr id="354" name="Google Shape;354;p32"/>
          <p:cNvCxnSpPr/>
          <p:nvPr/>
        </p:nvCxnSpPr>
        <p:spPr>
          <a:xfrm rot="10800000">
            <a:off x="8428900" y="672571"/>
            <a:ext cx="367500" cy="0"/>
          </a:xfrm>
          <a:prstGeom prst="straightConnector1">
            <a:avLst/>
          </a:prstGeom>
          <a:noFill/>
          <a:ln w="19050" cap="flat" cmpd="sng">
            <a:solidFill>
              <a:srgbClr val="F0EAD8"/>
            </a:solidFill>
            <a:prstDash val="solid"/>
            <a:round/>
            <a:headEnd type="none" w="med" len="med"/>
            <a:tailEnd type="none" w="med" len="med"/>
          </a:ln>
        </p:spPr>
      </p:cxnSp>
      <p:sp>
        <p:nvSpPr>
          <p:cNvPr id="355" name="Google Shape;355;p32"/>
          <p:cNvSpPr txBox="1"/>
          <p:nvPr/>
        </p:nvSpPr>
        <p:spPr>
          <a:xfrm>
            <a:off x="8433374" y="743246"/>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02</a:t>
            </a:r>
            <a:endParaRPr b="1">
              <a:solidFill>
                <a:srgbClr val="F0EAD8"/>
              </a:solidFill>
              <a:latin typeface="DM Sans"/>
              <a:ea typeface="DM Sans"/>
              <a:cs typeface="DM Sans"/>
              <a:sym typeface="DM Sans"/>
            </a:endParaRPr>
          </a:p>
        </p:txBody>
      </p:sp>
      <p:cxnSp>
        <p:nvCxnSpPr>
          <p:cNvPr id="356" name="Google Shape;356;p32"/>
          <p:cNvCxnSpPr/>
          <p:nvPr/>
        </p:nvCxnSpPr>
        <p:spPr>
          <a:xfrm rot="10800000">
            <a:off x="8428900" y="1015196"/>
            <a:ext cx="367500" cy="0"/>
          </a:xfrm>
          <a:prstGeom prst="straightConnector1">
            <a:avLst/>
          </a:prstGeom>
          <a:noFill/>
          <a:ln w="19050" cap="flat" cmpd="sng">
            <a:solidFill>
              <a:srgbClr val="F0EAD8"/>
            </a:solidFill>
            <a:prstDash val="solid"/>
            <a:round/>
            <a:headEnd type="none" w="med" len="med"/>
            <a:tailEnd type="none" w="med" len="med"/>
          </a:ln>
        </p:spPr>
      </p:cxnSp>
      <p:sp>
        <p:nvSpPr>
          <p:cNvPr id="357" name="Google Shape;357;p32"/>
          <p:cNvSpPr txBox="1"/>
          <p:nvPr/>
        </p:nvSpPr>
        <p:spPr>
          <a:xfrm>
            <a:off x="8433374" y="10932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03</a:t>
            </a:r>
            <a:endParaRPr b="1">
              <a:solidFill>
                <a:srgbClr val="F0EAD8"/>
              </a:solidFill>
              <a:latin typeface="DM Sans"/>
              <a:ea typeface="DM Sans"/>
              <a:cs typeface="DM Sans"/>
              <a:sym typeface="DM Sans"/>
            </a:endParaRPr>
          </a:p>
        </p:txBody>
      </p:sp>
      <p:cxnSp>
        <p:nvCxnSpPr>
          <p:cNvPr id="358" name="Google Shape;358;p32"/>
          <p:cNvCxnSpPr/>
          <p:nvPr/>
        </p:nvCxnSpPr>
        <p:spPr>
          <a:xfrm rot="10800000">
            <a:off x="8428900" y="1365221"/>
            <a:ext cx="367500" cy="0"/>
          </a:xfrm>
          <a:prstGeom prst="straightConnector1">
            <a:avLst/>
          </a:prstGeom>
          <a:noFill/>
          <a:ln w="19050" cap="flat" cmpd="sng">
            <a:solidFill>
              <a:srgbClr val="F0EAD8"/>
            </a:solidFill>
            <a:prstDash val="solid"/>
            <a:round/>
            <a:headEnd type="none" w="med" len="med"/>
            <a:tailEnd type="none" w="med" len="med"/>
          </a:ln>
        </p:spPr>
      </p:cxnSp>
      <p:sp>
        <p:nvSpPr>
          <p:cNvPr id="359" name="Google Shape;359;p32"/>
          <p:cNvSpPr txBox="1"/>
          <p:nvPr/>
        </p:nvSpPr>
        <p:spPr>
          <a:xfrm>
            <a:off x="8433374" y="1431171"/>
            <a:ext cx="4563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0EAD8"/>
                </a:solidFill>
                <a:latin typeface="DM Sans"/>
                <a:ea typeface="DM Sans"/>
                <a:cs typeface="DM Sans"/>
                <a:sym typeface="DM Sans"/>
              </a:rPr>
              <a:t>04</a:t>
            </a:r>
            <a:endParaRPr b="1">
              <a:solidFill>
                <a:srgbClr val="F0EAD8"/>
              </a:solidFill>
              <a:latin typeface="DM Sans"/>
              <a:ea typeface="DM Sans"/>
              <a:cs typeface="DM Sans"/>
              <a:sym typeface="DM Sans"/>
            </a:endParaRPr>
          </a:p>
        </p:txBody>
      </p:sp>
      <p:cxnSp>
        <p:nvCxnSpPr>
          <p:cNvPr id="360" name="Google Shape;360;p32"/>
          <p:cNvCxnSpPr/>
          <p:nvPr/>
        </p:nvCxnSpPr>
        <p:spPr>
          <a:xfrm rot="10800000">
            <a:off x="8428900" y="1703121"/>
            <a:ext cx="367500" cy="0"/>
          </a:xfrm>
          <a:prstGeom prst="straightConnector1">
            <a:avLst/>
          </a:prstGeom>
          <a:noFill/>
          <a:ln w="19050" cap="flat" cmpd="sng">
            <a:solidFill>
              <a:srgbClr val="F0EAD8"/>
            </a:solidFill>
            <a:prstDash val="solid"/>
            <a:round/>
            <a:headEnd type="none" w="med" len="med"/>
            <a:tailEnd type="none" w="med" len="med"/>
          </a:ln>
        </p:spPr>
      </p:cxnSp>
      <p:pic>
        <p:nvPicPr>
          <p:cNvPr id="2" name="Picture 1">
            <a:extLst>
              <a:ext uri="{FF2B5EF4-FFF2-40B4-BE49-F238E27FC236}">
                <a16:creationId xmlns:a16="http://schemas.microsoft.com/office/drawing/2014/main" id="{9C34541D-ADBD-495A-86C9-147C0BE3B259}"/>
              </a:ext>
            </a:extLst>
          </p:cNvPr>
          <p:cNvPicPr>
            <a:picLocks noChangeAspect="1"/>
          </p:cNvPicPr>
          <p:nvPr/>
        </p:nvPicPr>
        <p:blipFill>
          <a:blip r:embed="rId3"/>
          <a:stretch>
            <a:fillRect/>
          </a:stretch>
        </p:blipFill>
        <p:spPr>
          <a:xfrm>
            <a:off x="7385200" y="3435300"/>
            <a:ext cx="1411200" cy="1411200"/>
          </a:xfrm>
          <a:prstGeom prst="rect">
            <a:avLst/>
          </a:prstGeom>
        </p:spPr>
      </p:pic>
    </p:spTree>
    <p:extLst>
      <p:ext uri="{BB962C8B-B14F-4D97-AF65-F5344CB8AC3E}">
        <p14:creationId xmlns:p14="http://schemas.microsoft.com/office/powerpoint/2010/main" val="3066059480"/>
      </p:ext>
    </p:extLst>
  </p:cSld>
  <p:clrMapOvr>
    <a:masterClrMapping/>
  </p:clrMapOvr>
</p:sld>
</file>

<file path=ppt/theme/theme1.xml><?xml version="1.0" encoding="utf-8"?>
<a:theme xmlns:a="http://schemas.openxmlformats.org/drawingml/2006/main" name="Virtual Event Pitch Deck by Slidesgo">
  <a:themeElements>
    <a:clrScheme name="Simple Light">
      <a:dk1>
        <a:srgbClr val="21A782"/>
      </a:dk1>
      <a:lt1>
        <a:srgbClr val="E5A5AA"/>
      </a:lt1>
      <a:dk2>
        <a:srgbClr val="F0EAD8"/>
      </a:dk2>
      <a:lt2>
        <a:srgbClr val="434343"/>
      </a:lt2>
      <a:accent1>
        <a:srgbClr val="FFFFFF"/>
      </a:accent1>
      <a:accent2>
        <a:srgbClr val="FFFFFF"/>
      </a:accent2>
      <a:accent3>
        <a:srgbClr val="FFFFFF"/>
      </a:accent3>
      <a:accent4>
        <a:srgbClr val="FFFFFF"/>
      </a:accent4>
      <a:accent5>
        <a:srgbClr val="FFFFFF"/>
      </a:accent5>
      <a:accent6>
        <a:srgbClr val="FFFFFF"/>
      </a:accent6>
      <a:hlink>
        <a:srgbClr val="F0EA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774</Words>
  <Application>Microsoft Office PowerPoint</Application>
  <PresentationFormat>On-screen Show (16:9)</PresentationFormat>
  <Paragraphs>199</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Roboto Condensed Light</vt:lpstr>
      <vt:lpstr>Wingdings</vt:lpstr>
      <vt:lpstr>DM Sans</vt:lpstr>
      <vt:lpstr>Arial</vt:lpstr>
      <vt:lpstr>Anaheim</vt:lpstr>
      <vt:lpstr>Virtual Event Pitch Deck by Slidesgo</vt:lpstr>
      <vt:lpstr>Event Management</vt:lpstr>
      <vt:lpstr>01</vt:lpstr>
      <vt:lpstr>Entities and Attributes </vt:lpstr>
      <vt:lpstr>01. Events Entity</vt:lpstr>
      <vt:lpstr>02. Attendee’s Entity</vt:lpstr>
      <vt:lpstr>03. Venues Entity</vt:lpstr>
      <vt:lpstr>04. Organizer’s Entity</vt:lpstr>
      <vt:lpstr>Relationships </vt:lpstr>
      <vt:lpstr>01. Events Table</vt:lpstr>
      <vt:lpstr>02. Attendee’s Table</vt:lpstr>
      <vt:lpstr>03. Venue’s Table</vt:lpstr>
      <vt:lpstr>04. Organizer’s Table</vt:lpstr>
      <vt:lpstr>EDR Diagram </vt:lpstr>
      <vt:lpstr>Event Management Interface</vt:lpstr>
      <vt:lpstr>Event Management Interface</vt:lpstr>
      <vt:lpstr>Event Management Interface</vt:lpstr>
      <vt:lpstr>Event Management Interface</vt:lpstr>
      <vt:lpstr>Event Management Interface</vt:lpstr>
      <vt:lpstr>Comparison/Uniqueness</vt:lpstr>
      <vt:lpstr>Comparison with other Website</vt:lpstr>
      <vt:lpstr>Comparison with other Website </vt:lpstr>
      <vt:lpstr>References </vt:lpstr>
      <vt:lpstr>Reference of “VENUE 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Management</dc:title>
  <dc:creator>Subhan</dc:creator>
  <cp:lastModifiedBy>Subhan</cp:lastModifiedBy>
  <cp:revision>17</cp:revision>
  <dcterms:modified xsi:type="dcterms:W3CDTF">2024-05-29T17:11:43Z</dcterms:modified>
</cp:coreProperties>
</file>