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282" r:id="rId7"/>
    <p:sldId id="323" r:id="rId8"/>
    <p:sldId id="324" r:id="rId9"/>
    <p:sldId id="325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111" d="100"/>
          <a:sy n="111" d="100"/>
        </p:scale>
        <p:origin x="53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1D063-53FB-DD03-5BBF-9189F44E9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5D4A88-AFBF-7DC5-70F4-111A0CF14E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9FB936-D9E3-83DB-ADA6-5276F112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2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365B1-10C9-90E7-CE36-25581F659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CE344-DE1E-8F85-1642-6DCBCBDD5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862E01-772D-B7C3-252C-A65CA0D2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ED3B-00E6-05F0-C5C4-6E878FE16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8DD3B9-37EF-8714-C385-08FF2AD87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38F74-7451-8829-8A9B-7068845C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0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Connect Circle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ECE8C-DC95-7F6F-72D8-AA2318F26BF1}"/>
              </a:ext>
            </a:extLst>
          </p:cNvPr>
          <p:cNvSpPr txBox="1"/>
          <p:nvPr/>
        </p:nvSpPr>
        <p:spPr>
          <a:xfrm>
            <a:off x="4198189" y="3045124"/>
            <a:ext cx="3795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Aptos Display" panose="020B0004020202020204" pitchFamily="34" charset="0"/>
              </a:rPr>
              <a:t>A Community-Driven Chat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D5FB778-C5B3-7929-53B2-1BE56A2CE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3165963"/>
            <a:ext cx="3300199" cy="254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 Intro to Connect Circle</a:t>
            </a:r>
            <a:endParaRPr lang="en-US" altLang="en-US" sz="1800" dirty="0">
              <a:solidFill>
                <a:schemeClr val="accent6">
                  <a:lumMod val="60000"/>
                  <a:lumOff val="40000"/>
                </a:schemeClr>
              </a:solidFill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 Benefits for community Leaders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 Features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 Future Roadma</a:t>
            </a:r>
            <a:r>
              <a:rPr lang="en-US" alt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pPr lvl="0" eaLnBrk="0" fontAlgn="base" hangingPunct="0">
              <a:spcAft>
                <a:spcPct val="0"/>
              </a:spcAft>
              <a:buFontTx/>
              <a:buChar char="•"/>
            </a:pPr>
            <a:r>
              <a:rPr lang="en-US" altLang="en-US" cap="none" dirty="0">
                <a:latin typeface="Aptos Display" panose="020B0004020202020204" pitchFamily="34" charset="0"/>
              </a:rPr>
              <a:t> Intro to Connect Circle</a:t>
            </a:r>
            <a:endParaRPr lang="en-US" altLang="en-US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Social platform for group &amp; private chats</a:t>
            </a:r>
          </a:p>
          <a:p>
            <a:r>
              <a:rPr lang="en-US" dirty="0"/>
              <a:t>Real-time communication</a:t>
            </a:r>
          </a:p>
          <a:p>
            <a:r>
              <a:rPr lang="en-US" dirty="0"/>
              <a:t>Simple, secure, and user-friendly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5894F-1DBF-D763-2166-2C93A3C96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2B8A7-B54B-7786-805C-6E6759F7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pPr lvl="0" eaLnBrk="0" fontAlgn="base" hangingPunct="0">
              <a:spcAft>
                <a:spcPct val="0"/>
              </a:spcAft>
              <a:buFontTx/>
              <a:buChar char="•"/>
            </a:pPr>
            <a:r>
              <a:rPr lang="en-US" dirty="0"/>
              <a:t>Key Features</a:t>
            </a:r>
            <a:endParaRPr lang="en-US" altLang="en-US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38D0-BF26-5A21-23CF-85E8D08B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Group and private messaging</a:t>
            </a:r>
          </a:p>
          <a:p>
            <a:r>
              <a:rPr lang="en-US" dirty="0"/>
              <a:t>Firebase Authentication</a:t>
            </a:r>
          </a:p>
          <a:p>
            <a:r>
              <a:rPr lang="en-US" dirty="0"/>
              <a:t>Instant sync via Realtime Database</a:t>
            </a:r>
          </a:p>
          <a:p>
            <a:r>
              <a:rPr lang="en-US" dirty="0"/>
              <a:t>Responsive design (Vue.js + Tailwind)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8FAC10-1499-F2C5-3BAD-12408E62F2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9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648E3-FF3B-FCC5-7B26-D4B887FEC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20AD-2F46-178B-982D-BC3A90CA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pPr lvl="0" eaLnBrk="0" fontAlgn="base" hangingPunct="0">
              <a:spcAft>
                <a:spcPct val="0"/>
              </a:spcAft>
              <a:buFontTx/>
              <a:buChar char="•"/>
            </a:pPr>
            <a:r>
              <a:rPr lang="en-US" dirty="0"/>
              <a:t>Benefits for Leaders</a:t>
            </a:r>
            <a:endParaRPr lang="en-US" altLang="en-US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E979-00EF-3F7F-070C-8780B0864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Manage groups easily</a:t>
            </a:r>
          </a:p>
          <a:p>
            <a:r>
              <a:rPr lang="en-US" dirty="0"/>
              <a:t>Engage members in real-time</a:t>
            </a:r>
          </a:p>
          <a:p>
            <a:r>
              <a:rPr lang="en-US" dirty="0"/>
              <a:t>Foster stronger communities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E7A0851-9309-0A75-43B5-E5E2D5D54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2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CED6C-4A10-B3E1-A53F-2488CAE76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D4E2-060B-F495-1BEA-ECD897A1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pPr lvl="0" eaLnBrk="0" fontAlgn="base" hangingPunct="0">
              <a:spcAft>
                <a:spcPct val="0"/>
              </a:spcAft>
              <a:buFontTx/>
              <a:buChar char="•"/>
            </a:pPr>
            <a:r>
              <a:rPr lang="en-US" dirty="0"/>
              <a:t>Future Roadmap</a:t>
            </a:r>
            <a:endParaRPr lang="en-US" altLang="en-US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7EB6-C964-19AA-B337-580B51CA2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Add media sharing</a:t>
            </a:r>
          </a:p>
          <a:p>
            <a:r>
              <a:rPr lang="en-US" dirty="0"/>
              <a:t>Push notifications</a:t>
            </a:r>
          </a:p>
          <a:p>
            <a:r>
              <a:rPr lang="en-US" dirty="0"/>
              <a:t>Advanced moderation tools</a:t>
            </a:r>
          </a:p>
          <a:p>
            <a:r>
              <a:rPr lang="en-US" dirty="0"/>
              <a:t>Profile customization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A33E4B-3BBD-0963-A851-E158AF951E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Muhammad Sufiyan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{6E2C6A0D-505F-4FE7-BFAE-FF1D2A176A52}TF8a9b5915-b8c7-461e-8cdd-693d48b5e32371f7b7e2_win32-4bf0b9a2ea37</Template>
  <TotalTime>6</TotalTime>
  <Words>99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 Display</vt:lpstr>
      <vt:lpstr>Arial</vt:lpstr>
      <vt:lpstr>Arial Black</vt:lpstr>
      <vt:lpstr>Calibri</vt:lpstr>
      <vt:lpstr>Sabon Next LT</vt:lpstr>
      <vt:lpstr>Custom</vt:lpstr>
      <vt:lpstr>Connect Circle</vt:lpstr>
      <vt:lpstr>agenda</vt:lpstr>
      <vt:lpstr> Intro to Connect Circle</vt:lpstr>
      <vt:lpstr>Key Features</vt:lpstr>
      <vt:lpstr>Benefits for Leaders</vt:lpstr>
      <vt:lpstr>Future Roadmap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Muhammad Sufiyan</dc:creator>
  <cp:lastModifiedBy>Muhammad Sufiyan</cp:lastModifiedBy>
  <cp:revision>1</cp:revision>
  <dcterms:created xsi:type="dcterms:W3CDTF">2025-09-22T14:55:57Z</dcterms:created>
  <dcterms:modified xsi:type="dcterms:W3CDTF">2025-09-22T15:02:17Z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