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BA71E6-88CC-4D1F-A7D4-8099715F065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6E3DB-CCFF-4191-A718-1B70E8ED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9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Discuss market demand and how EventSphere addresses friction in event booking.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Show a couple of screenshots if available (replace placeholders). Highlight user flows.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Frontend (React) -&gt; Backend (Express REST API) -&gt; MongoDB (Mongoose)</a:t>
            </a:r>
          </a:p>
          <a:p>
            <a:r>
              <a:t>Payments: Stripe Checkout/PaymentIntents; Webhooks to confirm payments and update bookings.</a:t>
            </a:r>
          </a:p>
          <a:p>
            <a:r>
              <a:t>Deployment: Frontend on AWS Amplify; Backend on Elastic Beanstalk/Heroku or AWS Lambda/API Gateway.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Mention where these files live in the repo and any special middleware (auth, validation, CORS).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Attach Postman collection results and test logs when presenting.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Discuss tradeoffs (ease vs cost) and monitoring/backup recommendations.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Prioritize critical fixes: webhook verification, test coverage, deployment scripts.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Thank the management team; propose a demo session.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92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0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33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29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9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1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8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86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2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EventSphere — Event Booking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t>Project status &amp; Management Presentation</a:t>
            </a:r>
          </a:p>
          <a:p>
            <a:r>
              <a:t>Team: Tumor Watch AI / EventSphere</a:t>
            </a:r>
          </a:p>
          <a:p>
            <a:r>
              <a:t>Date: Sept 15,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Pain points: fragmented event discovery, complex booking flows, unclear payment UX</a:t>
            </a:r>
          </a:p>
          <a:p>
            <a:pPr>
              <a:defRPr sz="1800"/>
            </a:pPr>
            <a:r>
              <a:t>Opportunity: streamline browsing, booking, and payments for event organizers and attendees</a:t>
            </a:r>
          </a:p>
          <a:p>
            <a:pPr>
              <a:defRPr sz="1800"/>
            </a:pPr>
            <a:r>
              <a:t>Target: small-to-medium event organizers; 50 events/month, 1,000 users (mock data)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User-facing portal to browse events, book tickets, and pay securely</a:t>
            </a:r>
          </a:p>
          <a:p>
            <a:pPr>
              <a:defRPr sz="1800"/>
            </a:pPr>
            <a:r>
              <a:t>Organizer dashboard to create events, view bookings, and issue refunds</a:t>
            </a:r>
          </a:p>
          <a:p>
            <a:pPr>
              <a:defRPr sz="1800"/>
            </a:pPr>
            <a:r>
              <a:t>Integrations: React frontend, Node/Express backend, MongoDB, Stripe for payments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(High-level)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React (Vite) frontend communicates with /api/* endpoints</a:t>
            </a:r>
          </a:p>
          <a:p>
            <a:pPr>
              <a:defRPr sz="1800"/>
            </a:pPr>
            <a:r>
              <a:t>Express backend with controllers: events, bookings, payments</a:t>
            </a:r>
          </a:p>
          <a:p>
            <a:pPr>
              <a:defRPr sz="1800"/>
            </a:pPr>
            <a:r>
              <a:t>MongoDB stores events, users, and bookings</a:t>
            </a:r>
          </a:p>
          <a:p>
            <a:pPr>
              <a:defRPr sz="1800"/>
            </a:pPr>
            <a:r>
              <a:t>Stripe handles payments and sends webhooks to backend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&amp;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Frontend: Home, Events, EventDetail, Booking, Checkout, PaymentForm</a:t>
            </a:r>
          </a:p>
          <a:p>
            <a:pPr>
              <a:defRPr sz="1800"/>
            </a:pPr>
            <a:r>
              <a:t>Backend Endpoints: GET /api/events, POST /api/bookings, POST /api/payments/create-payment-intent, POST /api/payments/webhook</a:t>
            </a:r>
          </a:p>
          <a:p>
            <a:pPr>
              <a:defRPr sz="1800"/>
            </a:pPr>
            <a:r>
              <a:t>Data Models: Event, User, Booking (status: pending/paid/refunded)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&amp; Payment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List events endpoint returns 50+ seeded events (expected)</a:t>
            </a:r>
          </a:p>
          <a:p>
            <a:pPr>
              <a:defRPr sz="1800"/>
            </a:pPr>
            <a:r>
              <a:t>Booking creation returns pending booking and payment client secret / checkout URL</a:t>
            </a:r>
          </a:p>
          <a:p>
            <a:pPr>
              <a:defRPr sz="1800"/>
            </a:pPr>
            <a:r>
              <a:t>Stripe test card (4242...) -&gt; payment succeeds and webhook updates booking to 'paid'</a:t>
            </a:r>
          </a:p>
          <a:p>
            <a:pPr>
              <a:defRPr sz="1800"/>
            </a:pPr>
            <a:r>
              <a:t>Failed card scenarios tested (declined) and booking left in 'pending'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Frontend: AWS Amplify (S3 + CloudFront) — simple Git-based deploy</a:t>
            </a:r>
          </a:p>
          <a:p>
            <a:pPr>
              <a:defRPr sz="1800"/>
            </a:pPr>
            <a:r>
              <a:t>Backend: Elastic Beanstalk / Heroku (simple) or Lambda/API Gateway (serverless)</a:t>
            </a:r>
          </a:p>
          <a:p>
            <a:pPr>
              <a:defRPr sz="1800"/>
            </a:pPr>
            <a:r>
              <a:t>Estimated budget: $150 hypothetical for hosting + Stripe fees (test mode free)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Add authentication &amp; organizer roles; CI/CD; automated tests (Jest, Supertest, Cypress)</a:t>
            </a:r>
          </a:p>
          <a:p>
            <a:pPr>
              <a:defRPr sz="1800"/>
            </a:pPr>
            <a:r>
              <a:t>Implement webhook verification, logging, and retries; secure env secrets</a:t>
            </a:r>
          </a:p>
          <a:p>
            <a:pPr>
              <a:defRPr sz="1800"/>
            </a:pPr>
            <a:r>
              <a:t>Finalize Amplify build config and backend hosting; prepare production Stripe keys</a:t>
            </a:r>
          </a:p>
          <a:p>
            <a:pPr>
              <a:defRPr sz="1800"/>
            </a:pPr>
            <a:r>
              <a:t>UX polish: pagination, filters, accessibility, mobile responsiveness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Repo: https://github.com/MuhammadSufiyan511/eventSphere_VisaBridge.git</a:t>
            </a:r>
          </a:p>
          <a:p>
            <a:pPr>
              <a:defRPr sz="1800"/>
            </a:pPr>
            <a:r>
              <a:t>Postman collection &amp; environment included in repo/tests or provided separately</a:t>
            </a:r>
          </a:p>
          <a:p>
            <a:pPr>
              <a:defRPr sz="1800"/>
            </a:pPr>
            <a:r>
              <a:t>Contact: Muhammad Sufiyan / Team members listed in repo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563</Words>
  <Application>Microsoft Office PowerPoint</Application>
  <PresentationFormat>On-screen Show (4:3)</PresentationFormat>
  <Paragraphs>49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Gallery</vt:lpstr>
      <vt:lpstr>EventSphere — Event Booking Platform</vt:lpstr>
      <vt:lpstr>Problem &amp; Opportunity</vt:lpstr>
      <vt:lpstr>Solution Overview</vt:lpstr>
      <vt:lpstr>Architecture (High-level)</vt:lpstr>
      <vt:lpstr>Key Components &amp; APIs</vt:lpstr>
      <vt:lpstr>Test &amp; Payment Results</vt:lpstr>
      <vt:lpstr>Deployment &amp; Costs</vt:lpstr>
      <vt:lpstr>Roadmap &amp; Next Steps</vt:lpstr>
      <vt:lpstr>Appendix &amp;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Sufiyan</cp:lastModifiedBy>
  <cp:revision>2</cp:revision>
  <dcterms:created xsi:type="dcterms:W3CDTF">2013-01-27T09:14:16Z</dcterms:created>
  <dcterms:modified xsi:type="dcterms:W3CDTF">2025-09-15T10:30:21Z</dcterms:modified>
  <cp:category/>
</cp:coreProperties>
</file>