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86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7E79-7EE1-48C3-848F-155817E81BF9}" type="datetimeFigureOut">
              <a:rPr lang="id-ID" smtClean="0"/>
              <a:t>28/05/2020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1D4A-E755-40C2-AA58-51BEDFFC9CE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7E79-7EE1-48C3-848F-155817E81BF9}" type="datetimeFigureOut">
              <a:rPr lang="id-ID" smtClean="0"/>
              <a:t>28/05/2020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1D4A-E755-40C2-AA58-51BEDFFC9CE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7E79-7EE1-48C3-848F-155817E81BF9}" type="datetimeFigureOut">
              <a:rPr lang="id-ID" smtClean="0"/>
              <a:t>28/05/2020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1D4A-E755-40C2-AA58-51BEDFFC9CE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7E79-7EE1-48C3-848F-155817E81BF9}" type="datetimeFigureOut">
              <a:rPr lang="id-ID" smtClean="0"/>
              <a:t>28/05/2020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1D4A-E755-40C2-AA58-51BEDFFC9CE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7E79-7EE1-48C3-848F-155817E81BF9}" type="datetimeFigureOut">
              <a:rPr lang="id-ID" smtClean="0"/>
              <a:t>28/05/2020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1D4A-E755-40C2-AA58-51BEDFFC9CE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7E79-7EE1-48C3-848F-155817E81BF9}" type="datetimeFigureOut">
              <a:rPr lang="id-ID" smtClean="0"/>
              <a:t>28/05/2020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1D4A-E755-40C2-AA58-51BEDFFC9CE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7E79-7EE1-48C3-848F-155817E81BF9}" type="datetimeFigureOut">
              <a:rPr lang="id-ID" smtClean="0"/>
              <a:t>28/05/2020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1D4A-E755-40C2-AA58-51BEDFFC9CE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7E79-7EE1-48C3-848F-155817E81BF9}" type="datetimeFigureOut">
              <a:rPr lang="id-ID" smtClean="0"/>
              <a:t>28/05/2020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1D4A-E755-40C2-AA58-51BEDFFC9CE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7E79-7EE1-48C3-848F-155817E81BF9}" type="datetimeFigureOut">
              <a:rPr lang="id-ID" smtClean="0"/>
              <a:t>28/05/2020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1D4A-E755-40C2-AA58-51BEDFFC9CE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7E79-7EE1-48C3-848F-155817E81BF9}" type="datetimeFigureOut">
              <a:rPr lang="id-ID" smtClean="0"/>
              <a:t>28/05/2020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1D4A-E755-40C2-AA58-51BEDFFC9CE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7E79-7EE1-48C3-848F-155817E81BF9}" type="datetimeFigureOut">
              <a:rPr lang="id-ID" smtClean="0"/>
              <a:t>28/05/2020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1D4A-E755-40C2-AA58-51BEDFFC9CE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87E79-7EE1-48C3-848F-155817E81BF9}" type="datetimeFigureOut">
              <a:rPr lang="id-ID" smtClean="0"/>
              <a:t>28/05/2020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F1D4A-E755-40C2-AA58-51BEDFFC9CEF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MATERI PHP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d-ID" dirty="0" smtClean="0"/>
              <a:t> Perbedaan include dan require</a:t>
            </a:r>
          </a:p>
          <a:p>
            <a:pPr>
              <a:buFont typeface="Arial" pitchFamily="34" charset="0"/>
              <a:buChar char="•"/>
            </a:pPr>
            <a:r>
              <a:rPr lang="id-ID" dirty="0" smtClean="0"/>
              <a:t> Case and Break</a:t>
            </a:r>
          </a:p>
          <a:p>
            <a:pPr>
              <a:buFont typeface="Arial" pitchFamily="34" charset="0"/>
              <a:buChar char="•"/>
            </a:pPr>
            <a:r>
              <a:rPr lang="id-ID" dirty="0" smtClean="0"/>
              <a:t> Koneksi database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9828" t="5682" r="31364" b="16976"/>
          <a:stretch>
            <a:fillRect/>
          </a:stretch>
        </p:blipFill>
        <p:spPr bwMode="auto">
          <a:xfrm>
            <a:off x="142844" y="714356"/>
            <a:ext cx="5143536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572132" y="214290"/>
            <a:ext cx="342902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 smtClean="0"/>
              <a:t>Perhatikan code disamping !</a:t>
            </a:r>
          </a:p>
          <a:p>
            <a:r>
              <a:rPr lang="id-ID" dirty="0" smtClean="0"/>
              <a:t>Kode disamping merupakan penggunaan PHP didalamHTML</a:t>
            </a:r>
          </a:p>
          <a:p>
            <a:endParaRPr lang="id-ID" dirty="0"/>
          </a:p>
          <a:p>
            <a:r>
              <a:rPr lang="id-ID" dirty="0" smtClean="0"/>
              <a:t>PHP ditandai dengan adanya tanda buka </a:t>
            </a:r>
            <a:r>
              <a:rPr lang="id-ID" dirty="0" smtClean="0">
                <a:solidFill>
                  <a:srgbClr val="FF0000"/>
                </a:solidFill>
              </a:rPr>
              <a:t>&lt;?php </a:t>
            </a:r>
            <a:r>
              <a:rPr lang="id-ID" dirty="0" smtClean="0"/>
              <a:t>dan diakhiri dengan </a:t>
            </a:r>
            <a:r>
              <a:rPr lang="id-ID" dirty="0" smtClean="0">
                <a:solidFill>
                  <a:srgbClr val="FF0000"/>
                </a:solidFill>
              </a:rPr>
              <a:t>?&gt; </a:t>
            </a:r>
            <a:endParaRPr lang="id-ID" dirty="0" smtClean="0"/>
          </a:p>
          <a:p>
            <a:endParaRPr lang="id-ID" dirty="0">
              <a:solidFill>
                <a:srgbClr val="FF0000"/>
              </a:solidFill>
            </a:endParaRPr>
          </a:p>
          <a:p>
            <a:r>
              <a:rPr lang="id-ID" dirty="0" smtClean="0"/>
              <a:t>Pembahasan sebelumnya telah mengenal struktur file yang dimana pada sebuah website atau sistem yang menggunakan PHP maka file rootnya adalah index.php</a:t>
            </a:r>
          </a:p>
          <a:p>
            <a:endParaRPr lang="id-ID" dirty="0"/>
          </a:p>
          <a:p>
            <a:r>
              <a:rPr lang="id-ID" dirty="0" smtClean="0"/>
              <a:t>Sebelumnya pula telah mengena </a:t>
            </a:r>
            <a:r>
              <a:rPr lang="id-ID" i="1" dirty="0" smtClean="0"/>
              <a:t>include </a:t>
            </a:r>
            <a:endParaRPr lang="id-ID" dirty="0" smtClean="0"/>
          </a:p>
          <a:p>
            <a:endParaRPr lang="id-ID" dirty="0"/>
          </a:p>
          <a:p>
            <a:r>
              <a:rPr lang="id-ID" dirty="0" smtClean="0"/>
              <a:t>Namun kali ini dalam kode disamping kita telah menggunakan </a:t>
            </a:r>
            <a:r>
              <a:rPr lang="id-ID" i="1" dirty="0" smtClean="0"/>
              <a:t>include </a:t>
            </a:r>
            <a:r>
              <a:rPr lang="id-ID" dirty="0" smtClean="0"/>
              <a:t>dan </a:t>
            </a:r>
            <a:r>
              <a:rPr lang="id-ID" i="1" dirty="0" smtClean="0"/>
              <a:t>require.</a:t>
            </a:r>
          </a:p>
          <a:p>
            <a:endParaRPr lang="id-ID" i="1" dirty="0"/>
          </a:p>
          <a:p>
            <a:r>
              <a:rPr lang="id-ID" dirty="0" smtClean="0"/>
              <a:t>Apa Perbedaannya ?</a:t>
            </a:r>
            <a:endParaRPr lang="id-ID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3071802" y="1928802"/>
            <a:ext cx="2000264" cy="1428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2857488" y="2857496"/>
            <a:ext cx="2000264" cy="1428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9828" t="5682" r="31364" b="16976"/>
          <a:stretch>
            <a:fillRect/>
          </a:stretch>
        </p:blipFill>
        <p:spPr bwMode="auto">
          <a:xfrm>
            <a:off x="142844" y="714356"/>
            <a:ext cx="5143536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572132" y="214290"/>
            <a:ext cx="342902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/>
            <a:r>
              <a:rPr lang="id-ID" sz="1700" dirty="0" smtClean="0"/>
              <a:t>Include dan require merupakan suatu fungsi yang sama, yakni menyertakan file lain kedalam satu file. Misalkan file index.php menyertakan file page.php</a:t>
            </a:r>
          </a:p>
          <a:p>
            <a:pPr marL="342900" indent="-342900" algn="just"/>
            <a:r>
              <a:rPr lang="id-ID" sz="1700" dirty="0" smtClean="0"/>
              <a:t>Penyertaan file ini memudahkan untuk penggunaan fungsi atau metode yang sama dalam satu file.</a:t>
            </a:r>
          </a:p>
          <a:p>
            <a:pPr marL="342900" indent="-342900" algn="just"/>
            <a:endParaRPr lang="id-ID" sz="1700" dirty="0"/>
          </a:p>
          <a:p>
            <a:pPr marL="342900" indent="-342900" algn="just"/>
            <a:r>
              <a:rPr lang="id-ID" sz="1700" b="1" dirty="0" smtClean="0"/>
              <a:t>INCLUDE </a:t>
            </a:r>
            <a:r>
              <a:rPr lang="id-ID" sz="1700" dirty="0" smtClean="0"/>
              <a:t>merupakan salah satu fungsi penyertaan file jika penyertaan file yang disertakan tidak ditemukan atau terjadi kesalahan maka sistem akan menampilkan pesan error dan tetap akan menampilkan perintah yang lain.</a:t>
            </a:r>
          </a:p>
          <a:p>
            <a:pPr marL="342900" indent="-342900" algn="just"/>
            <a:endParaRPr lang="id-ID" sz="1700" b="1" dirty="0"/>
          </a:p>
          <a:p>
            <a:pPr marL="342900" indent="-342900" algn="just"/>
            <a:r>
              <a:rPr lang="id-ID" sz="1700" b="1" dirty="0" smtClean="0"/>
              <a:t>REQUIRE </a:t>
            </a:r>
            <a:r>
              <a:rPr lang="id-ID" sz="1700" dirty="0" smtClean="0"/>
              <a:t>kebalkan dari include yakni penyertaan file yang jika file penyerta terjadi kesalahan atau tidak ditemukan maka perintah selanjutnya tidak akan dijalankan</a:t>
            </a:r>
            <a:endParaRPr lang="id-ID" sz="1700" b="1" dirty="0" smtClean="0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3071802" y="1928802"/>
            <a:ext cx="2000264" cy="1428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2857488" y="2857496"/>
            <a:ext cx="2000264" cy="1428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5682" r="32252" b="48544"/>
          <a:stretch>
            <a:fillRect/>
          </a:stretch>
        </p:blipFill>
        <p:spPr bwMode="auto">
          <a:xfrm>
            <a:off x="142844" y="357166"/>
            <a:ext cx="5453803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0800000">
            <a:off x="3857620" y="1214422"/>
            <a:ext cx="2357454" cy="7143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597240" y="2428868"/>
            <a:ext cx="4546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 smtClean="0"/>
              <a:t>Penulisan penyertaan fileberikut seperti yang ditunjukkan</a:t>
            </a:r>
          </a:p>
          <a:p>
            <a:r>
              <a:rPr lang="id-ID" dirty="0" smtClean="0"/>
              <a:t>Oleh tanda panah merah menunjukan penyertaan file pada lokasi penyimpanan file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786058"/>
            <a:ext cx="1905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 rot="5400000">
            <a:off x="892943" y="3178967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1535885" y="3178967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85786" y="3429000"/>
            <a:ext cx="77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Folder</a:t>
            </a:r>
            <a:endParaRPr lang="id-ID" dirty="0"/>
          </a:p>
        </p:txBody>
      </p:sp>
      <p:sp>
        <p:nvSpPr>
          <p:cNvPr id="15" name="Rectangle 14"/>
          <p:cNvSpPr/>
          <p:nvPr/>
        </p:nvSpPr>
        <p:spPr>
          <a:xfrm>
            <a:off x="1643042" y="3500438"/>
            <a:ext cx="111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Nama File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CASE AND BREAK</a:t>
            </a:r>
            <a:endParaRPr lang="id-ID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71612"/>
            <a:ext cx="415290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572000" y="1428736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d-ID" dirty="0" smtClean="0"/>
              <a:t>Case and break merupakan salah satu fungsi statement kondisi yang dalam hal ini sama dengan fungsi IF.</a:t>
            </a:r>
          </a:p>
          <a:p>
            <a:r>
              <a:rPr lang="id-ID" dirty="0" smtClean="0"/>
              <a:t>Namun untuk Case AND Break maka dimulai dengan fungsi </a:t>
            </a:r>
            <a:r>
              <a:rPr lang="id-ID" b="1" dirty="0" smtClean="0"/>
              <a:t>switch</a:t>
            </a:r>
            <a:endParaRPr lang="id-ID" dirty="0" smtClean="0"/>
          </a:p>
          <a:p>
            <a:endParaRPr lang="id-ID" dirty="0"/>
          </a:p>
          <a:p>
            <a:r>
              <a:rPr lang="id-ID" dirty="0" smtClean="0"/>
              <a:t>Switch bagaikan tombol pada sakelar lampu yang dimana didalamnya memiliki sebuah nilai</a:t>
            </a:r>
          </a:p>
          <a:p>
            <a:endParaRPr lang="id-ID" dirty="0"/>
          </a:p>
          <a:p>
            <a:r>
              <a:rPr lang="id-ID" dirty="0" smtClean="0"/>
              <a:t>Jika sakelar lampu ada aksi maka nilai yang terjadi, jika ada aliran listrik lampu menyala jika tidak maka lampu mati</a:t>
            </a:r>
          </a:p>
          <a:p>
            <a:endParaRPr lang="id-ID" dirty="0"/>
          </a:p>
          <a:p>
            <a:r>
              <a:rPr lang="id-ID" dirty="0" smtClean="0"/>
              <a:t>Begitu juga dengan </a:t>
            </a:r>
            <a:r>
              <a:rPr lang="id-ID" b="1" dirty="0" smtClean="0"/>
              <a:t>switch, case and break.</a:t>
            </a:r>
            <a:r>
              <a:rPr lang="id-ID" dirty="0" smtClean="0"/>
              <a:t> Switch mendapatkan aksi dan case merupakan sebuah nilai kejadiannya dan statement selanjutnya ketika case bernilai true.</a:t>
            </a: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CASE AND BREAK</a:t>
            </a:r>
            <a:endParaRPr lang="id-ID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71612"/>
            <a:ext cx="415290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572000" y="1428736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d-ID" b="1" dirty="0" smtClean="0"/>
              <a:t>Break</a:t>
            </a:r>
            <a:r>
              <a:rPr lang="id-ID" dirty="0" smtClean="0"/>
              <a:t> berfungsi menyelesaikansebuah statement agar tdak terjadi traffic yang ramai karena terus melakukan permintaan tanpa diisi break.</a:t>
            </a:r>
          </a:p>
          <a:p>
            <a:endParaRPr lang="id-ID" b="1" dirty="0"/>
          </a:p>
          <a:p>
            <a:r>
              <a:rPr lang="id-ID" dirty="0" smtClean="0"/>
              <a:t>Didalam fungsi ini maka akan mengenal dengan istilah </a:t>
            </a:r>
            <a:r>
              <a:rPr lang="id-ID" b="1" dirty="0" smtClean="0"/>
              <a:t>$_REQUEST, $_GET, $_POST</a:t>
            </a:r>
          </a:p>
          <a:p>
            <a:endParaRPr lang="id-ID" b="1" dirty="0"/>
          </a:p>
          <a:p>
            <a:r>
              <a:rPr lang="id-ID" dirty="0" smtClean="0"/>
              <a:t>$_GET merupakan fungsi yang mendapatkan sebuah nilai dari URL atau ketika send nilai maka nilai akan tampil di URL</a:t>
            </a:r>
          </a:p>
          <a:p>
            <a:endParaRPr lang="id-ID" dirty="0"/>
          </a:p>
          <a:p>
            <a:r>
              <a:rPr lang="id-ID" dirty="0" smtClean="0"/>
              <a:t>$_POST merupakan fungsi penginputan atau mengirimkan data ke suatu proses yang berjalan di background. Hal ini biasa digunakan untuk mengirimkandata penting</a:t>
            </a:r>
          </a:p>
          <a:p>
            <a:endParaRPr lang="id-ID" dirty="0"/>
          </a:p>
          <a:p>
            <a:r>
              <a:rPr lang="id-ID" dirty="0" smtClean="0"/>
              <a:t>$_REQUEST fungsi yang bisa menjalankan kedua fungsi sebelumnya</a:t>
            </a: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368</Words>
  <Application>Microsoft Office PowerPoint</Application>
  <PresentationFormat>On-screen Show 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MATERI PHP</vt:lpstr>
      <vt:lpstr>Slide 2</vt:lpstr>
      <vt:lpstr>Slide 3</vt:lpstr>
      <vt:lpstr>Slide 4</vt:lpstr>
      <vt:lpstr>CASE AND BREAK</vt:lpstr>
      <vt:lpstr>CASE AND BREAK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 PHP</dc:title>
  <dc:creator>Delta</dc:creator>
  <cp:lastModifiedBy>Delta</cp:lastModifiedBy>
  <cp:revision>3</cp:revision>
  <dcterms:created xsi:type="dcterms:W3CDTF">2020-05-28T06:26:19Z</dcterms:created>
  <dcterms:modified xsi:type="dcterms:W3CDTF">2020-05-28T06:55:53Z</dcterms:modified>
</cp:coreProperties>
</file>