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E318D-3FCD-4BF4-B53F-422AD7A2D1E3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D6C9-360B-4F94-8C58-E4EB7C354509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3D6C9-360B-4F94-8C58-E4EB7C354509}" type="slidenum">
              <a:rPr lang="id-ID" smtClean="0"/>
              <a:t>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CBAA-D45F-4CF2-8FA8-F581696B713A}" type="datetimeFigureOut">
              <a:rPr lang="id-ID" smtClean="0"/>
              <a:t>21/03/2020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9D26-FD46-48D6-8FBC-E6349A5A1929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14678" y="2071678"/>
            <a:ext cx="2500330" cy="2286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INFROMASI GEOGRAFIS PARIWISATA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00034" y="2857496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USERS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7072330" y="2857496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ADMIN</a:t>
            </a:r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715008" y="300037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00232" y="300037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000232" y="350043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8" y="3500438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7224" y="2285992"/>
            <a:ext cx="2714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Memilih Marker Wisata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7224" y="3857628"/>
            <a:ext cx="271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Menampilkan Informasi Wisata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0694" y="1857364"/>
            <a:ext cx="271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 smtClean="0">
                <a:solidFill>
                  <a:srgbClr val="FF0000"/>
                </a:solidFill>
              </a:rPr>
              <a:t>-Data Wisata</a:t>
            </a:r>
          </a:p>
          <a:p>
            <a:pPr algn="just"/>
            <a:r>
              <a:rPr lang="id-ID" dirty="0" smtClean="0">
                <a:solidFill>
                  <a:srgbClr val="FF0000"/>
                </a:solidFill>
              </a:rPr>
              <a:t>-Login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0694" y="3786190"/>
            <a:ext cx="271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-Informasi Data Wisata</a:t>
            </a:r>
          </a:p>
          <a:p>
            <a:pPr algn="just"/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-Informasi Login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14678" y="2071678"/>
            <a:ext cx="2500330" cy="2286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INFROMASI GEOGRAFIS PARIWISATA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00034" y="2857496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ADMIN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7072330" y="2857496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USERS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1928794" y="785794"/>
            <a:ext cx="121444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1. LOGIN</a:t>
            </a:r>
            <a:endParaRPr lang="id-ID" dirty="0"/>
          </a:p>
        </p:txBody>
      </p:sp>
      <p:cxnSp>
        <p:nvCxnSpPr>
          <p:cNvPr id="17" name="Elbow Connector 16"/>
          <p:cNvCxnSpPr>
            <a:endCxn id="15" idx="1"/>
          </p:cNvCxnSpPr>
          <p:nvPr/>
        </p:nvCxnSpPr>
        <p:spPr>
          <a:xfrm rot="5400000" flipH="1" flipV="1">
            <a:off x="482175" y="1410877"/>
            <a:ext cx="1821669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71868" y="785794"/>
            <a:ext cx="121444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Verifikasi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5286380" y="785794"/>
            <a:ext cx="135732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Login Ulang</a:t>
            </a:r>
            <a:endParaRPr lang="id-ID" dirty="0"/>
          </a:p>
        </p:txBody>
      </p:sp>
      <p:cxnSp>
        <p:nvCxnSpPr>
          <p:cNvPr id="23" name="Straight Arrow Connector 22"/>
          <p:cNvCxnSpPr>
            <a:stCxn id="15" idx="3"/>
            <a:endCxn id="20" idx="1"/>
          </p:cNvCxnSpPr>
          <p:nvPr/>
        </p:nvCxnSpPr>
        <p:spPr>
          <a:xfrm>
            <a:off x="3143240" y="103582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1" idx="1"/>
          </p:cNvCxnSpPr>
          <p:nvPr/>
        </p:nvCxnSpPr>
        <p:spPr>
          <a:xfrm>
            <a:off x="4786314" y="103582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2"/>
            <a:endCxn id="4" idx="0"/>
          </p:cNvCxnSpPr>
          <p:nvPr/>
        </p:nvCxnSpPr>
        <p:spPr>
          <a:xfrm rot="5400000">
            <a:off x="4822033" y="928670"/>
            <a:ext cx="785818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910" y="4857760"/>
            <a:ext cx="164307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2. DATA WISATA</a:t>
            </a:r>
            <a:endParaRPr lang="id-ID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22233" y="4250537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3"/>
          </p:cNvCxnSpPr>
          <p:nvPr/>
        </p:nvCxnSpPr>
        <p:spPr>
          <a:xfrm flipV="1">
            <a:off x="2285984" y="4000504"/>
            <a:ext cx="1143008" cy="1035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15008" y="335756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28" idx="2"/>
          </p:cNvCxnSpPr>
          <p:nvPr/>
        </p:nvCxnSpPr>
        <p:spPr>
          <a:xfrm rot="10800000" flipV="1">
            <a:off x="1464448" y="3643314"/>
            <a:ext cx="6107949" cy="1571636"/>
          </a:xfrm>
          <a:prstGeom prst="bentConnector4">
            <a:avLst>
              <a:gd name="adj1" fmla="val -25"/>
              <a:gd name="adj2" fmla="val 1145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-285784" y="642918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Data Login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14678" y="1357298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Login Diterima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00232" y="142852"/>
            <a:ext cx="10715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t_users</a:t>
            </a:r>
            <a:endParaRPr lang="id-ID" dirty="0"/>
          </a:p>
        </p:txBody>
      </p:sp>
      <p:cxnSp>
        <p:nvCxnSpPr>
          <p:cNvPr id="52" name="Straight Arrow Connector 51"/>
          <p:cNvCxnSpPr>
            <a:stCxn id="15" idx="0"/>
            <a:endCxn id="47" idx="2"/>
          </p:cNvCxnSpPr>
          <p:nvPr/>
        </p:nvCxnSpPr>
        <p:spPr>
          <a:xfrm rot="5400000" flipH="1" flipV="1">
            <a:off x="2399212" y="648989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4348" y="5929330"/>
            <a:ext cx="135732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t_pariwisata</a:t>
            </a:r>
            <a:endParaRPr lang="id-ID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857224" y="557214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72066" y="2835471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Informasi Wisata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00562" y="5072074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Memilih marker wisata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28662" y="4357694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Mengelola data pariwisata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14678" y="2071678"/>
            <a:ext cx="2500330" cy="2286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INFROMASI GEOGRAFIS PARIWISATA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00034" y="2857496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ADMIN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928794" y="785794"/>
            <a:ext cx="121444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1. 1 LOGIN</a:t>
            </a:r>
            <a:endParaRPr lang="id-ID" dirty="0"/>
          </a:p>
        </p:txBody>
      </p:sp>
      <p:cxnSp>
        <p:nvCxnSpPr>
          <p:cNvPr id="7" name="Elbow Connector 16"/>
          <p:cNvCxnSpPr>
            <a:endCxn id="6" idx="1"/>
          </p:cNvCxnSpPr>
          <p:nvPr/>
        </p:nvCxnSpPr>
        <p:spPr>
          <a:xfrm rot="5400000" flipH="1" flipV="1">
            <a:off x="482175" y="1410877"/>
            <a:ext cx="1821669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71868" y="785794"/>
            <a:ext cx="157163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1.2 Verifikasi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857884" y="785794"/>
            <a:ext cx="171451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1.3 Login Ulang</a:t>
            </a:r>
            <a:endParaRPr lang="id-ID" dirty="0"/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3143240" y="103582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285784" y="642918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Data Login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690470" y="1452878"/>
            <a:ext cx="2714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Login</a:t>
            </a:r>
          </a:p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 Berhasil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0232" y="142852"/>
            <a:ext cx="10715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t_users</a:t>
            </a:r>
            <a:endParaRPr lang="id-ID" dirty="0"/>
          </a:p>
        </p:txBody>
      </p: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5143504" y="103582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rot="5400000">
            <a:off x="3964777" y="167876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4" idx="7"/>
          </p:cNvCxnSpPr>
          <p:nvPr/>
        </p:nvCxnSpPr>
        <p:spPr>
          <a:xfrm rot="5400000">
            <a:off x="5471694" y="1163010"/>
            <a:ext cx="1120597" cy="1366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43372" y="500042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Login Gagal</a:t>
            </a:r>
            <a:endParaRPr lang="id-ID" sz="14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6" idx="0"/>
            <a:endCxn id="13" idx="2"/>
          </p:cNvCxnSpPr>
          <p:nvPr/>
        </p:nvCxnSpPr>
        <p:spPr>
          <a:xfrm rot="5400000" flipH="1" flipV="1">
            <a:off x="2399212" y="648989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4"/>
            <a:endCxn id="5" idx="2"/>
          </p:cNvCxnSpPr>
          <p:nvPr/>
        </p:nvCxnSpPr>
        <p:spPr>
          <a:xfrm rot="5400000" flipH="1">
            <a:off x="2500298" y="2393149"/>
            <a:ext cx="714380" cy="3214710"/>
          </a:xfrm>
          <a:prstGeom prst="bentConnector3">
            <a:avLst>
              <a:gd name="adj1" fmla="val -32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57356" y="4286256"/>
            <a:ext cx="1570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User dan Password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72330" y="2857496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USERS</a:t>
            </a:r>
            <a:endParaRPr lang="id-ID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715008" y="335756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072066" y="2928934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Informasi Wisata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14678" y="1500174"/>
            <a:ext cx="2500330" cy="2286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INFROMASI GEOGRAFIS PARIWISATA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00034" y="2285992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ADMIN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7072330" y="2285992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USERS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642910" y="4286256"/>
            <a:ext cx="164307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2. DATA WISATA</a:t>
            </a:r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22233" y="3679033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2285984" y="3429000"/>
            <a:ext cx="1143008" cy="1035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15008" y="278605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endCxn id="7" idx="2"/>
          </p:cNvCxnSpPr>
          <p:nvPr/>
        </p:nvCxnSpPr>
        <p:spPr>
          <a:xfrm rot="10800000" flipV="1">
            <a:off x="1464448" y="3071810"/>
            <a:ext cx="6107949" cy="1571636"/>
          </a:xfrm>
          <a:prstGeom prst="bentConnector4">
            <a:avLst>
              <a:gd name="adj1" fmla="val -25"/>
              <a:gd name="adj2" fmla="val 1145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48" y="5357826"/>
            <a:ext cx="135732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t_pariwisata</a:t>
            </a:r>
            <a:endParaRPr lang="id-ID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857224" y="500063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72066" y="2263967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Informasi Wisata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6248" y="4500570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Memilih marker wisata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43174" y="4000504"/>
            <a:ext cx="271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>
                <a:solidFill>
                  <a:srgbClr val="FF0000"/>
                </a:solidFill>
              </a:rPr>
              <a:t>Input, edit,delete data wisata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7356" y="2643182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Users</a:t>
            </a:r>
            <a:endParaRPr lang="id-ID" dirty="0"/>
          </a:p>
        </p:txBody>
      </p:sp>
      <p:sp>
        <p:nvSpPr>
          <p:cNvPr id="6" name="Diamond 5"/>
          <p:cNvSpPr/>
          <p:nvPr/>
        </p:nvSpPr>
        <p:spPr>
          <a:xfrm>
            <a:off x="3500430" y="2428868"/>
            <a:ext cx="1571636" cy="85725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mengelola</a:t>
            </a:r>
            <a:endParaRPr lang="id-ID" sz="1100" dirty="0"/>
          </a:p>
        </p:txBody>
      </p:sp>
      <p:sp>
        <p:nvSpPr>
          <p:cNvPr id="7" name="Oval 6"/>
          <p:cNvSpPr/>
          <p:nvPr/>
        </p:nvSpPr>
        <p:spPr>
          <a:xfrm>
            <a:off x="785786" y="1928802"/>
            <a:ext cx="107157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username</a:t>
            </a:r>
            <a:endParaRPr lang="id-ID" sz="1100" dirty="0"/>
          </a:p>
        </p:txBody>
      </p:sp>
      <p:sp>
        <p:nvSpPr>
          <p:cNvPr id="8" name="Oval 7"/>
          <p:cNvSpPr/>
          <p:nvPr/>
        </p:nvSpPr>
        <p:spPr>
          <a:xfrm>
            <a:off x="1857356" y="1714488"/>
            <a:ext cx="107157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password</a:t>
            </a:r>
            <a:endParaRPr lang="id-ID" sz="1100" dirty="0"/>
          </a:p>
        </p:txBody>
      </p:sp>
      <p:sp>
        <p:nvSpPr>
          <p:cNvPr id="9" name="Oval 8"/>
          <p:cNvSpPr/>
          <p:nvPr/>
        </p:nvSpPr>
        <p:spPr>
          <a:xfrm>
            <a:off x="571504" y="2714620"/>
            <a:ext cx="107157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Nama_lengkap</a:t>
            </a:r>
            <a:endParaRPr lang="id-ID" sz="1100" dirty="0"/>
          </a:p>
        </p:txBody>
      </p:sp>
      <p:cxnSp>
        <p:nvCxnSpPr>
          <p:cNvPr id="11" name="Straight Connector 10"/>
          <p:cNvCxnSpPr>
            <a:stCxn id="5" idx="0"/>
            <a:endCxn id="8" idx="4"/>
          </p:cNvCxnSpPr>
          <p:nvPr/>
        </p:nvCxnSpPr>
        <p:spPr>
          <a:xfrm rot="16200000" flipV="1">
            <a:off x="2232406" y="2375289"/>
            <a:ext cx="428628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571604" y="2428868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1"/>
            <a:endCxn id="9" idx="6"/>
          </p:cNvCxnSpPr>
          <p:nvPr/>
        </p:nvCxnSpPr>
        <p:spPr>
          <a:xfrm rot="10800000" flipV="1">
            <a:off x="1643074" y="2857495"/>
            <a:ext cx="214282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6" idx="1"/>
          </p:cNvCxnSpPr>
          <p:nvPr/>
        </p:nvCxnSpPr>
        <p:spPr>
          <a:xfrm>
            <a:off x="3143240" y="285749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00694" y="2643182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Wisata</a:t>
            </a:r>
            <a:endParaRPr lang="id-ID" dirty="0"/>
          </a:p>
        </p:txBody>
      </p:sp>
      <p:cxnSp>
        <p:nvCxnSpPr>
          <p:cNvPr id="20" name="Straight Connector 19"/>
          <p:cNvCxnSpPr>
            <a:stCxn id="6" idx="3"/>
            <a:endCxn id="18" idx="1"/>
          </p:cNvCxnSpPr>
          <p:nvPr/>
        </p:nvCxnSpPr>
        <p:spPr>
          <a:xfrm>
            <a:off x="5072066" y="285749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00628" y="1785926"/>
            <a:ext cx="107157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Nama_wisata</a:t>
            </a:r>
            <a:endParaRPr lang="id-ID" sz="1100" dirty="0"/>
          </a:p>
        </p:txBody>
      </p:sp>
      <p:sp>
        <p:nvSpPr>
          <p:cNvPr id="22" name="Oval 21"/>
          <p:cNvSpPr/>
          <p:nvPr/>
        </p:nvSpPr>
        <p:spPr>
          <a:xfrm>
            <a:off x="6143636" y="1785926"/>
            <a:ext cx="107157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telepon</a:t>
            </a:r>
            <a:endParaRPr lang="id-ID" sz="1100" dirty="0"/>
          </a:p>
        </p:txBody>
      </p:sp>
      <p:sp>
        <p:nvSpPr>
          <p:cNvPr id="23" name="Oval 22"/>
          <p:cNvSpPr/>
          <p:nvPr/>
        </p:nvSpPr>
        <p:spPr>
          <a:xfrm>
            <a:off x="7072330" y="2214554"/>
            <a:ext cx="107157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Jenis_wisata</a:t>
            </a:r>
            <a:endParaRPr lang="id-ID" sz="1100" dirty="0"/>
          </a:p>
        </p:txBody>
      </p:sp>
      <p:sp>
        <p:nvSpPr>
          <p:cNvPr id="24" name="Oval 23"/>
          <p:cNvSpPr/>
          <p:nvPr/>
        </p:nvSpPr>
        <p:spPr>
          <a:xfrm>
            <a:off x="7072330" y="2786058"/>
            <a:ext cx="107157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alamat</a:t>
            </a:r>
            <a:endParaRPr lang="id-ID" sz="1100" dirty="0"/>
          </a:p>
        </p:txBody>
      </p:sp>
      <p:cxnSp>
        <p:nvCxnSpPr>
          <p:cNvPr id="26" name="Straight Connector 25"/>
          <p:cNvCxnSpPr>
            <a:stCxn id="18" idx="0"/>
          </p:cNvCxnSpPr>
          <p:nvPr/>
        </p:nvCxnSpPr>
        <p:spPr>
          <a:xfrm rot="16200000" flipV="1">
            <a:off x="5750727" y="2250273"/>
            <a:ext cx="35719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0"/>
            <a:endCxn id="22" idx="3"/>
          </p:cNvCxnSpPr>
          <p:nvPr/>
        </p:nvCxnSpPr>
        <p:spPr>
          <a:xfrm rot="5400000" flipH="1" flipV="1">
            <a:off x="6006889" y="2349507"/>
            <a:ext cx="430423" cy="15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23" idx="2"/>
          </p:cNvCxnSpPr>
          <p:nvPr/>
        </p:nvCxnSpPr>
        <p:spPr>
          <a:xfrm flipV="1">
            <a:off x="6786578" y="2464587"/>
            <a:ext cx="285752" cy="39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3"/>
            <a:endCxn id="24" idx="2"/>
          </p:cNvCxnSpPr>
          <p:nvPr/>
        </p:nvCxnSpPr>
        <p:spPr>
          <a:xfrm>
            <a:off x="6786578" y="2857496"/>
            <a:ext cx="285752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1928794" y="4500570"/>
            <a:ext cx="1571636" cy="85725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melihat</a:t>
            </a:r>
            <a:endParaRPr lang="id-ID" sz="1100" dirty="0"/>
          </a:p>
        </p:txBody>
      </p:sp>
      <p:cxnSp>
        <p:nvCxnSpPr>
          <p:cNvPr id="37" name="Straight Connector 36"/>
          <p:cNvCxnSpPr>
            <a:endCxn id="33" idx="0"/>
          </p:cNvCxnSpPr>
          <p:nvPr/>
        </p:nvCxnSpPr>
        <p:spPr>
          <a:xfrm rot="5400000">
            <a:off x="1964513" y="375047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3"/>
            <a:endCxn id="18" idx="2"/>
          </p:cNvCxnSpPr>
          <p:nvPr/>
        </p:nvCxnSpPr>
        <p:spPr>
          <a:xfrm flipV="1">
            <a:off x="3500430" y="3071810"/>
            <a:ext cx="2643206" cy="1857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115</Words>
  <Application>Microsoft Office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Delta</dc:creator>
  <cp:lastModifiedBy>Delta</cp:lastModifiedBy>
  <cp:revision>11</cp:revision>
  <dcterms:created xsi:type="dcterms:W3CDTF">2020-03-21T09:12:35Z</dcterms:created>
  <dcterms:modified xsi:type="dcterms:W3CDTF">2020-03-21T13:33:01Z</dcterms:modified>
</cp:coreProperties>
</file>