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9" autoAdjust="0"/>
    <p:restoredTop sz="94660"/>
  </p:normalViewPr>
  <p:slideViewPr>
    <p:cSldViewPr snapToGrid="0">
      <p:cViewPr>
        <p:scale>
          <a:sx n="51" d="100"/>
          <a:sy n="51" d="100"/>
        </p:scale>
        <p:origin x="3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08-Jan-23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08-Jan-23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08-Jan-23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08-Jan-23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08-Jan-23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08-Jan-23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08-Jan-23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08-Jan-23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08-Jan-23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08-Jan-23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08-Jan-23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08-Jan-23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08-Jan-23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08-Jan-23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08-Jan-23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08-Jan-23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08-Jan-23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86068"/>
            <a:ext cx="8596668" cy="25954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PENGUJIAN APLIKASI</a:t>
            </a:r>
            <a:br>
              <a:rPr lang="en-US" dirty="0" smtClean="0"/>
            </a:br>
            <a:r>
              <a:rPr lang="en-US" dirty="0" smtClean="0"/>
              <a:t>JUDUL : PEMBELIAN TIKET PESAWAT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3592728"/>
            <a:ext cx="8596668" cy="2503272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latin typeface="Adobe Garamond Pro Bold" panose="02020702060506020403" pitchFamily="18" charset="0"/>
              </a:rPr>
              <a:t>NAMA 	: MUHAMMAD SYAFIQ ZHALIFUNNAS</a:t>
            </a:r>
          </a:p>
          <a:p>
            <a:r>
              <a:rPr lang="en-US" sz="2000" dirty="0" smtClean="0">
                <a:latin typeface="Adobe Garamond Pro Bold" panose="02020702060506020403" pitchFamily="18" charset="0"/>
              </a:rPr>
              <a:t>NIM	: 2200018394</a:t>
            </a:r>
          </a:p>
          <a:p>
            <a:r>
              <a:rPr lang="en-US" sz="2000" dirty="0" smtClean="0">
                <a:latin typeface="Adobe Garamond Pro Bold" panose="02020702060506020403" pitchFamily="18" charset="0"/>
              </a:rPr>
              <a:t>KELAS 	: I </a:t>
            </a:r>
          </a:p>
          <a:p>
            <a:r>
              <a:rPr lang="en-US" sz="2000" dirty="0" smtClean="0">
                <a:latin typeface="Adobe Garamond Pro Bold" panose="02020702060506020403" pitchFamily="18" charset="0"/>
              </a:rPr>
              <a:t>Mata </a:t>
            </a:r>
            <a:r>
              <a:rPr lang="en-US" sz="2000" dirty="0" err="1" smtClean="0">
                <a:latin typeface="Adobe Garamond Pro Bold" panose="02020702060506020403" pitchFamily="18" charset="0"/>
              </a:rPr>
              <a:t>Kuliah</a:t>
            </a:r>
            <a:r>
              <a:rPr lang="en-US" sz="2000" dirty="0" smtClean="0">
                <a:latin typeface="Adobe Garamond Pro Bold" panose="02020702060506020403" pitchFamily="18" charset="0"/>
              </a:rPr>
              <a:t> : </a:t>
            </a:r>
            <a:r>
              <a:rPr lang="en-US" sz="2000" dirty="0" err="1" smtClean="0">
                <a:latin typeface="Adobe Garamond Pro Bold" panose="02020702060506020403" pitchFamily="18" charset="0"/>
              </a:rPr>
              <a:t>Dasar</a:t>
            </a:r>
            <a:r>
              <a:rPr lang="en-US" sz="2000" dirty="0" smtClean="0">
                <a:latin typeface="Adobe Garamond Pro Bold" panose="02020702060506020403" pitchFamily="18" charset="0"/>
              </a:rPr>
              <a:t> </a:t>
            </a:r>
            <a:r>
              <a:rPr lang="en-US" sz="2000" dirty="0" err="1" smtClean="0">
                <a:latin typeface="Adobe Garamond Pro Bold" panose="02020702060506020403" pitchFamily="18" charset="0"/>
              </a:rPr>
              <a:t>Sistem</a:t>
            </a:r>
            <a:r>
              <a:rPr lang="en-US" sz="2000" dirty="0" smtClean="0">
                <a:latin typeface="Adobe Garamond Pro Bold" panose="02020702060506020403" pitchFamily="18" charset="0"/>
              </a:rPr>
              <a:t> </a:t>
            </a:r>
            <a:r>
              <a:rPr lang="en-US" sz="2000" dirty="0" err="1" smtClean="0">
                <a:latin typeface="Adobe Garamond Pro Bold" panose="02020702060506020403" pitchFamily="18" charset="0"/>
              </a:rPr>
              <a:t>Komputer</a:t>
            </a:r>
            <a:r>
              <a:rPr lang="en-US" sz="2000" dirty="0" smtClean="0">
                <a:latin typeface="Adobe Garamond Pro Bold" panose="02020702060506020403" pitchFamily="18" charset="0"/>
              </a:rPr>
              <a:t> </a:t>
            </a:r>
          </a:p>
          <a:p>
            <a:r>
              <a:rPr lang="en-US" sz="2000" dirty="0" err="1" smtClean="0">
                <a:latin typeface="Adobe Garamond Pro Bold" panose="02020702060506020403" pitchFamily="18" charset="0"/>
              </a:rPr>
              <a:t>Dosen</a:t>
            </a:r>
            <a:r>
              <a:rPr lang="en-US" sz="2000" dirty="0" smtClean="0">
                <a:latin typeface="Adobe Garamond Pro Bold" panose="02020702060506020403" pitchFamily="18" charset="0"/>
              </a:rPr>
              <a:t> </a:t>
            </a:r>
            <a:r>
              <a:rPr lang="en-US" sz="2000" dirty="0" err="1" smtClean="0">
                <a:latin typeface="Adobe Garamond Pro Bold" panose="02020702060506020403" pitchFamily="18" charset="0"/>
              </a:rPr>
              <a:t>Pengampu</a:t>
            </a:r>
            <a:r>
              <a:rPr lang="en-US" sz="2000" dirty="0" smtClean="0">
                <a:latin typeface="Adobe Garamond Pro Bold" panose="02020702060506020403" pitchFamily="18" charset="0"/>
              </a:rPr>
              <a:t> : Ali </a:t>
            </a:r>
            <a:r>
              <a:rPr lang="en-US" sz="2000" dirty="0" err="1" smtClean="0">
                <a:latin typeface="Adobe Garamond Pro Bold" panose="02020702060506020403" pitchFamily="18" charset="0"/>
              </a:rPr>
              <a:t>Tarjumji</a:t>
            </a:r>
            <a:r>
              <a:rPr lang="en-US" sz="2000" dirty="0" smtClean="0">
                <a:latin typeface="Adobe Garamond Pro Bold" panose="02020702060506020403" pitchFamily="18" charset="0"/>
              </a:rPr>
              <a:t>, ST.,M.Cs.</a:t>
            </a:r>
          </a:p>
          <a:p>
            <a:r>
              <a:rPr lang="en-US" sz="2000" dirty="0" smtClean="0">
                <a:latin typeface="Adobe Garamond Pro Bold" panose="02020702060506020403" pitchFamily="18" charset="0"/>
              </a:rPr>
              <a:t>Link </a:t>
            </a:r>
            <a:r>
              <a:rPr lang="en-US" sz="2000" dirty="0" err="1" smtClean="0">
                <a:latin typeface="Adobe Garamond Pro Bold" panose="02020702060506020403" pitchFamily="18" charset="0"/>
              </a:rPr>
              <a:t>Github</a:t>
            </a:r>
            <a:r>
              <a:rPr lang="en-US" sz="2000" dirty="0">
                <a:latin typeface="Adobe Garamond Pro Bold" panose="02020702060506020403" pitchFamily="18" charset="0"/>
              </a:rPr>
              <a:t>	: https://github.com/cr4venn/TUGAS-AKHIR-DSK-UAD-2022</a:t>
            </a:r>
            <a:endParaRPr lang="en-US" sz="2000" dirty="0" smtClean="0">
              <a:latin typeface="Adobe Garamond Pro Bold" panose="02020702060506020403" pitchFamily="18" charset="0"/>
            </a:endParaRPr>
          </a:p>
          <a:p>
            <a:endParaRPr lang="en-US" sz="2000" dirty="0" smtClean="0">
              <a:latin typeface="Adobe Garamond Pro Bold" panose="02020702060506020403" pitchFamily="18" charset="0"/>
            </a:endParaRPr>
          </a:p>
          <a:p>
            <a:endParaRPr lang="en-US" sz="2000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305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680025"/>
            <a:ext cx="8953500" cy="503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67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575209"/>
            <a:ext cx="8801100" cy="494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57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633585"/>
            <a:ext cx="8934450" cy="502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52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21649"/>
            <a:ext cx="8820150" cy="495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4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0960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TAMPILAN LUAR APLIKASI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4" t="16814" r="20454" b="20529"/>
          <a:stretch/>
        </p:blipFill>
        <p:spPr>
          <a:xfrm>
            <a:off x="1162050" y="1550307"/>
            <a:ext cx="8115300" cy="399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28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5" t="17824" r="21211" b="20529"/>
          <a:stretch/>
        </p:blipFill>
        <p:spPr>
          <a:xfrm>
            <a:off x="895349" y="1210875"/>
            <a:ext cx="8248651" cy="404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60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2" t="16813" r="20833" b="20867"/>
          <a:stretch/>
        </p:blipFill>
        <p:spPr>
          <a:xfrm>
            <a:off x="685800" y="1289511"/>
            <a:ext cx="8439150" cy="419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11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TAMPILAN UNGGAHAN HALAMAN PROJEK DIGITHUB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02" y="1749726"/>
            <a:ext cx="8267700" cy="464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29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684" y="264795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 smtClean="0"/>
              <a:t>Terima</a:t>
            </a:r>
            <a:r>
              <a:rPr lang="en-US" sz="4800" dirty="0" smtClean="0"/>
              <a:t> </a:t>
            </a:r>
            <a:r>
              <a:rPr lang="en-US" sz="4800" dirty="0" err="1" smtClean="0"/>
              <a:t>Kasih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2296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DESKRIPSI APLIKASI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1930400"/>
            <a:ext cx="8737600" cy="373888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6402" y="1930400"/>
            <a:ext cx="802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2080" y="3108960"/>
            <a:ext cx="75793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Aplikasi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saya</a:t>
            </a:r>
            <a:r>
              <a:rPr lang="en-US" sz="2400" dirty="0" smtClean="0"/>
              <a:t> </a:t>
            </a:r>
            <a:r>
              <a:rPr lang="en-US" sz="2400" dirty="0" err="1" smtClean="0"/>
              <a:t>buat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pembelian</a:t>
            </a:r>
            <a:r>
              <a:rPr lang="en-US" sz="2400" dirty="0" smtClean="0"/>
              <a:t> </a:t>
            </a:r>
            <a:r>
              <a:rPr lang="en-US" sz="2400" dirty="0" err="1" smtClean="0"/>
              <a:t>tiket</a:t>
            </a:r>
            <a:r>
              <a:rPr lang="en-US" sz="2400" dirty="0" smtClean="0"/>
              <a:t> </a:t>
            </a:r>
            <a:r>
              <a:rPr lang="en-US" sz="2400" dirty="0" err="1" smtClean="0"/>
              <a:t>pesawat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Bahasa Assembly. </a:t>
            </a:r>
            <a:r>
              <a:rPr lang="en-US" sz="2400" dirty="0" err="1" smtClean="0"/>
              <a:t>Didalam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terdapat</a:t>
            </a:r>
            <a:r>
              <a:rPr lang="en-US" sz="2400" dirty="0" smtClean="0"/>
              <a:t> </a:t>
            </a:r>
            <a:r>
              <a:rPr lang="en-US" sz="2400" dirty="0" err="1" smtClean="0"/>
              <a:t>fitur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memilih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tiket</a:t>
            </a:r>
            <a:r>
              <a:rPr lang="en-US" sz="2400" dirty="0" smtClean="0"/>
              <a:t> </a:t>
            </a:r>
            <a:r>
              <a:rPr lang="en-US" sz="2400" dirty="0" err="1" smtClean="0"/>
              <a:t>pesawat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diinginkan</a:t>
            </a:r>
            <a:r>
              <a:rPr lang="en-US" sz="2400" dirty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melihat</a:t>
            </a:r>
            <a:r>
              <a:rPr lang="en-US" sz="2400" dirty="0" smtClean="0"/>
              <a:t> </a:t>
            </a:r>
            <a:r>
              <a:rPr lang="en-US" sz="2400" dirty="0" err="1" smtClean="0"/>
              <a:t>harga</a:t>
            </a:r>
            <a:r>
              <a:rPr lang="en-US" sz="2400" dirty="0" smtClean="0"/>
              <a:t> </a:t>
            </a:r>
            <a:r>
              <a:rPr lang="en-US" sz="2400" dirty="0" err="1" smtClean="0"/>
              <a:t>tiket</a:t>
            </a:r>
            <a:r>
              <a:rPr lang="en-US" sz="2400" dirty="0" smtClean="0"/>
              <a:t> </a:t>
            </a:r>
            <a:r>
              <a:rPr lang="en-US" sz="2400" dirty="0" err="1" smtClean="0"/>
              <a:t>pesawat</a:t>
            </a:r>
            <a:r>
              <a:rPr lang="en-US" sz="2400" dirty="0"/>
              <a:t>.</a:t>
            </a:r>
            <a:endParaRPr lang="en-US" sz="24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419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FITUR DALAM APLIKASI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77334" y="1930400"/>
            <a:ext cx="8778240" cy="323088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1930400"/>
            <a:ext cx="2987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6960" y="2780526"/>
            <a:ext cx="7945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terdapat</a:t>
            </a:r>
            <a:r>
              <a:rPr lang="en-US" sz="2400" dirty="0" smtClean="0"/>
              <a:t> 8 </a:t>
            </a:r>
            <a:r>
              <a:rPr lang="en-US" sz="2400" dirty="0" err="1" smtClean="0"/>
              <a:t>pilihan</a:t>
            </a:r>
            <a:r>
              <a:rPr lang="en-US" sz="2400" dirty="0" smtClean="0"/>
              <a:t> </a:t>
            </a:r>
            <a:r>
              <a:rPr lang="en-US" sz="2400" dirty="0" err="1" smtClean="0"/>
              <a:t>tiket</a:t>
            </a:r>
            <a:r>
              <a:rPr lang="en-US" sz="2400" dirty="0" smtClean="0"/>
              <a:t> </a:t>
            </a:r>
            <a:r>
              <a:rPr lang="en-US" sz="2400" dirty="0" err="1" smtClean="0"/>
              <a:t>pesawat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rute</a:t>
            </a:r>
            <a:r>
              <a:rPr lang="en-US" sz="2400" dirty="0"/>
              <a:t> </a:t>
            </a:r>
            <a:r>
              <a:rPr lang="en-US" sz="2400" dirty="0" smtClean="0"/>
              <a:t> Riau-Yogyakarta </a:t>
            </a:r>
            <a:r>
              <a:rPr lang="en-US" sz="2400" dirty="0" err="1" smtClean="0"/>
              <a:t>dan</a:t>
            </a:r>
            <a:r>
              <a:rPr lang="en-US" sz="2400" dirty="0" smtClean="0"/>
              <a:t> Riau-Bali </a:t>
            </a:r>
            <a:r>
              <a:rPr lang="en-US" sz="2400" dirty="0" err="1" smtClean="0"/>
              <a:t>serta</a:t>
            </a:r>
            <a:r>
              <a:rPr lang="en-US" sz="2400" dirty="0" smtClean="0"/>
              <a:t> jam </a:t>
            </a:r>
            <a:r>
              <a:rPr lang="en-US" sz="2400" dirty="0" err="1" smtClean="0"/>
              <a:t>keberangkat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harga</a:t>
            </a:r>
            <a:r>
              <a:rPr lang="en-US" sz="2400" dirty="0" smtClean="0"/>
              <a:t> </a:t>
            </a:r>
            <a:r>
              <a:rPr lang="en-US" sz="2400" dirty="0" err="1" smtClean="0"/>
              <a:t>tiket.User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membeli</a:t>
            </a:r>
            <a:r>
              <a:rPr lang="en-US" sz="2400" dirty="0" smtClean="0"/>
              <a:t> </a:t>
            </a:r>
            <a:r>
              <a:rPr lang="en-US" sz="2400" dirty="0" err="1" smtClean="0"/>
              <a:t>tiket</a:t>
            </a:r>
            <a:r>
              <a:rPr lang="en-US" sz="2400" dirty="0" smtClean="0"/>
              <a:t> </a:t>
            </a:r>
            <a:r>
              <a:rPr lang="en-US" sz="2400" dirty="0" err="1" smtClean="0"/>
              <a:t>pesawat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menginputkan</a:t>
            </a:r>
            <a:r>
              <a:rPr lang="en-US" sz="2400" dirty="0" smtClean="0"/>
              <a:t> </a:t>
            </a:r>
            <a:r>
              <a:rPr lang="en-US" sz="2400" dirty="0" err="1" smtClean="0"/>
              <a:t>nomor</a:t>
            </a:r>
            <a:r>
              <a:rPr lang="en-US" sz="2400" dirty="0" smtClean="0"/>
              <a:t> </a:t>
            </a:r>
            <a:r>
              <a:rPr lang="en-US" sz="2400" dirty="0" err="1" smtClean="0"/>
              <a:t>kode</a:t>
            </a:r>
            <a:r>
              <a:rPr lang="en-US" sz="2400" dirty="0" smtClean="0"/>
              <a:t> </a:t>
            </a:r>
            <a:r>
              <a:rPr lang="en-US" sz="2400" dirty="0" err="1" smtClean="0"/>
              <a:t>tiket</a:t>
            </a:r>
            <a:r>
              <a:rPr lang="en-US" sz="2400" dirty="0" smtClean="0"/>
              <a:t> </a:t>
            </a:r>
            <a:r>
              <a:rPr lang="en-US" sz="2400" dirty="0" err="1" smtClean="0"/>
              <a:t>pesawat</a:t>
            </a:r>
            <a:r>
              <a:rPr lang="en-US" sz="2400" dirty="0" smtClean="0"/>
              <a:t> yang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tertera</a:t>
            </a:r>
            <a:r>
              <a:rPr lang="en-US" sz="2400" dirty="0" smtClean="0"/>
              <a:t> di list </a:t>
            </a:r>
            <a:r>
              <a:rPr lang="en-US" sz="2400" dirty="0" err="1" smtClean="0"/>
              <a:t>penjualan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3983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6082" y="1524000"/>
            <a:ext cx="8757920" cy="493776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6082" y="1546433"/>
            <a:ext cx="568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3</a:t>
            </a:r>
            <a:endParaRPr lang="en-US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51362" y="2034113"/>
            <a:ext cx="80873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Saat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dijalan</a:t>
            </a:r>
            <a:r>
              <a:rPr lang="en-US" sz="2400" dirty="0" smtClean="0"/>
              <a:t> user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diminta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mengiputkan</a:t>
            </a:r>
            <a:r>
              <a:rPr lang="en-US" sz="2400" dirty="0" smtClean="0"/>
              <a:t> Nama </a:t>
            </a:r>
            <a:r>
              <a:rPr lang="en-US" sz="2400" dirty="0" err="1" smtClean="0"/>
              <a:t>dan</a:t>
            </a:r>
            <a:r>
              <a:rPr lang="en-US" sz="2400" dirty="0" smtClean="0"/>
              <a:t> no </a:t>
            </a:r>
            <a:r>
              <a:rPr lang="en-US" sz="2400" dirty="0" err="1" smtClean="0"/>
              <a:t>hp</a:t>
            </a:r>
            <a:r>
              <a:rPr lang="en-US" sz="2400" dirty="0" smtClean="0"/>
              <a:t>, </a:t>
            </a:r>
            <a:r>
              <a:rPr lang="en-US" sz="2400" dirty="0" err="1" smtClean="0"/>
              <a:t>selanjutnya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otomatis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menampilkan</a:t>
            </a:r>
            <a:r>
              <a:rPr lang="en-US" sz="2400" dirty="0" smtClean="0"/>
              <a:t> list </a:t>
            </a:r>
            <a:r>
              <a:rPr lang="en-US" sz="2400" dirty="0" err="1" smtClean="0"/>
              <a:t>pilihan</a:t>
            </a:r>
            <a:r>
              <a:rPr lang="en-US" sz="2400" dirty="0" smtClean="0"/>
              <a:t> </a:t>
            </a:r>
            <a:r>
              <a:rPr lang="en-US" sz="2400" dirty="0" err="1" smtClean="0"/>
              <a:t>tiket</a:t>
            </a:r>
            <a:r>
              <a:rPr lang="en-US" sz="2400" dirty="0" smtClean="0"/>
              <a:t> </a:t>
            </a:r>
            <a:r>
              <a:rPr lang="en-US" sz="2400" dirty="0" err="1" smtClean="0"/>
              <a:t>pesawat</a:t>
            </a:r>
            <a:r>
              <a:rPr lang="en-US" sz="2400" dirty="0" smtClean="0"/>
              <a:t> </a:t>
            </a:r>
            <a:r>
              <a:rPr lang="en-US" sz="2400" dirty="0" err="1" smtClean="0"/>
              <a:t>rute</a:t>
            </a:r>
            <a:r>
              <a:rPr lang="en-US" sz="2400" dirty="0" smtClean="0"/>
              <a:t> Riau-Yogyakarta, </a:t>
            </a:r>
            <a:r>
              <a:rPr lang="en-US" sz="2400" dirty="0" err="1" smtClean="0"/>
              <a:t>Jika</a:t>
            </a:r>
            <a:r>
              <a:rPr lang="en-US" sz="2400" dirty="0" smtClean="0"/>
              <a:t> user </a:t>
            </a:r>
            <a:r>
              <a:rPr lang="en-US" sz="2400" dirty="0" err="1" smtClean="0"/>
              <a:t>ingin</a:t>
            </a:r>
            <a:r>
              <a:rPr lang="en-US" sz="2400" dirty="0" smtClean="0"/>
              <a:t> </a:t>
            </a:r>
            <a:r>
              <a:rPr lang="en-US" sz="2400" dirty="0" err="1" smtClean="0"/>
              <a:t>melihat</a:t>
            </a:r>
            <a:r>
              <a:rPr lang="en-US" sz="2400" dirty="0" smtClean="0"/>
              <a:t> list </a:t>
            </a:r>
            <a:r>
              <a:rPr lang="en-US" sz="2400" dirty="0" err="1" smtClean="0"/>
              <a:t>penerbangan</a:t>
            </a:r>
            <a:r>
              <a:rPr lang="en-US" sz="2400" dirty="0" smtClean="0"/>
              <a:t> </a:t>
            </a:r>
            <a:r>
              <a:rPr lang="en-US" sz="2400" dirty="0" err="1" smtClean="0"/>
              <a:t>selanjutnya</a:t>
            </a:r>
            <a:r>
              <a:rPr lang="en-US" sz="2400" dirty="0" smtClean="0"/>
              <a:t> user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diminta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menekan</a:t>
            </a:r>
            <a:r>
              <a:rPr lang="en-US" sz="2400" dirty="0" smtClean="0"/>
              <a:t> ‘y’,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tiket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dinginkan</a:t>
            </a:r>
            <a:r>
              <a:rPr lang="en-US" sz="2400" dirty="0" smtClean="0"/>
              <a:t> user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ketemu</a:t>
            </a:r>
            <a:r>
              <a:rPr lang="en-US" sz="2400" dirty="0" smtClean="0"/>
              <a:t> </a:t>
            </a:r>
            <a:r>
              <a:rPr lang="en-US" sz="2400" dirty="0" err="1" smtClean="0"/>
              <a:t>maka</a:t>
            </a:r>
            <a:r>
              <a:rPr lang="en-US" sz="2400" dirty="0" smtClean="0"/>
              <a:t> user </a:t>
            </a:r>
            <a:r>
              <a:rPr lang="en-US" sz="2400" dirty="0" err="1" smtClean="0"/>
              <a:t>diminta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mengiputkan</a:t>
            </a:r>
            <a:r>
              <a:rPr lang="en-US" sz="2400" dirty="0" smtClean="0"/>
              <a:t> </a:t>
            </a:r>
            <a:r>
              <a:rPr lang="en-US" sz="2400" dirty="0" err="1" smtClean="0"/>
              <a:t>nomor</a:t>
            </a:r>
            <a:r>
              <a:rPr lang="en-US" sz="2400" dirty="0" smtClean="0"/>
              <a:t> </a:t>
            </a:r>
            <a:r>
              <a:rPr lang="en-US" sz="2400" dirty="0" err="1" smtClean="0"/>
              <a:t>kode</a:t>
            </a:r>
            <a:r>
              <a:rPr lang="en-US" sz="2400" dirty="0"/>
              <a:t> </a:t>
            </a:r>
            <a:r>
              <a:rPr lang="en-US" sz="2400" dirty="0" err="1" smtClean="0"/>
              <a:t>tiket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tertera</a:t>
            </a:r>
            <a:r>
              <a:rPr lang="en-US" sz="2400" dirty="0" smtClean="0"/>
              <a:t> di </a:t>
            </a:r>
            <a:r>
              <a:rPr lang="en-US" sz="2400" dirty="0" err="1" smtClean="0"/>
              <a:t>layar.Setalah</a:t>
            </a:r>
            <a:r>
              <a:rPr lang="en-US" sz="2400" dirty="0" smtClean="0"/>
              <a:t> </a:t>
            </a:r>
            <a:r>
              <a:rPr lang="en-US" sz="2400" dirty="0" err="1" smtClean="0"/>
              <a:t>memilih</a:t>
            </a:r>
            <a:r>
              <a:rPr lang="en-US" sz="2400" dirty="0" smtClean="0"/>
              <a:t> </a:t>
            </a:r>
            <a:r>
              <a:rPr lang="en-US" sz="2400" dirty="0" err="1" smtClean="0"/>
              <a:t>tiket</a:t>
            </a:r>
            <a:r>
              <a:rPr lang="en-US" sz="2400" dirty="0" smtClean="0"/>
              <a:t> </a:t>
            </a:r>
            <a:r>
              <a:rPr lang="en-US" sz="2400" dirty="0" err="1" smtClean="0"/>
              <a:t>penerbangan</a:t>
            </a:r>
            <a:r>
              <a:rPr lang="en-US" sz="2400" dirty="0" smtClean="0"/>
              <a:t>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keluar</a:t>
            </a:r>
            <a:r>
              <a:rPr lang="en-US" sz="2400" dirty="0" smtClean="0"/>
              <a:t> data </a:t>
            </a:r>
            <a:r>
              <a:rPr lang="en-US" sz="2400" dirty="0" err="1" smtClean="0"/>
              <a:t>diri</a:t>
            </a:r>
            <a:r>
              <a:rPr lang="en-US" sz="2400" dirty="0" smtClean="0"/>
              <a:t> </a:t>
            </a:r>
            <a:r>
              <a:rPr lang="en-US" sz="2400" dirty="0" err="1" smtClean="0"/>
              <a:t>user,Maskapai</a:t>
            </a:r>
            <a:r>
              <a:rPr lang="en-US" sz="2400" dirty="0" smtClean="0"/>
              <a:t> </a:t>
            </a:r>
            <a:r>
              <a:rPr lang="en-US" sz="2400" dirty="0" err="1" smtClean="0"/>
              <a:t>penerbangan,rute,tanggal</a:t>
            </a:r>
            <a:r>
              <a:rPr lang="en-US" sz="2400" dirty="0" smtClean="0"/>
              <a:t> </a:t>
            </a:r>
            <a:r>
              <a:rPr lang="en-US" sz="2400" dirty="0" err="1" smtClean="0"/>
              <a:t>keberangkatan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harga</a:t>
            </a:r>
            <a:r>
              <a:rPr lang="en-US" sz="2400" dirty="0" smtClean="0"/>
              <a:t> </a:t>
            </a:r>
            <a:r>
              <a:rPr lang="en-US" sz="2400" dirty="0" err="1" smtClean="0"/>
              <a:t>tiket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820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SKETSA ANTAR MUKA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1840" y="1645920"/>
            <a:ext cx="8636000" cy="430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51840" y="1645920"/>
            <a:ext cx="508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4</a:t>
            </a:r>
            <a:endParaRPr lang="en-US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84" t="22967" r="27880" b="9121"/>
          <a:stretch/>
        </p:blipFill>
        <p:spPr>
          <a:xfrm>
            <a:off x="1709189" y="1805014"/>
            <a:ext cx="6721302" cy="398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93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DOKUMENTASI PROGRAM APLIKASI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19" y="1408486"/>
            <a:ext cx="8557683" cy="481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21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838199"/>
            <a:ext cx="8807696" cy="495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23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845423"/>
            <a:ext cx="8591550" cy="48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75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701447"/>
            <a:ext cx="8915400" cy="501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180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189</TotalTime>
  <Words>168</Words>
  <Application>Microsoft Office PowerPoint</Application>
  <PresentationFormat>Widescreen</PresentationFormat>
  <Paragraphs>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Adobe Garamond Pro Bold</vt:lpstr>
      <vt:lpstr>Arial</vt:lpstr>
      <vt:lpstr>Calibri</vt:lpstr>
      <vt:lpstr>Trebuchet MS</vt:lpstr>
      <vt:lpstr>Wingdings 3</vt:lpstr>
      <vt:lpstr>Facet</vt:lpstr>
      <vt:lpstr>PENGUJIAN APLIKASI JUDUL : PEMBELIAN TIKET PESAWAT  </vt:lpstr>
      <vt:lpstr>DESKRIPSI APLIKASI</vt:lpstr>
      <vt:lpstr>FITUR DALAM APLIKASI </vt:lpstr>
      <vt:lpstr>Alur Kerja Aplikasi </vt:lpstr>
      <vt:lpstr>SKETSA ANTAR MUKA </vt:lpstr>
      <vt:lpstr>DOKUMENTASI PROGRAM APLIKASI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TAMPILAN UNGGAHAN HALAMAN PROJEK DIGITHUB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Nama : Muhammad Syafiq Zhalifunnas NIM  : 2200018394 KELAS : I</dc:title>
  <dc:creator>ASUS</dc:creator>
  <cp:lastModifiedBy>ASUS</cp:lastModifiedBy>
  <cp:revision>9</cp:revision>
  <dcterms:created xsi:type="dcterms:W3CDTF">2023-01-08T13:18:01Z</dcterms:created>
  <dcterms:modified xsi:type="dcterms:W3CDTF">2023-01-08T16:27:17Z</dcterms:modified>
</cp:coreProperties>
</file>