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  <p:sldMasterId id="2147483688" r:id="rId2"/>
  </p:sldMasterIdLst>
  <p:notesMasterIdLst>
    <p:notesMasterId r:id="rId9"/>
  </p:notesMasterIdLst>
  <p:sldIdLst>
    <p:sldId id="329" r:id="rId3"/>
    <p:sldId id="330" r:id="rId4"/>
    <p:sldId id="331" r:id="rId5"/>
    <p:sldId id="332" r:id="rId6"/>
    <p:sldId id="325" r:id="rId7"/>
    <p:sldId id="333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447E4E-F8A8-4EC0-8D4D-556C6A9317E3}">
  <a:tblStyle styleId="{41447E4E-F8A8-4EC0-8D4D-556C6A9317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56" autoAdjust="0"/>
  </p:normalViewPr>
  <p:slideViewPr>
    <p:cSldViewPr snapToGrid="0">
      <p:cViewPr varScale="1">
        <p:scale>
          <a:sx n="84" d="100"/>
          <a:sy n="84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71827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52d32caf41_0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52d32caf41_0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2693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52d32caf41_0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52d32caf41_0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4888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52d32caf41_0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52d32caf41_0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6002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52d32caf41_0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52d32caf41_0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029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52d32caf41_0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52d32caf41_0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914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"/>
          <p:cNvSpPr txBox="1">
            <a:spLocks noGrp="1"/>
          </p:cNvSpPr>
          <p:nvPr>
            <p:ph type="title"/>
          </p:nvPr>
        </p:nvSpPr>
        <p:spPr>
          <a:xfrm>
            <a:off x="719750" y="2066475"/>
            <a:ext cx="3933600" cy="18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8" name="Google Shape;238;p9"/>
          <p:cNvSpPr txBox="1">
            <a:spLocks noGrp="1"/>
          </p:cNvSpPr>
          <p:nvPr>
            <p:ph type="subTitle" idx="1"/>
          </p:nvPr>
        </p:nvSpPr>
        <p:spPr>
          <a:xfrm>
            <a:off x="719750" y="3799913"/>
            <a:ext cx="27681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9" name="Google Shape;239;p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9750" y="1225050"/>
            <a:ext cx="2304300" cy="1139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741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331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7687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095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59295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37252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14510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5400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071203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3249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18244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2197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051678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038210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 and two columns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"/>
          <p:cNvSpPr txBox="1">
            <a:spLocks noGrp="1"/>
          </p:cNvSpPr>
          <p:nvPr>
            <p:ph type="ctrTitle"/>
          </p:nvPr>
        </p:nvSpPr>
        <p:spPr>
          <a:xfrm flipH="1">
            <a:off x="861488" y="1139175"/>
            <a:ext cx="2813100" cy="129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40" name="Google Shape;340;p16"/>
          <p:cNvSpPr txBox="1">
            <a:spLocks noGrp="1"/>
          </p:cNvSpPr>
          <p:nvPr>
            <p:ph type="subTitle" idx="1"/>
          </p:nvPr>
        </p:nvSpPr>
        <p:spPr>
          <a:xfrm flipH="1">
            <a:off x="982700" y="2738475"/>
            <a:ext cx="25707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1" name="Google Shape;341;p16"/>
          <p:cNvSpPr txBox="1">
            <a:spLocks noGrp="1"/>
          </p:cNvSpPr>
          <p:nvPr>
            <p:ph type="ctrTitle" idx="2"/>
          </p:nvPr>
        </p:nvSpPr>
        <p:spPr>
          <a:xfrm flipH="1">
            <a:off x="5549925" y="1139175"/>
            <a:ext cx="28131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42" name="Google Shape;342;p16"/>
          <p:cNvSpPr txBox="1">
            <a:spLocks noGrp="1"/>
          </p:cNvSpPr>
          <p:nvPr>
            <p:ph type="subTitle" idx="3"/>
          </p:nvPr>
        </p:nvSpPr>
        <p:spPr>
          <a:xfrm flipH="1">
            <a:off x="5671129" y="2738475"/>
            <a:ext cx="25707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139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accent2"/>
        </a:solidFill>
        <a:effectLst/>
      </p:bgPr>
    </p:bg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825" y="-19325"/>
            <a:ext cx="9165672" cy="518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">
    <p:bg>
      <p:bgPr>
        <a:solidFill>
          <a:schemeClr val="accent2"/>
        </a:soli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600003">
            <a:off x="-3096929" y="-19325"/>
            <a:ext cx="9165672" cy="51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600003">
            <a:off x="2997646" y="-19325"/>
            <a:ext cx="9165672" cy="51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5425" y="-39345"/>
            <a:ext cx="9174869" cy="518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CUSTOM_12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5"/>
          <p:cNvSpPr txBox="1">
            <a:spLocks noGrp="1"/>
          </p:cNvSpPr>
          <p:nvPr>
            <p:ph type="title"/>
          </p:nvPr>
        </p:nvSpPr>
        <p:spPr>
          <a:xfrm>
            <a:off x="607863" y="431217"/>
            <a:ext cx="7795800" cy="7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470" name="Google Shape;470;p25"/>
          <p:cNvGrpSpPr/>
          <p:nvPr/>
        </p:nvGrpSpPr>
        <p:grpSpPr>
          <a:xfrm>
            <a:off x="7664037" y="572107"/>
            <a:ext cx="1868912" cy="1472268"/>
            <a:chOff x="7664037" y="572107"/>
            <a:chExt cx="1868912" cy="1472268"/>
          </a:xfrm>
        </p:grpSpPr>
        <p:grpSp>
          <p:nvGrpSpPr>
            <p:cNvPr id="471" name="Google Shape;471;p25"/>
            <p:cNvGrpSpPr/>
            <p:nvPr/>
          </p:nvGrpSpPr>
          <p:grpSpPr>
            <a:xfrm rot="10800000">
              <a:off x="7664037" y="572107"/>
              <a:ext cx="1547004" cy="695550"/>
              <a:chOff x="7591575" y="940225"/>
              <a:chExt cx="1462335" cy="490930"/>
            </a:xfrm>
          </p:grpSpPr>
          <p:sp>
            <p:nvSpPr>
              <p:cNvPr id="472" name="Google Shape;472;p25"/>
              <p:cNvSpPr/>
              <p:nvPr/>
            </p:nvSpPr>
            <p:spPr>
              <a:xfrm>
                <a:off x="7592367" y="940225"/>
                <a:ext cx="442736" cy="32803"/>
              </a:xfrm>
              <a:custGeom>
                <a:avLst/>
                <a:gdLst/>
                <a:ahLst/>
                <a:cxnLst/>
                <a:rect l="l" t="t" r="r" b="b"/>
                <a:pathLst>
                  <a:path w="7826" h="502" extrusionOk="0">
                    <a:moveTo>
                      <a:pt x="780" y="1"/>
                    </a:moveTo>
                    <a:cubicBezTo>
                      <a:pt x="596" y="1"/>
                      <a:pt x="412" y="4"/>
                      <a:pt x="229" y="14"/>
                    </a:cubicBezTo>
                    <a:cubicBezTo>
                      <a:pt x="60" y="26"/>
                      <a:pt x="0" y="290"/>
                      <a:pt x="181" y="326"/>
                    </a:cubicBezTo>
                    <a:cubicBezTo>
                      <a:pt x="953" y="476"/>
                      <a:pt x="1755" y="502"/>
                      <a:pt x="2552" y="502"/>
                    </a:cubicBezTo>
                    <a:cubicBezTo>
                      <a:pt x="2971" y="502"/>
                      <a:pt x="3389" y="494"/>
                      <a:pt x="3799" y="494"/>
                    </a:cubicBezTo>
                    <a:cubicBezTo>
                      <a:pt x="5061" y="494"/>
                      <a:pt x="6335" y="482"/>
                      <a:pt x="7598" y="374"/>
                    </a:cubicBezTo>
                    <a:cubicBezTo>
                      <a:pt x="7810" y="351"/>
                      <a:pt x="7826" y="25"/>
                      <a:pt x="7609" y="25"/>
                    </a:cubicBezTo>
                    <a:cubicBezTo>
                      <a:pt x="7606" y="25"/>
                      <a:pt x="7602" y="25"/>
                      <a:pt x="7598" y="26"/>
                    </a:cubicBezTo>
                    <a:cubicBezTo>
                      <a:pt x="6478" y="80"/>
                      <a:pt x="5359" y="135"/>
                      <a:pt x="4231" y="135"/>
                    </a:cubicBezTo>
                    <a:cubicBezTo>
                      <a:pt x="4123" y="135"/>
                      <a:pt x="4015" y="135"/>
                      <a:pt x="3907" y="134"/>
                    </a:cubicBezTo>
                    <a:cubicBezTo>
                      <a:pt x="2876" y="124"/>
                      <a:pt x="1819" y="1"/>
                      <a:pt x="780" y="1"/>
                    </a:cubicBezTo>
                    <a:close/>
                  </a:path>
                </a:pathLst>
              </a:custGeom>
              <a:solidFill>
                <a:srgbClr val="97D5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97D5EA"/>
                  </a:solidFill>
                </a:endParaRPr>
              </a:p>
            </p:txBody>
          </p:sp>
          <p:sp>
            <p:nvSpPr>
              <p:cNvPr id="473" name="Google Shape;473;p25"/>
              <p:cNvSpPr/>
              <p:nvPr/>
            </p:nvSpPr>
            <p:spPr>
              <a:xfrm>
                <a:off x="7591575" y="1019758"/>
                <a:ext cx="1049388" cy="48815"/>
              </a:xfrm>
              <a:custGeom>
                <a:avLst/>
                <a:gdLst/>
                <a:ahLst/>
                <a:cxnLst/>
                <a:rect l="l" t="t" r="r" b="b"/>
                <a:pathLst>
                  <a:path w="15953" h="747" extrusionOk="0">
                    <a:moveTo>
                      <a:pt x="14696" y="0"/>
                    </a:moveTo>
                    <a:cubicBezTo>
                      <a:pt x="13740" y="0"/>
                      <a:pt x="12771" y="77"/>
                      <a:pt x="11829" y="95"/>
                    </a:cubicBezTo>
                    <a:cubicBezTo>
                      <a:pt x="10507" y="119"/>
                      <a:pt x="9172" y="155"/>
                      <a:pt x="7850" y="179"/>
                    </a:cubicBezTo>
                    <a:cubicBezTo>
                      <a:pt x="6564" y="191"/>
                      <a:pt x="5278" y="215"/>
                      <a:pt x="3991" y="227"/>
                    </a:cubicBezTo>
                    <a:cubicBezTo>
                      <a:pt x="3882" y="228"/>
                      <a:pt x="3773" y="228"/>
                      <a:pt x="3664" y="228"/>
                    </a:cubicBezTo>
                    <a:cubicBezTo>
                      <a:pt x="3250" y="228"/>
                      <a:pt x="2833" y="223"/>
                      <a:pt x="2417" y="223"/>
                    </a:cubicBezTo>
                    <a:cubicBezTo>
                      <a:pt x="1671" y="223"/>
                      <a:pt x="926" y="242"/>
                      <a:pt x="193" y="347"/>
                    </a:cubicBezTo>
                    <a:cubicBezTo>
                      <a:pt x="0" y="371"/>
                      <a:pt x="85" y="624"/>
                      <a:pt x="229" y="648"/>
                    </a:cubicBezTo>
                    <a:cubicBezTo>
                      <a:pt x="807" y="724"/>
                      <a:pt x="1396" y="746"/>
                      <a:pt x="1985" y="746"/>
                    </a:cubicBezTo>
                    <a:cubicBezTo>
                      <a:pt x="2694" y="746"/>
                      <a:pt x="3404" y="714"/>
                      <a:pt x="4100" y="708"/>
                    </a:cubicBezTo>
                    <a:cubicBezTo>
                      <a:pt x="5386" y="684"/>
                      <a:pt x="6672" y="672"/>
                      <a:pt x="7970" y="648"/>
                    </a:cubicBezTo>
                    <a:cubicBezTo>
                      <a:pt x="9220" y="624"/>
                      <a:pt x="10471" y="600"/>
                      <a:pt x="11721" y="576"/>
                    </a:cubicBezTo>
                    <a:cubicBezTo>
                      <a:pt x="13031" y="540"/>
                      <a:pt x="14390" y="600"/>
                      <a:pt x="15700" y="419"/>
                    </a:cubicBezTo>
                    <a:cubicBezTo>
                      <a:pt x="15940" y="395"/>
                      <a:pt x="15952" y="59"/>
                      <a:pt x="15700" y="35"/>
                    </a:cubicBezTo>
                    <a:cubicBezTo>
                      <a:pt x="15368" y="10"/>
                      <a:pt x="15033" y="0"/>
                      <a:pt x="14696" y="0"/>
                    </a:cubicBezTo>
                    <a:close/>
                  </a:path>
                </a:pathLst>
              </a:custGeom>
              <a:solidFill>
                <a:srgbClr val="97D5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97D5EA"/>
                  </a:solidFill>
                </a:endParaRPr>
              </a:p>
            </p:txBody>
          </p:sp>
          <p:sp>
            <p:nvSpPr>
              <p:cNvPr id="474" name="Google Shape;474;p25"/>
              <p:cNvSpPr/>
              <p:nvPr/>
            </p:nvSpPr>
            <p:spPr>
              <a:xfrm>
                <a:off x="7592564" y="1151017"/>
                <a:ext cx="1331944" cy="47361"/>
              </a:xfrm>
              <a:custGeom>
                <a:avLst/>
                <a:gdLst/>
                <a:ahLst/>
                <a:cxnLst/>
                <a:rect l="l" t="t" r="r" b="b"/>
                <a:pathLst>
                  <a:path w="23114" h="725" extrusionOk="0">
                    <a:moveTo>
                      <a:pt x="215" y="0"/>
                    </a:moveTo>
                    <a:cubicBezTo>
                      <a:pt x="44" y="0"/>
                      <a:pt x="1" y="290"/>
                      <a:pt x="178" y="325"/>
                    </a:cubicBezTo>
                    <a:cubicBezTo>
                      <a:pt x="1419" y="578"/>
                      <a:pt x="2707" y="630"/>
                      <a:pt x="3985" y="630"/>
                    </a:cubicBezTo>
                    <a:cubicBezTo>
                      <a:pt x="4526" y="630"/>
                      <a:pt x="5066" y="621"/>
                      <a:pt x="5599" y="614"/>
                    </a:cubicBezTo>
                    <a:cubicBezTo>
                      <a:pt x="7523" y="578"/>
                      <a:pt x="9446" y="505"/>
                      <a:pt x="11381" y="493"/>
                    </a:cubicBezTo>
                    <a:cubicBezTo>
                      <a:pt x="11830" y="491"/>
                      <a:pt x="12278" y="489"/>
                      <a:pt x="12726" y="489"/>
                    </a:cubicBezTo>
                    <a:cubicBezTo>
                      <a:pt x="14177" y="489"/>
                      <a:pt x="15628" y="505"/>
                      <a:pt x="17079" y="542"/>
                    </a:cubicBezTo>
                    <a:cubicBezTo>
                      <a:pt x="18886" y="575"/>
                      <a:pt x="20704" y="724"/>
                      <a:pt x="22513" y="724"/>
                    </a:cubicBezTo>
                    <a:cubicBezTo>
                      <a:pt x="22641" y="724"/>
                      <a:pt x="22769" y="723"/>
                      <a:pt x="22897" y="722"/>
                    </a:cubicBezTo>
                    <a:cubicBezTo>
                      <a:pt x="23114" y="722"/>
                      <a:pt x="23102" y="421"/>
                      <a:pt x="22897" y="397"/>
                    </a:cubicBezTo>
                    <a:cubicBezTo>
                      <a:pt x="21010" y="181"/>
                      <a:pt x="19087" y="193"/>
                      <a:pt x="17199" y="157"/>
                    </a:cubicBezTo>
                    <a:cubicBezTo>
                      <a:pt x="15748" y="120"/>
                      <a:pt x="14291" y="104"/>
                      <a:pt x="12836" y="104"/>
                    </a:cubicBezTo>
                    <a:cubicBezTo>
                      <a:pt x="12387" y="104"/>
                      <a:pt x="11938" y="106"/>
                      <a:pt x="11489" y="109"/>
                    </a:cubicBezTo>
                    <a:cubicBezTo>
                      <a:pt x="9602" y="121"/>
                      <a:pt x="7715" y="181"/>
                      <a:pt x="5816" y="217"/>
                    </a:cubicBezTo>
                    <a:cubicBezTo>
                      <a:pt x="5510" y="225"/>
                      <a:pt x="5205" y="228"/>
                      <a:pt x="4900" y="228"/>
                    </a:cubicBezTo>
                    <a:cubicBezTo>
                      <a:pt x="3336" y="228"/>
                      <a:pt x="1785" y="131"/>
                      <a:pt x="226" y="1"/>
                    </a:cubicBezTo>
                    <a:cubicBezTo>
                      <a:pt x="222" y="0"/>
                      <a:pt x="219" y="0"/>
                      <a:pt x="215" y="0"/>
                    </a:cubicBezTo>
                    <a:close/>
                  </a:path>
                </a:pathLst>
              </a:custGeom>
              <a:solidFill>
                <a:srgbClr val="97D5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97D5EA"/>
                  </a:solidFill>
                </a:endParaRPr>
              </a:p>
            </p:txBody>
          </p:sp>
          <p:sp>
            <p:nvSpPr>
              <p:cNvPr id="475" name="Google Shape;475;p25"/>
              <p:cNvSpPr/>
              <p:nvPr/>
            </p:nvSpPr>
            <p:spPr>
              <a:xfrm>
                <a:off x="7593940" y="1246673"/>
                <a:ext cx="1190382" cy="45542"/>
              </a:xfrm>
              <a:custGeom>
                <a:avLst/>
                <a:gdLst/>
                <a:ahLst/>
                <a:cxnLst/>
                <a:rect l="l" t="t" r="r" b="b"/>
                <a:pathLst>
                  <a:path w="28863" h="697" extrusionOk="0">
                    <a:moveTo>
                      <a:pt x="1361" y="1"/>
                    </a:moveTo>
                    <a:cubicBezTo>
                      <a:pt x="964" y="1"/>
                      <a:pt x="566" y="5"/>
                      <a:pt x="169" y="15"/>
                    </a:cubicBezTo>
                    <a:cubicBezTo>
                      <a:pt x="0" y="27"/>
                      <a:pt x="12" y="256"/>
                      <a:pt x="169" y="280"/>
                    </a:cubicBezTo>
                    <a:cubicBezTo>
                      <a:pt x="2525" y="520"/>
                      <a:pt x="4917" y="520"/>
                      <a:pt x="7285" y="568"/>
                    </a:cubicBezTo>
                    <a:cubicBezTo>
                      <a:pt x="9653" y="628"/>
                      <a:pt x="12033" y="664"/>
                      <a:pt x="14402" y="676"/>
                    </a:cubicBezTo>
                    <a:cubicBezTo>
                      <a:pt x="15789" y="690"/>
                      <a:pt x="17180" y="696"/>
                      <a:pt x="18571" y="696"/>
                    </a:cubicBezTo>
                    <a:cubicBezTo>
                      <a:pt x="19554" y="696"/>
                      <a:pt x="20537" y="693"/>
                      <a:pt x="21518" y="688"/>
                    </a:cubicBezTo>
                    <a:cubicBezTo>
                      <a:pt x="21786" y="686"/>
                      <a:pt x="22056" y="685"/>
                      <a:pt x="22325" y="685"/>
                    </a:cubicBezTo>
                    <a:cubicBezTo>
                      <a:pt x="23122" y="685"/>
                      <a:pt x="23923" y="693"/>
                      <a:pt x="24725" y="693"/>
                    </a:cubicBezTo>
                    <a:cubicBezTo>
                      <a:pt x="26035" y="693"/>
                      <a:pt x="27346" y="670"/>
                      <a:pt x="28634" y="544"/>
                    </a:cubicBezTo>
                    <a:cubicBezTo>
                      <a:pt x="28863" y="520"/>
                      <a:pt x="28863" y="195"/>
                      <a:pt x="28634" y="183"/>
                    </a:cubicBezTo>
                    <a:cubicBezTo>
                      <a:pt x="28050" y="154"/>
                      <a:pt x="27464" y="142"/>
                      <a:pt x="26876" y="142"/>
                    </a:cubicBezTo>
                    <a:cubicBezTo>
                      <a:pt x="25093" y="142"/>
                      <a:pt x="23299" y="247"/>
                      <a:pt x="21518" y="256"/>
                    </a:cubicBezTo>
                    <a:cubicBezTo>
                      <a:pt x="20334" y="268"/>
                      <a:pt x="19147" y="274"/>
                      <a:pt x="17960" y="274"/>
                    </a:cubicBezTo>
                    <a:cubicBezTo>
                      <a:pt x="16773" y="274"/>
                      <a:pt x="15586" y="268"/>
                      <a:pt x="14402" y="256"/>
                    </a:cubicBezTo>
                    <a:cubicBezTo>
                      <a:pt x="12033" y="244"/>
                      <a:pt x="9653" y="207"/>
                      <a:pt x="7285" y="147"/>
                    </a:cubicBezTo>
                    <a:cubicBezTo>
                      <a:pt x="5314" y="107"/>
                      <a:pt x="3335" y="1"/>
                      <a:pt x="1361" y="1"/>
                    </a:cubicBezTo>
                    <a:close/>
                  </a:path>
                </a:pathLst>
              </a:custGeom>
              <a:solidFill>
                <a:srgbClr val="97D5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97D5EA"/>
                  </a:solidFill>
                </a:endParaRPr>
              </a:p>
            </p:txBody>
          </p:sp>
          <p:sp>
            <p:nvSpPr>
              <p:cNvPr id="476" name="Google Shape;476;p25"/>
              <p:cNvSpPr/>
              <p:nvPr/>
            </p:nvSpPr>
            <p:spPr>
              <a:xfrm>
                <a:off x="7593153" y="1355810"/>
                <a:ext cx="1460757" cy="75346"/>
              </a:xfrm>
              <a:custGeom>
                <a:avLst/>
                <a:gdLst/>
                <a:ahLst/>
                <a:cxnLst/>
                <a:rect l="l" t="t" r="r" b="b"/>
                <a:pathLst>
                  <a:path w="34393" h="1153" extrusionOk="0">
                    <a:moveTo>
                      <a:pt x="3647" y="1"/>
                    </a:moveTo>
                    <a:cubicBezTo>
                      <a:pt x="2499" y="1"/>
                      <a:pt x="1350" y="15"/>
                      <a:pt x="205" y="64"/>
                    </a:cubicBezTo>
                    <a:cubicBezTo>
                      <a:pt x="12" y="76"/>
                      <a:pt x="0" y="377"/>
                      <a:pt x="205" y="377"/>
                    </a:cubicBezTo>
                    <a:cubicBezTo>
                      <a:pt x="4604" y="521"/>
                      <a:pt x="9016" y="425"/>
                      <a:pt x="13404" y="497"/>
                    </a:cubicBezTo>
                    <a:cubicBezTo>
                      <a:pt x="17804" y="557"/>
                      <a:pt x="22203" y="665"/>
                      <a:pt x="26603" y="834"/>
                    </a:cubicBezTo>
                    <a:cubicBezTo>
                      <a:pt x="27865" y="882"/>
                      <a:pt x="29127" y="942"/>
                      <a:pt x="30389" y="1002"/>
                    </a:cubicBezTo>
                    <a:cubicBezTo>
                      <a:pt x="31482" y="1054"/>
                      <a:pt x="32592" y="1153"/>
                      <a:pt x="33697" y="1153"/>
                    </a:cubicBezTo>
                    <a:cubicBezTo>
                      <a:pt x="33857" y="1153"/>
                      <a:pt x="34016" y="1151"/>
                      <a:pt x="34176" y="1146"/>
                    </a:cubicBezTo>
                    <a:cubicBezTo>
                      <a:pt x="34392" y="1146"/>
                      <a:pt x="34380" y="846"/>
                      <a:pt x="34176" y="821"/>
                    </a:cubicBezTo>
                    <a:cubicBezTo>
                      <a:pt x="31976" y="557"/>
                      <a:pt x="29728" y="581"/>
                      <a:pt x="27516" y="497"/>
                    </a:cubicBezTo>
                    <a:cubicBezTo>
                      <a:pt x="25341" y="413"/>
                      <a:pt x="23165" y="353"/>
                      <a:pt x="20977" y="293"/>
                    </a:cubicBezTo>
                    <a:cubicBezTo>
                      <a:pt x="16589" y="160"/>
                      <a:pt x="12190" y="64"/>
                      <a:pt x="7790" y="28"/>
                    </a:cubicBezTo>
                    <a:cubicBezTo>
                      <a:pt x="6411" y="22"/>
                      <a:pt x="5029" y="1"/>
                      <a:pt x="3647" y="1"/>
                    </a:cubicBezTo>
                    <a:close/>
                  </a:path>
                </a:pathLst>
              </a:custGeom>
              <a:solidFill>
                <a:srgbClr val="97D5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97D5EA"/>
                  </a:solidFill>
                </a:endParaRPr>
              </a:p>
            </p:txBody>
          </p:sp>
        </p:grpSp>
        <p:sp>
          <p:nvSpPr>
            <p:cNvPr id="477" name="Google Shape;477;p25"/>
            <p:cNvSpPr/>
            <p:nvPr/>
          </p:nvSpPr>
          <p:spPr>
            <a:xfrm rot="10800000">
              <a:off x="8693820" y="1528025"/>
              <a:ext cx="605654" cy="46475"/>
            </a:xfrm>
            <a:custGeom>
              <a:avLst/>
              <a:gdLst/>
              <a:ahLst/>
              <a:cxnLst/>
              <a:rect l="l" t="t" r="r" b="b"/>
              <a:pathLst>
                <a:path w="7826" h="502" extrusionOk="0">
                  <a:moveTo>
                    <a:pt x="780" y="1"/>
                  </a:moveTo>
                  <a:cubicBezTo>
                    <a:pt x="596" y="1"/>
                    <a:pt x="412" y="4"/>
                    <a:pt x="229" y="14"/>
                  </a:cubicBezTo>
                  <a:cubicBezTo>
                    <a:pt x="60" y="26"/>
                    <a:pt x="0" y="290"/>
                    <a:pt x="181" y="326"/>
                  </a:cubicBezTo>
                  <a:cubicBezTo>
                    <a:pt x="953" y="476"/>
                    <a:pt x="1755" y="502"/>
                    <a:pt x="2552" y="502"/>
                  </a:cubicBezTo>
                  <a:cubicBezTo>
                    <a:pt x="2971" y="502"/>
                    <a:pt x="3389" y="494"/>
                    <a:pt x="3799" y="494"/>
                  </a:cubicBezTo>
                  <a:cubicBezTo>
                    <a:pt x="5061" y="494"/>
                    <a:pt x="6335" y="482"/>
                    <a:pt x="7598" y="374"/>
                  </a:cubicBezTo>
                  <a:cubicBezTo>
                    <a:pt x="7810" y="351"/>
                    <a:pt x="7826" y="25"/>
                    <a:pt x="7609" y="25"/>
                  </a:cubicBezTo>
                  <a:cubicBezTo>
                    <a:pt x="7606" y="25"/>
                    <a:pt x="7602" y="25"/>
                    <a:pt x="7598" y="26"/>
                  </a:cubicBezTo>
                  <a:cubicBezTo>
                    <a:pt x="6478" y="80"/>
                    <a:pt x="5359" y="135"/>
                    <a:pt x="4231" y="135"/>
                  </a:cubicBezTo>
                  <a:cubicBezTo>
                    <a:pt x="4123" y="135"/>
                    <a:pt x="4015" y="135"/>
                    <a:pt x="3907" y="134"/>
                  </a:cubicBezTo>
                  <a:cubicBezTo>
                    <a:pt x="2876" y="124"/>
                    <a:pt x="1819" y="1"/>
                    <a:pt x="780" y="1"/>
                  </a:cubicBezTo>
                  <a:close/>
                </a:path>
              </a:pathLst>
            </a:custGeom>
            <a:solidFill>
              <a:srgbClr val="97D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7D5EA"/>
                </a:solidFill>
              </a:endParaRPr>
            </a:p>
          </p:txBody>
        </p:sp>
        <p:sp>
          <p:nvSpPr>
            <p:cNvPr id="478" name="Google Shape;478;p25"/>
            <p:cNvSpPr/>
            <p:nvPr/>
          </p:nvSpPr>
          <p:spPr>
            <a:xfrm rot="10800000">
              <a:off x="8838020" y="1997900"/>
              <a:ext cx="605654" cy="46475"/>
            </a:xfrm>
            <a:custGeom>
              <a:avLst/>
              <a:gdLst/>
              <a:ahLst/>
              <a:cxnLst/>
              <a:rect l="l" t="t" r="r" b="b"/>
              <a:pathLst>
                <a:path w="7826" h="502" extrusionOk="0">
                  <a:moveTo>
                    <a:pt x="780" y="1"/>
                  </a:moveTo>
                  <a:cubicBezTo>
                    <a:pt x="596" y="1"/>
                    <a:pt x="412" y="4"/>
                    <a:pt x="229" y="14"/>
                  </a:cubicBezTo>
                  <a:cubicBezTo>
                    <a:pt x="60" y="26"/>
                    <a:pt x="0" y="290"/>
                    <a:pt x="181" y="326"/>
                  </a:cubicBezTo>
                  <a:cubicBezTo>
                    <a:pt x="953" y="476"/>
                    <a:pt x="1755" y="502"/>
                    <a:pt x="2552" y="502"/>
                  </a:cubicBezTo>
                  <a:cubicBezTo>
                    <a:pt x="2971" y="502"/>
                    <a:pt x="3389" y="494"/>
                    <a:pt x="3799" y="494"/>
                  </a:cubicBezTo>
                  <a:cubicBezTo>
                    <a:pt x="5061" y="494"/>
                    <a:pt x="6335" y="482"/>
                    <a:pt x="7598" y="374"/>
                  </a:cubicBezTo>
                  <a:cubicBezTo>
                    <a:pt x="7810" y="351"/>
                    <a:pt x="7826" y="25"/>
                    <a:pt x="7609" y="25"/>
                  </a:cubicBezTo>
                  <a:cubicBezTo>
                    <a:pt x="7606" y="25"/>
                    <a:pt x="7602" y="25"/>
                    <a:pt x="7598" y="26"/>
                  </a:cubicBezTo>
                  <a:cubicBezTo>
                    <a:pt x="6478" y="80"/>
                    <a:pt x="5359" y="135"/>
                    <a:pt x="4231" y="135"/>
                  </a:cubicBezTo>
                  <a:cubicBezTo>
                    <a:pt x="4123" y="135"/>
                    <a:pt x="4015" y="135"/>
                    <a:pt x="3907" y="134"/>
                  </a:cubicBezTo>
                  <a:cubicBezTo>
                    <a:pt x="2876" y="124"/>
                    <a:pt x="1819" y="1"/>
                    <a:pt x="780" y="1"/>
                  </a:cubicBezTo>
                  <a:close/>
                </a:path>
              </a:pathLst>
            </a:custGeom>
            <a:solidFill>
              <a:srgbClr val="97D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7D5EA"/>
                </a:solidFill>
              </a:endParaRPr>
            </a:p>
          </p:txBody>
        </p:sp>
        <p:sp>
          <p:nvSpPr>
            <p:cNvPr id="479" name="Google Shape;479;p25"/>
            <p:cNvSpPr/>
            <p:nvPr/>
          </p:nvSpPr>
          <p:spPr>
            <a:xfrm rot="10800000">
              <a:off x="8927295" y="1847850"/>
              <a:ext cx="605654" cy="46475"/>
            </a:xfrm>
            <a:custGeom>
              <a:avLst/>
              <a:gdLst/>
              <a:ahLst/>
              <a:cxnLst/>
              <a:rect l="l" t="t" r="r" b="b"/>
              <a:pathLst>
                <a:path w="7826" h="502" extrusionOk="0">
                  <a:moveTo>
                    <a:pt x="780" y="1"/>
                  </a:moveTo>
                  <a:cubicBezTo>
                    <a:pt x="596" y="1"/>
                    <a:pt x="412" y="4"/>
                    <a:pt x="229" y="14"/>
                  </a:cubicBezTo>
                  <a:cubicBezTo>
                    <a:pt x="60" y="26"/>
                    <a:pt x="0" y="290"/>
                    <a:pt x="181" y="326"/>
                  </a:cubicBezTo>
                  <a:cubicBezTo>
                    <a:pt x="953" y="476"/>
                    <a:pt x="1755" y="502"/>
                    <a:pt x="2552" y="502"/>
                  </a:cubicBezTo>
                  <a:cubicBezTo>
                    <a:pt x="2971" y="502"/>
                    <a:pt x="3389" y="494"/>
                    <a:pt x="3799" y="494"/>
                  </a:cubicBezTo>
                  <a:cubicBezTo>
                    <a:pt x="5061" y="494"/>
                    <a:pt x="6335" y="482"/>
                    <a:pt x="7598" y="374"/>
                  </a:cubicBezTo>
                  <a:cubicBezTo>
                    <a:pt x="7810" y="351"/>
                    <a:pt x="7826" y="25"/>
                    <a:pt x="7609" y="25"/>
                  </a:cubicBezTo>
                  <a:cubicBezTo>
                    <a:pt x="7606" y="25"/>
                    <a:pt x="7602" y="25"/>
                    <a:pt x="7598" y="26"/>
                  </a:cubicBezTo>
                  <a:cubicBezTo>
                    <a:pt x="6478" y="80"/>
                    <a:pt x="5359" y="135"/>
                    <a:pt x="4231" y="135"/>
                  </a:cubicBezTo>
                  <a:cubicBezTo>
                    <a:pt x="4123" y="135"/>
                    <a:pt x="4015" y="135"/>
                    <a:pt x="3907" y="134"/>
                  </a:cubicBezTo>
                  <a:cubicBezTo>
                    <a:pt x="2876" y="124"/>
                    <a:pt x="1819" y="1"/>
                    <a:pt x="780" y="1"/>
                  </a:cubicBezTo>
                  <a:close/>
                </a:path>
              </a:pathLst>
            </a:custGeom>
            <a:solidFill>
              <a:srgbClr val="97D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7D5EA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9259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7212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9158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Gloria Hallelujah"/>
              <a:buNone/>
              <a:defRPr sz="3500">
                <a:solidFill>
                  <a:schemeClr val="accent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8" r:id="rId2"/>
    <p:sldLayoutId id="2147483667" r:id="rId3"/>
    <p:sldLayoutId id="2147483668" r:id="rId4"/>
    <p:sldLayoutId id="2147483669" r:id="rId5"/>
    <p:sldLayoutId id="214748367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8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97443C3-BD8C-4BC7-A8D3-CE53CF9FB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29" y="1049866"/>
            <a:ext cx="8709583" cy="4003322"/>
          </a:xfrm>
          <a:prstGeom prst="rect">
            <a:avLst/>
          </a:prstGeom>
        </p:spPr>
      </p:pic>
      <p:sp>
        <p:nvSpPr>
          <p:cNvPr id="695" name="Google Shape;695;p44"/>
          <p:cNvSpPr txBox="1">
            <a:spLocks noGrp="1"/>
          </p:cNvSpPr>
          <p:nvPr>
            <p:ph type="title"/>
          </p:nvPr>
        </p:nvSpPr>
        <p:spPr>
          <a:xfrm>
            <a:off x="835377" y="409379"/>
            <a:ext cx="7890934" cy="730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sz="2000" dirty="0"/>
              <a:t>Use Case Diagram </a:t>
            </a:r>
            <a:r>
              <a:rPr lang="en-US" sz="2000" dirty="0" err="1"/>
              <a:t>Aplikasi</a:t>
            </a:r>
            <a:r>
              <a:rPr lang="en-US" sz="2000" dirty="0"/>
              <a:t> Website </a:t>
            </a:r>
            <a:r>
              <a:rPr lang="en-US" sz="2000" dirty="0" err="1"/>
              <a:t>Administrasi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 </a:t>
            </a:r>
            <a:r>
              <a:rPr lang="en-US" sz="2000" dirty="0" err="1"/>
              <a:t>Praktek</a:t>
            </a:r>
            <a:r>
              <a:rPr lang="en-US" sz="2000" dirty="0"/>
              <a:t> </a:t>
            </a:r>
            <a:r>
              <a:rPr lang="en-US" sz="2000" dirty="0" err="1"/>
              <a:t>Mahasiswa</a:t>
            </a:r>
            <a:r>
              <a:rPr lang="en-US" sz="2000" dirty="0"/>
              <a:t> UNAS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0445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6B04EC4-9600-4B9F-92E9-42B02094E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90" y="280998"/>
            <a:ext cx="3957466" cy="25453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D626B3-B2D1-4A6B-8132-6781744AC8FD}"/>
              </a:ext>
            </a:extLst>
          </p:cNvPr>
          <p:cNvSpPr txBox="1"/>
          <p:nvPr/>
        </p:nvSpPr>
        <p:spPr>
          <a:xfrm>
            <a:off x="253290" y="3053772"/>
            <a:ext cx="314642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Gloria Hallelujah"/>
              </a:rPr>
              <a:t>Gambar Admin TU </a:t>
            </a:r>
            <a:r>
              <a:rPr lang="en-ID" b="1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Gloria Hallelujah"/>
              </a:rPr>
              <a:t>atau</a:t>
            </a:r>
            <a:r>
              <a:rPr lang="en-ID" b="1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Gloria Hallelujah"/>
              </a:rPr>
              <a:t> Prodi </a:t>
            </a:r>
            <a:r>
              <a:rPr lang="en-ID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t</a:t>
            </a:r>
            <a:r>
              <a:rPr lang="en-ID" b="1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Gloria Hallelujah"/>
              </a:rPr>
              <a:t>ersebut</a:t>
            </a:r>
            <a:r>
              <a:rPr lang="en-ID" b="1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Gloria Hallelujah"/>
              </a:rPr>
              <a:t> </a:t>
            </a:r>
            <a:r>
              <a:rPr lang="en-ID" b="1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Gloria Hallelujah"/>
              </a:rPr>
              <a:t>berisi</a:t>
            </a:r>
            <a:r>
              <a:rPr lang="en-ID" b="1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Gloria Hallelujah"/>
              </a:rPr>
              <a:t> </a:t>
            </a:r>
            <a:r>
              <a:rPr lang="en-ID" b="1" dirty="0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 </a:t>
            </a:r>
            <a:r>
              <a:rPr lang="en-ID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Dosendaftar</a:t>
            </a:r>
            <a:r>
              <a:rPr lang="en-ID" b="1" dirty="0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 </a:t>
            </a:r>
            <a:r>
              <a:rPr lang="en-ID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Nama</a:t>
            </a:r>
            <a:r>
              <a:rPr lang="en-ID" b="1" dirty="0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  </a:t>
            </a:r>
            <a:r>
              <a:rPr lang="en-ID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Pembimbing</a:t>
            </a:r>
            <a:r>
              <a:rPr lang="en-ID" b="1" dirty="0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, Dari </a:t>
            </a:r>
            <a:r>
              <a:rPr lang="en-ID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Dosen</a:t>
            </a:r>
            <a:r>
              <a:rPr lang="en-ID" b="1" dirty="0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 </a:t>
            </a:r>
            <a:r>
              <a:rPr lang="en-ID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Pembimbing</a:t>
            </a:r>
            <a:r>
              <a:rPr lang="en-ID" b="1" dirty="0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 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812ECE-B976-4FAC-A29B-CE4815A6D758}"/>
              </a:ext>
            </a:extLst>
          </p:cNvPr>
          <p:cNvSpPr txBox="1"/>
          <p:nvPr/>
        </p:nvSpPr>
        <p:spPr>
          <a:xfrm>
            <a:off x="2829083" y="3197823"/>
            <a:ext cx="3962400" cy="309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b="1" dirty="0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Admin </a:t>
            </a:r>
            <a:r>
              <a:rPr lang="en-ID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Untuk</a:t>
            </a:r>
            <a:r>
              <a:rPr lang="en-ID" b="1" dirty="0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 Tu </a:t>
            </a:r>
            <a:r>
              <a:rPr lang="en-ID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atau</a:t>
            </a:r>
            <a:r>
              <a:rPr lang="en-ID" b="1" dirty="0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 Prodi  </a:t>
            </a:r>
          </a:p>
        </p:txBody>
      </p:sp>
      <p:pic>
        <p:nvPicPr>
          <p:cNvPr id="8" name="Picture 7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02238640-E070-42F7-BD39-7FD29AD8C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283" y="254810"/>
            <a:ext cx="4117940" cy="25580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65EEB6-FF1F-412B-B812-7D428CAEA642}"/>
              </a:ext>
            </a:extLst>
          </p:cNvPr>
          <p:cNvSpPr txBox="1"/>
          <p:nvPr/>
        </p:nvSpPr>
        <p:spPr>
          <a:xfrm>
            <a:off x="5531118" y="3516467"/>
            <a:ext cx="3962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b="1" dirty="0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Admin Tu </a:t>
            </a:r>
            <a:r>
              <a:rPr lang="en-ID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atau</a:t>
            </a:r>
            <a:r>
              <a:rPr lang="en-ID" b="1" dirty="0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 Prodi </a:t>
            </a:r>
          </a:p>
          <a:p>
            <a:pPr algn="l"/>
            <a:r>
              <a:rPr lang="en-ID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Lanjutan</a:t>
            </a:r>
            <a:r>
              <a:rPr lang="en-ID" b="1" dirty="0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 Dari </a:t>
            </a:r>
            <a:r>
              <a:rPr lang="en-ID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gambar</a:t>
            </a:r>
            <a:r>
              <a:rPr lang="en-ID" b="1" dirty="0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 di </a:t>
            </a:r>
            <a:r>
              <a:rPr lang="en-ID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Samping</a:t>
            </a:r>
            <a:r>
              <a:rPr lang="en-ID" b="1" dirty="0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 </a:t>
            </a:r>
          </a:p>
          <a:p>
            <a:pPr algn="l"/>
            <a:r>
              <a:rPr lang="en-ID" b="1" dirty="0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Nama </a:t>
            </a:r>
            <a:r>
              <a:rPr lang="en-ID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Dosen</a:t>
            </a:r>
            <a:r>
              <a:rPr lang="en-ID" b="1" dirty="0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 </a:t>
            </a:r>
            <a:r>
              <a:rPr lang="en-ID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Pembimbing</a:t>
            </a:r>
            <a:r>
              <a:rPr lang="en-ID" b="1" dirty="0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 </a:t>
            </a:r>
          </a:p>
        </p:txBody>
      </p:sp>
      <p:sp>
        <p:nvSpPr>
          <p:cNvPr id="10" name="Arrow: Left-Up 20">
            <a:extLst>
              <a:ext uri="{FF2B5EF4-FFF2-40B4-BE49-F238E27FC236}">
                <a16:creationId xmlns:a16="http://schemas.microsoft.com/office/drawing/2014/main" id="{B623773F-1929-4DFE-994D-D3E676EACB7E}"/>
              </a:ext>
            </a:extLst>
          </p:cNvPr>
          <p:cNvSpPr/>
          <p:nvPr/>
        </p:nvSpPr>
        <p:spPr>
          <a:xfrm>
            <a:off x="7599998" y="2956610"/>
            <a:ext cx="451850" cy="786149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Arrow: Left-Up 21">
            <a:extLst>
              <a:ext uri="{FF2B5EF4-FFF2-40B4-BE49-F238E27FC236}">
                <a16:creationId xmlns:a16="http://schemas.microsoft.com/office/drawing/2014/main" id="{10E23941-A02C-4B31-9C37-A45BF8717D82}"/>
              </a:ext>
            </a:extLst>
          </p:cNvPr>
          <p:cNvSpPr/>
          <p:nvPr/>
        </p:nvSpPr>
        <p:spPr>
          <a:xfrm>
            <a:off x="3173790" y="3053771"/>
            <a:ext cx="451850" cy="786149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37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B04C918-8C1B-4EB5-BB17-6D3E8645A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48" y="445538"/>
            <a:ext cx="4019070" cy="2236526"/>
          </a:xfrm>
          <a:prstGeom prst="rect">
            <a:avLst/>
          </a:prstGeom>
        </p:spPr>
      </p:pic>
      <p:pic>
        <p:nvPicPr>
          <p:cNvPr id="13" name="Picture 1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6B69F77-7E7B-40F8-9F37-8A7363BCA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373" y="445537"/>
            <a:ext cx="3981579" cy="22365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5CC6F2A-2ADA-4C9A-823F-6D4E99389F89}"/>
              </a:ext>
            </a:extLst>
          </p:cNvPr>
          <p:cNvSpPr txBox="1"/>
          <p:nvPr/>
        </p:nvSpPr>
        <p:spPr>
          <a:xfrm>
            <a:off x="326048" y="2914817"/>
            <a:ext cx="419818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b="1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Gloria Hallelujah"/>
              </a:rPr>
              <a:t>Pada </a:t>
            </a:r>
            <a:r>
              <a:rPr lang="en-ID" b="1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Gloria Hallelujah"/>
              </a:rPr>
              <a:t>gambar</a:t>
            </a:r>
            <a:r>
              <a:rPr lang="en-ID" b="1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Gloria Hallelujah"/>
              </a:rPr>
              <a:t> di </a:t>
            </a:r>
            <a:r>
              <a:rPr lang="en-ID" b="1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Gloria Hallelujah"/>
              </a:rPr>
              <a:t>atas</a:t>
            </a:r>
            <a:r>
              <a:rPr lang="en-ID" b="1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Gloria Hallelujah"/>
              </a:rPr>
              <a:t> </a:t>
            </a:r>
            <a:r>
              <a:rPr lang="en-ID" b="1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Gloria Hallelujah"/>
              </a:rPr>
              <a:t>Merupakan</a:t>
            </a:r>
            <a:r>
              <a:rPr lang="en-ID" b="1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Gloria Hallelujah"/>
              </a:rPr>
              <a:t> Admin </a:t>
            </a:r>
            <a:r>
              <a:rPr lang="en-ID" b="1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Gloria Hallelujah"/>
              </a:rPr>
              <a:t>Mahasiswa</a:t>
            </a:r>
            <a:r>
              <a:rPr lang="en-ID" b="1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Gloria Hallelujah"/>
              </a:rPr>
              <a:t> </a:t>
            </a:r>
            <a:r>
              <a:rPr lang="en-ID" b="1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Gloria Hallelujah"/>
              </a:rPr>
              <a:t>dimana</a:t>
            </a:r>
            <a:r>
              <a:rPr lang="en-ID" b="1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Gloria Hallelujah"/>
              </a:rPr>
              <a:t> Pada </a:t>
            </a:r>
            <a:r>
              <a:rPr lang="en-ID" b="1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Gloria Hallelujah"/>
              </a:rPr>
              <a:t>gambar</a:t>
            </a:r>
            <a:r>
              <a:rPr lang="en-ID" b="1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Gloria Hallelujah"/>
              </a:rPr>
              <a:t> </a:t>
            </a:r>
            <a:r>
              <a:rPr lang="en-ID" b="1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Gloria Hallelujah"/>
              </a:rPr>
              <a:t>itu</a:t>
            </a:r>
            <a:r>
              <a:rPr lang="en-ID" b="1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Gloria Hallelujah"/>
              </a:rPr>
              <a:t> </a:t>
            </a:r>
            <a:r>
              <a:rPr lang="en-ID" b="1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Gloria Hallelujah"/>
              </a:rPr>
              <a:t>terdapat</a:t>
            </a:r>
            <a:endParaRPr lang="en-ID" b="1" i="0" dirty="0">
              <a:solidFill>
                <a:schemeClr val="bg2">
                  <a:lumMod val="40000"/>
                  <a:lumOff val="60000"/>
                </a:schemeClr>
              </a:solidFill>
              <a:effectLst/>
              <a:latin typeface="Gloria Hallelujah"/>
            </a:endParaRPr>
          </a:p>
          <a:p>
            <a:pPr algn="just"/>
            <a:r>
              <a:rPr lang="en-ID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Beberapa</a:t>
            </a:r>
            <a:r>
              <a:rPr lang="en-ID" b="1" dirty="0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 Menu – Menu </a:t>
            </a:r>
            <a:r>
              <a:rPr lang="en-ID" b="1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Gloria Hallelujah"/>
              </a:rPr>
              <a:t> </a:t>
            </a:r>
            <a:r>
              <a:rPr lang="en-ID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Seperti</a:t>
            </a:r>
            <a:r>
              <a:rPr lang="en-ID" b="1" dirty="0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 </a:t>
            </a:r>
            <a:r>
              <a:rPr lang="en-ID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Profil</a:t>
            </a:r>
            <a:r>
              <a:rPr lang="en-ID" b="1" dirty="0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 </a:t>
            </a:r>
            <a:r>
              <a:rPr lang="en-ID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Mahasiswa</a:t>
            </a:r>
            <a:r>
              <a:rPr lang="en-ID" b="1" dirty="0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 </a:t>
            </a:r>
            <a:r>
              <a:rPr lang="en-ID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dll</a:t>
            </a:r>
            <a:r>
              <a:rPr lang="en-ID" b="1" dirty="0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2F3886-61E6-4753-86C4-BD3E8BE1D65F}"/>
              </a:ext>
            </a:extLst>
          </p:cNvPr>
          <p:cNvSpPr txBox="1"/>
          <p:nvPr/>
        </p:nvSpPr>
        <p:spPr>
          <a:xfrm>
            <a:off x="4836373" y="2914817"/>
            <a:ext cx="398157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b="1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Gloria Hallelujah"/>
              </a:rPr>
              <a:t>Pada </a:t>
            </a:r>
            <a:r>
              <a:rPr lang="en-ID" b="1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Gloria Hallelujah"/>
              </a:rPr>
              <a:t>gambar</a:t>
            </a:r>
            <a:r>
              <a:rPr lang="en-ID" b="1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Gloria Hallelujah"/>
              </a:rPr>
              <a:t> di </a:t>
            </a:r>
            <a:r>
              <a:rPr lang="en-ID" b="1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Gloria Hallelujah"/>
              </a:rPr>
              <a:t>atas</a:t>
            </a:r>
            <a:r>
              <a:rPr lang="en-ID" b="1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Gloria Hallelujah"/>
              </a:rPr>
              <a:t> </a:t>
            </a:r>
            <a:r>
              <a:rPr lang="en-ID" b="1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Gloria Hallelujah"/>
              </a:rPr>
              <a:t>Merupakan</a:t>
            </a:r>
            <a:r>
              <a:rPr lang="en-ID" b="1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Gloria Hallelujah"/>
              </a:rPr>
              <a:t> Admin </a:t>
            </a:r>
            <a:r>
              <a:rPr lang="en-ID" b="1" dirty="0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Master </a:t>
            </a:r>
            <a:r>
              <a:rPr lang="en-ID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Fungsi</a:t>
            </a:r>
            <a:r>
              <a:rPr lang="en-ID" b="1" dirty="0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 </a:t>
            </a:r>
            <a:r>
              <a:rPr lang="en-ID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dari</a:t>
            </a:r>
            <a:r>
              <a:rPr lang="en-ID" b="1" dirty="0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 menu </a:t>
            </a:r>
            <a:r>
              <a:rPr lang="en-ID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tersebut</a:t>
            </a:r>
            <a:r>
              <a:rPr lang="en-ID" b="1" dirty="0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 </a:t>
            </a:r>
            <a:r>
              <a:rPr lang="en-ID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merupakan</a:t>
            </a:r>
            <a:r>
              <a:rPr lang="en-ID" b="1" dirty="0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  </a:t>
            </a:r>
            <a:endParaRPr lang="en-ID" b="1" i="0" dirty="0">
              <a:solidFill>
                <a:schemeClr val="bg2">
                  <a:lumMod val="40000"/>
                  <a:lumOff val="60000"/>
                </a:schemeClr>
              </a:solidFill>
              <a:effectLst/>
              <a:latin typeface="Gloria Hallelujah"/>
            </a:endParaRPr>
          </a:p>
        </p:txBody>
      </p:sp>
    </p:spTree>
    <p:extLst>
      <p:ext uri="{BB962C8B-B14F-4D97-AF65-F5344CB8AC3E}">
        <p14:creationId xmlns:p14="http://schemas.microsoft.com/office/powerpoint/2010/main" val="324043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9AC9E2D9-AF03-4D39-A7A3-FC814E305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79" y="824684"/>
            <a:ext cx="8317841" cy="38145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19CE99-E7AC-4F8C-8F41-BDCA0A47AA8D}"/>
              </a:ext>
            </a:extLst>
          </p:cNvPr>
          <p:cNvSpPr txBox="1"/>
          <p:nvPr/>
        </p:nvSpPr>
        <p:spPr>
          <a:xfrm>
            <a:off x="2167467" y="189375"/>
            <a:ext cx="49805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  <a:cs typeface="Times New Roman" panose="02020603050405020304" pitchFamily="18" charset="0"/>
              </a:rPr>
              <a:t>Admin Master Tu , pada menu </a:t>
            </a:r>
            <a:r>
              <a:rPr lang="en-US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  <a:cs typeface="Times New Roman" panose="02020603050405020304" pitchFamily="18" charset="0"/>
              </a:rPr>
              <a:t>ini</a:t>
            </a:r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  <a:cs typeface="Times New Roman" panose="02020603050405020304" pitchFamily="18" charset="0"/>
              </a:rPr>
              <a:t>dicantumkan</a:t>
            </a:r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  <a:cs typeface="Times New Roman" panose="02020603050405020304" pitchFamily="18" charset="0"/>
              </a:rPr>
              <a:t>Profil</a:t>
            </a:r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  <a:cs typeface="Times New Roman" panose="02020603050405020304" pitchFamily="18" charset="0"/>
              </a:rPr>
              <a:t>. </a:t>
            </a:r>
            <a:r>
              <a:rPr lang="en-US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  <a:cs typeface="Times New Roman" panose="02020603050405020304" pitchFamily="18" charset="0"/>
              </a:rPr>
              <a:t>kita</a:t>
            </a:r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  <a:cs typeface="Times New Roman" panose="02020603050405020304" pitchFamily="18" charset="0"/>
              </a:rPr>
              <a:t>beri</a:t>
            </a:r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  <a:cs typeface="Times New Roman" panose="02020603050405020304" pitchFamily="18" charset="0"/>
              </a:rPr>
              <a:t> Contoh </a:t>
            </a:r>
            <a:r>
              <a:rPr lang="en-US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  <a:cs typeface="Times New Roman" panose="02020603050405020304" pitchFamily="18" charset="0"/>
              </a:rPr>
              <a:t>profil</a:t>
            </a:r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  <a:cs typeface="Times New Roman" panose="02020603050405020304" pitchFamily="18" charset="0"/>
              </a:rPr>
              <a:t> Ibu </a:t>
            </a:r>
            <a:r>
              <a:rPr lang="en-US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  <a:cs typeface="Times New Roman" panose="02020603050405020304" pitchFamily="18" charset="0"/>
              </a:rPr>
              <a:t>Ratih</a:t>
            </a:r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  <a:cs typeface="Times New Roman" panose="02020603050405020304" pitchFamily="18" charset="0"/>
              </a:rPr>
              <a:t> Titi </a:t>
            </a:r>
            <a:r>
              <a:rPr lang="en-US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  <a:cs typeface="Times New Roman" panose="02020603050405020304" pitchFamily="18" charset="0"/>
              </a:rPr>
              <a:t>Komala</a:t>
            </a:r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  <a:cs typeface="Times New Roman" panose="02020603050405020304" pitchFamily="18" charset="0"/>
              </a:rPr>
              <a:t> Sari .</a:t>
            </a:r>
            <a:endParaRPr lang="en-ID" b="1" dirty="0">
              <a:solidFill>
                <a:schemeClr val="bg2">
                  <a:lumMod val="40000"/>
                  <a:lumOff val="60000"/>
                </a:schemeClr>
              </a:solidFill>
              <a:latin typeface="Gloria Hallelujah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27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68D8FFC-6F49-465E-8627-18875ACBA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629" y="1399156"/>
            <a:ext cx="5504742" cy="30921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38CC13-AF09-40ED-A24B-4BD205DAE1F4}"/>
              </a:ext>
            </a:extLst>
          </p:cNvPr>
          <p:cNvSpPr txBox="1"/>
          <p:nvPr/>
        </p:nvSpPr>
        <p:spPr>
          <a:xfrm>
            <a:off x="2282992" y="652228"/>
            <a:ext cx="45780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 err="1">
                <a:latin typeface="Poppins"/>
              </a:rPr>
              <a:t>Untuk</a:t>
            </a:r>
            <a:r>
              <a:rPr lang="en-ID" b="1" dirty="0">
                <a:latin typeface="Poppins"/>
              </a:rPr>
              <a:t> Gambar di </a:t>
            </a:r>
            <a:r>
              <a:rPr lang="en-ID" b="1" dirty="0" err="1">
                <a:latin typeface="Poppins"/>
              </a:rPr>
              <a:t>bawah</a:t>
            </a:r>
            <a:r>
              <a:rPr lang="en-ID" b="1" dirty="0">
                <a:latin typeface="Poppins"/>
              </a:rPr>
              <a:t> </a:t>
            </a:r>
            <a:r>
              <a:rPr lang="en-ID" b="1" dirty="0" err="1">
                <a:latin typeface="Poppins"/>
              </a:rPr>
              <a:t>ini</a:t>
            </a:r>
            <a:r>
              <a:rPr lang="en-ID" b="1" dirty="0">
                <a:latin typeface="Poppins"/>
              </a:rPr>
              <a:t> </a:t>
            </a:r>
            <a:r>
              <a:rPr lang="en-ID" b="1" dirty="0" err="1">
                <a:latin typeface="Poppins"/>
              </a:rPr>
              <a:t>merupakan</a:t>
            </a:r>
            <a:r>
              <a:rPr lang="en-ID" b="1" dirty="0">
                <a:latin typeface="Poppins"/>
              </a:rPr>
              <a:t> Source Code Image </a:t>
            </a:r>
            <a:r>
              <a:rPr lang="en-ID" b="1" dirty="0" err="1">
                <a:latin typeface="Poppins"/>
              </a:rPr>
              <a:t>yamg</a:t>
            </a:r>
            <a:r>
              <a:rPr lang="en-ID" b="1" dirty="0">
                <a:latin typeface="Poppins"/>
              </a:rPr>
              <a:t> di </a:t>
            </a:r>
            <a:r>
              <a:rPr lang="en-ID" b="1" dirty="0" err="1">
                <a:latin typeface="Poppins"/>
              </a:rPr>
              <a:t>gunakan</a:t>
            </a:r>
            <a:r>
              <a:rPr lang="en-ID" b="1" dirty="0">
                <a:latin typeface="Poppins"/>
              </a:rPr>
              <a:t> </a:t>
            </a:r>
            <a:r>
              <a:rPr lang="en-ID" b="1" dirty="0" err="1">
                <a:latin typeface="Poppins"/>
              </a:rPr>
              <a:t>untuk</a:t>
            </a:r>
            <a:r>
              <a:rPr lang="en-ID" b="1" dirty="0">
                <a:latin typeface="Poppins"/>
              </a:rPr>
              <a:t> </a:t>
            </a:r>
            <a:r>
              <a:rPr lang="en-ID" b="1" dirty="0" err="1">
                <a:latin typeface="Poppins"/>
              </a:rPr>
              <a:t>mengubah</a:t>
            </a:r>
            <a:r>
              <a:rPr lang="en-ID" b="1" dirty="0">
                <a:latin typeface="Poppins"/>
              </a:rPr>
              <a:t>  </a:t>
            </a:r>
            <a:r>
              <a:rPr lang="en-ID" b="1" dirty="0" err="1">
                <a:latin typeface="Poppins"/>
              </a:rPr>
              <a:t>Foto</a:t>
            </a:r>
            <a:r>
              <a:rPr lang="en-ID" b="1" dirty="0">
                <a:latin typeface="Poppins"/>
              </a:rPr>
              <a:t> </a:t>
            </a:r>
            <a:r>
              <a:rPr lang="en-ID" b="1" dirty="0" err="1">
                <a:latin typeface="Poppins"/>
              </a:rPr>
              <a:t>profil</a:t>
            </a:r>
            <a:r>
              <a:rPr lang="en-ID" b="1" dirty="0">
                <a:latin typeface="Poppins"/>
              </a:rPr>
              <a:t> </a:t>
            </a:r>
            <a:r>
              <a:rPr lang="en-ID" b="1" dirty="0" err="1">
                <a:latin typeface="Poppins"/>
              </a:rPr>
              <a:t>Mahasiswa</a:t>
            </a:r>
            <a:r>
              <a:rPr lang="en-ID" b="1" dirty="0">
                <a:latin typeface="Poppins"/>
              </a:rPr>
              <a:t> 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81760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FB045A7-D7D2-48E5-9C6F-250B91952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852" y="617270"/>
            <a:ext cx="4405998" cy="2474932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8E9C130-4C7B-4F98-8F8D-7F58075E7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41" y="617270"/>
            <a:ext cx="4406000" cy="24749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0FBDC3-272A-4DEF-B7F4-4F20FA699866}"/>
              </a:ext>
            </a:extLst>
          </p:cNvPr>
          <p:cNvSpPr txBox="1"/>
          <p:nvPr/>
        </p:nvSpPr>
        <p:spPr>
          <a:xfrm>
            <a:off x="1903124" y="3288763"/>
            <a:ext cx="3335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Poppins"/>
              </a:rPr>
              <a:t> 1 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EAF76D-FE5F-432E-A0FC-85608454C565}"/>
              </a:ext>
            </a:extLst>
          </p:cNvPr>
          <p:cNvSpPr txBox="1"/>
          <p:nvPr/>
        </p:nvSpPr>
        <p:spPr>
          <a:xfrm>
            <a:off x="6134797" y="3288763"/>
            <a:ext cx="6402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>
                <a:solidFill>
                  <a:schemeClr val="tx1"/>
                </a:solidFill>
                <a:latin typeface="Poppins"/>
              </a:rPr>
              <a:t>2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DD56E1-FB58-4684-BEB4-9FB403D8BBEE}"/>
              </a:ext>
            </a:extLst>
          </p:cNvPr>
          <p:cNvSpPr txBox="1"/>
          <p:nvPr/>
        </p:nvSpPr>
        <p:spPr>
          <a:xfrm>
            <a:off x="2619956" y="3956674"/>
            <a:ext cx="386957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Pada </a:t>
            </a:r>
            <a:r>
              <a:rPr lang="en-US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gambar</a:t>
            </a:r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 1 S</a:t>
            </a:r>
            <a:r>
              <a:rPr lang="en-ID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ource</a:t>
            </a:r>
            <a:r>
              <a:rPr lang="en-ID" b="1" dirty="0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 code Program </a:t>
            </a:r>
          </a:p>
          <a:p>
            <a:pPr algn="ctr"/>
            <a:r>
              <a:rPr lang="en-ID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Selanjutnya</a:t>
            </a:r>
            <a:r>
              <a:rPr lang="en-ID" b="1" dirty="0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 </a:t>
            </a:r>
            <a:r>
              <a:rPr lang="en-ID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untuk</a:t>
            </a:r>
            <a:r>
              <a:rPr lang="en-ID" b="1" dirty="0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 </a:t>
            </a:r>
            <a:r>
              <a:rPr lang="en-ID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gambar</a:t>
            </a:r>
            <a:r>
              <a:rPr lang="en-ID" b="1" dirty="0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 2 </a:t>
            </a:r>
            <a:r>
              <a:rPr lang="en-ID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merupakan</a:t>
            </a:r>
            <a:r>
              <a:rPr lang="en-ID" b="1" dirty="0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 Source Code </a:t>
            </a:r>
            <a:r>
              <a:rPr lang="en-ID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koneksi</a:t>
            </a:r>
            <a:r>
              <a:rPr lang="en-ID" b="1" dirty="0">
                <a:solidFill>
                  <a:schemeClr val="bg2">
                    <a:lumMod val="40000"/>
                    <a:lumOff val="60000"/>
                  </a:schemeClr>
                </a:solidFill>
                <a:latin typeface="Gloria Hallelujah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49028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onthly Meeting by Slidesgo">
  <a:themeElements>
    <a:clrScheme name="Simple Light">
      <a:dk1>
        <a:srgbClr val="000000"/>
      </a:dk1>
      <a:lt1>
        <a:srgbClr val="FFFFFF"/>
      </a:lt1>
      <a:dk2>
        <a:srgbClr val="0E4374"/>
      </a:dk2>
      <a:lt2>
        <a:srgbClr val="EFEFEF"/>
      </a:lt2>
      <a:accent1>
        <a:srgbClr val="66A2B9"/>
      </a:accent1>
      <a:accent2>
        <a:srgbClr val="97D5EA"/>
      </a:accent2>
      <a:accent3>
        <a:srgbClr val="3D6D7F"/>
      </a:accent3>
      <a:accent4>
        <a:srgbClr val="F3F3F3"/>
      </a:accent4>
      <a:accent5>
        <a:srgbClr val="FFFFFF"/>
      </a:accent5>
      <a:accent6>
        <a:srgbClr val="134F66"/>
      </a:accent6>
      <a:hlink>
        <a:srgbClr val="0737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590</TotalTime>
  <Words>130</Words>
  <Application>Microsoft Office PowerPoint</Application>
  <PresentationFormat>On-screen Show (16:9)</PresentationFormat>
  <Paragraphs>15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Fira Sans Extra Condensed Medium</vt:lpstr>
      <vt:lpstr>Gloria Hallelujah</vt:lpstr>
      <vt:lpstr>Lato</vt:lpstr>
      <vt:lpstr>Poppins</vt:lpstr>
      <vt:lpstr>Tw Cen MT</vt:lpstr>
      <vt:lpstr>Monthly Meeting by Slidesgo</vt:lpstr>
      <vt:lpstr>Circuit</vt:lpstr>
      <vt:lpstr>Use Case Diagram Aplikasi Website Administrasi Kerja Praktek Mahasiswa UNAS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Rancang Bangun Aplikasi Website Administrasi Kerja Praktek Mahasiswa Program Studi Informatika Universitas Nasional</dc:title>
  <dc:creator>samsul arifin</dc:creator>
  <cp:lastModifiedBy>Muhammad Syaifudin</cp:lastModifiedBy>
  <cp:revision>52</cp:revision>
  <dcterms:modified xsi:type="dcterms:W3CDTF">2021-03-12T10:23:13Z</dcterms:modified>
</cp:coreProperties>
</file>