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2" r:id="rId6"/>
    <p:sldId id="263" r:id="rId7"/>
    <p:sldId id="267" r:id="rId8"/>
    <p:sldId id="268" r:id="rId9"/>
    <p:sldId id="269" r:id="rId10"/>
    <p:sldId id="265" r:id="rId11"/>
    <p:sldId id="266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Gesture &amp; </a:t>
            </a:r>
            <a:br>
              <a:rPr lang="en-US" dirty="0" smtClean="0"/>
            </a:br>
            <a:r>
              <a:rPr lang="en-US" dirty="0" smtClean="0"/>
              <a:t>Emotion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" y="1663430"/>
            <a:ext cx="2941922" cy="16718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50" y="2067920"/>
            <a:ext cx="2952300" cy="2214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1727600"/>
            <a:ext cx="2892245" cy="1633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" y="3487980"/>
            <a:ext cx="2941922" cy="1655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3553882"/>
            <a:ext cx="2892245" cy="158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3600" b="1" dirty="0" smtClean="0"/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Future Enhancement</a:t>
            </a:r>
          </a:p>
          <a:p>
            <a:pPr marL="0" indent="0" algn="just">
              <a:buNone/>
            </a:pPr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82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375" y="2419045"/>
            <a:ext cx="7787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Jahanzaib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Arif</a:t>
            </a:r>
            <a:r>
              <a:rPr lang="en-US" sz="2400" b="1" dirty="0" smtClean="0"/>
              <a:t>			(2016-CE-023)</a:t>
            </a:r>
          </a:p>
          <a:p>
            <a:r>
              <a:rPr lang="en-US" sz="2400" b="1" dirty="0" smtClean="0"/>
              <a:t>Muhammad </a:t>
            </a:r>
            <a:r>
              <a:rPr lang="en-US" sz="2400" b="1" dirty="0" err="1" smtClean="0"/>
              <a:t>Taha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Azam</a:t>
            </a:r>
            <a:r>
              <a:rPr lang="en-US" sz="2400" b="1" dirty="0" smtClean="0"/>
              <a:t>	(2016-CE-007)</a:t>
            </a:r>
          </a:p>
          <a:p>
            <a:r>
              <a:rPr lang="en-US" sz="2400" b="1" dirty="0" smtClean="0"/>
              <a:t>Bilal Ahmed			(2016-CE-008)</a:t>
            </a:r>
          </a:p>
          <a:p>
            <a:r>
              <a:rPr lang="en-US" sz="2400" b="1" dirty="0" smtClean="0"/>
              <a:t>Muhammad Salman Imran	(2016-CE-016)</a:t>
            </a:r>
          </a:p>
          <a:p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965" y="433880"/>
            <a:ext cx="8246070" cy="61082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rgbClr val="F2CD44"/>
                </a:solidFill>
              </a:rPr>
              <a:t>Group Members</a:t>
            </a:r>
            <a:endParaRPr lang="en-US" b="1" dirty="0">
              <a:solidFill>
                <a:srgbClr val="F2CD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are our domains?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Emotions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2" y="1044575"/>
            <a:ext cx="4988661" cy="3511550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Weapon Detection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2" r="16997"/>
          <a:stretch/>
        </p:blipFill>
        <p:spPr>
          <a:xfrm>
            <a:off x="1365195" y="1502815"/>
            <a:ext cx="3775091" cy="2078396"/>
          </a:xfrm>
        </p:spPr>
      </p:pic>
    </p:spTree>
    <p:extLst>
      <p:ext uri="{BB962C8B-B14F-4D97-AF65-F5344CB8AC3E}">
        <p14:creationId xmlns:p14="http://schemas.microsoft.com/office/powerpoint/2010/main" val="27706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MECHANISM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How it works?</a:t>
            </a:r>
          </a:p>
          <a:p>
            <a:pPr marL="0" indent="0" algn="just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5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80" y="2262864"/>
            <a:ext cx="6744641" cy="1686160"/>
          </a:xfrm>
        </p:spPr>
      </p:pic>
    </p:spTree>
    <p:extLst>
      <p:ext uri="{BB962C8B-B14F-4D97-AF65-F5344CB8AC3E}">
        <p14:creationId xmlns:p14="http://schemas.microsoft.com/office/powerpoint/2010/main" val="34426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Haar</a:t>
            </a:r>
            <a:r>
              <a:rPr lang="en-GB" dirty="0" smtClean="0"/>
              <a:t>-like </a:t>
            </a:r>
            <a:r>
              <a:rPr lang="en-GB" dirty="0"/>
              <a:t>Features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1" t="26101" r="31451" b="31054"/>
          <a:stretch/>
        </p:blipFill>
        <p:spPr>
          <a:xfrm>
            <a:off x="6099049" y="1655519"/>
            <a:ext cx="2901395" cy="274869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14616" r="1264" b="18874"/>
          <a:stretch/>
        </p:blipFill>
        <p:spPr>
          <a:xfrm>
            <a:off x="296260" y="1960930"/>
            <a:ext cx="5167636" cy="16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Convolutional Neural Network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1" r="1317" b="21739"/>
          <a:stretch/>
        </p:blipFill>
        <p:spPr>
          <a:xfrm>
            <a:off x="448965" y="1655520"/>
            <a:ext cx="7812819" cy="3303662"/>
          </a:xfrm>
        </p:spPr>
      </p:pic>
    </p:spTree>
    <p:extLst>
      <p:ext uri="{BB962C8B-B14F-4D97-AF65-F5344CB8AC3E}">
        <p14:creationId xmlns:p14="http://schemas.microsoft.com/office/powerpoint/2010/main" val="423020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 Detection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99" y="1349375"/>
            <a:ext cx="6136803" cy="3513138"/>
          </a:xfrm>
        </p:spPr>
      </p:pic>
    </p:spTree>
    <p:extLst>
      <p:ext uri="{BB962C8B-B14F-4D97-AF65-F5344CB8AC3E}">
        <p14:creationId xmlns:p14="http://schemas.microsoft.com/office/powerpoint/2010/main" val="140100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(16:9)</PresentationFormat>
  <Paragraphs>29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Smart Gesture &amp;  Emotion Detector</vt:lpstr>
      <vt:lpstr>Introduction</vt:lpstr>
      <vt:lpstr>Emotions</vt:lpstr>
      <vt:lpstr>Weapon Detection</vt:lpstr>
      <vt:lpstr>MECHANISM</vt:lpstr>
      <vt:lpstr>PowerPoint Presentation</vt:lpstr>
      <vt:lpstr>Haar-like Features</vt:lpstr>
      <vt:lpstr>Convolutional Neural Network</vt:lpstr>
      <vt:lpstr>Object Detection</vt:lpstr>
      <vt:lpstr>SCOPE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2019-11-13T07:09:22Z</dcterms:modified>
</cp:coreProperties>
</file>