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ta Ninja" userId="5d1e5816b30d6e1b" providerId="LiveId" clId="{72D02E78-9EA5-4089-AF2D-A35B4E5C75BE}"/>
    <pc:docChg chg="modSld">
      <pc:chgData name="Turta Ninja" userId="5d1e5816b30d6e1b" providerId="LiveId" clId="{72D02E78-9EA5-4089-AF2D-A35B4E5C75BE}" dt="2024-01-25T16:34:43.878" v="22" actId="20577"/>
      <pc:docMkLst>
        <pc:docMk/>
      </pc:docMkLst>
      <pc:sldChg chg="modSp mod">
        <pc:chgData name="Turta Ninja" userId="5d1e5816b30d6e1b" providerId="LiveId" clId="{72D02E78-9EA5-4089-AF2D-A35B4E5C75BE}" dt="2024-01-25T16:34:43.878" v="22" actId="20577"/>
        <pc:sldMkLst>
          <pc:docMk/>
          <pc:sldMk cId="56151427" sldId="260"/>
        </pc:sldMkLst>
        <pc:spChg chg="mod">
          <ac:chgData name="Turta Ninja" userId="5d1e5816b30d6e1b" providerId="LiveId" clId="{72D02E78-9EA5-4089-AF2D-A35B4E5C75BE}" dt="2024-01-25T16:34:43.878" v="22" actId="20577"/>
          <ac:spMkLst>
            <pc:docMk/>
            <pc:sldMk cId="56151427" sldId="260"/>
            <ac:spMk id="3" creationId="{CC11CD75-DD4D-F6EC-3C8A-A54BE0CBC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4F41-0798-2846-08C4-C7854673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A967-AACF-8052-527A-B0336188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D693-6F7B-EFD0-CBC2-17968759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848A-9CDA-DC83-6E97-9EC922EF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1694-489A-219C-5E94-9FFB6ECF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188-E626-E63F-C186-C81D2B22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4AA08-5262-6A89-EC25-95BD9337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8B6A-15B4-4B05-691F-33C575AB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F079-D335-56B4-DA4A-91FAF29D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0E56-D519-FF13-B621-93198D5A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CA693-3C69-8027-B43C-DA90A6C04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C3B7-223C-3006-CA32-4ACA0AB1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7BE3-638C-47DD-39F8-6994FEC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C857-29C1-09B4-3BE6-1858824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78661-910A-D5D1-8A04-AFFAFCAD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2BC-A6D4-EA79-1A8D-B00E9599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EEB7-AA00-0D50-2A47-EC79C0E4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DEDE-4804-D2E3-C848-1E828DB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6FB9-8800-7058-62C4-1E206E94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D22E-D3C8-758D-2502-2D42E3E3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EC18-E90D-BF30-7365-7E57747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F3489-F1E1-689F-FA29-2BA4CB31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F672-93B7-C9B3-DB6E-5FF988E0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746-D96C-6006-DE5D-CC05BE2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E9FB-924F-3766-376D-C3E8387D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E19A-749B-1E8A-9315-5EA82864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3AA1-F255-3ACA-89F1-213449B94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F27D-B2BA-2BCD-AB9A-AC6AEE48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A826-04B1-0109-1910-55C87466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87AE-47CA-F1E0-D622-61FD21EE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67DB1-3123-64DA-3642-B84FF2F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F0AC-C6DC-F604-8DDB-DDCB6673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6270B-E9F9-1164-38C0-ADEFE1BC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5034-EF69-EE40-881F-D20057379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3D7FD-D361-D773-97EC-44E24693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2D7-A22C-07AC-3239-BD8DD4F7B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4DD09-FAEF-26C7-51CB-7BFD3C6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AD4F1-884B-F2C9-3068-C14A0784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B5670-10BC-73C5-F0DA-667C2B09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38FC-2F92-9DEB-4154-DEF9742A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31C8C-67F4-F900-3E14-868D4F4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D8BFB-E6B5-A469-8633-A4BDB14D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0B0E2-3B7B-17C2-982A-88244FF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ABD1-5CDE-2135-18D8-0F57F1E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5304B-C82F-E73B-AF2D-D69C69D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6FC94-4495-4850-9FC5-9C5C6953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2DBA-767F-82A8-C40D-2678B10F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944C-697F-448C-B707-D4FB97FD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EA1E7-137E-4ED9-F8C0-2A579735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FEAEF-65FE-73DF-2A5E-F6239BA8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8814-F347-C51E-3740-EC6A08A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A01A5-99FF-3A4D-D620-4FFDFCBF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54BB-7FE8-C297-FCBB-F60D17AE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F6ED3-6A93-1760-5898-66E357BF5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599D0-EFD6-3CDF-5C7C-400AB089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5A7DB-2372-5BFC-70AD-93C2F104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5BBC4-713F-4A45-CA1E-626B7D0C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DB22-00E0-8E4A-AE24-08D4C4E3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BC501-5439-B812-A4DE-5402E098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B01C-48DF-D8D4-9E80-372B0030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DBB5-86B1-5413-EA07-0FB739B4A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6FA42-0F6D-4031-A9CB-8A1275B6A9B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DB93-71DE-BAC4-8537-E1700276E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1543-43D9-ADA7-C186-CAE759944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51285-E84C-40B0-8E47-56441E9D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2020/02/24/905789/were-not-prepared-for-the-end-of-moores-la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3s-center.berkeley.edu/wp-content/uploads/2022/01/CMOSX-report-Final-small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hat-is/monte-carlo-simulation/#:~:text=The%20Monte%20Carlo%20simulation%20is%20a%20probabilistic%20model%20that%20can,home%20and%20office%20is%20fix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68C2-8A37-E037-4D03-4AAE6E86C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Computing Paper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9B78-42B0-46AE-3AC8-9506E328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Talal</a:t>
            </a:r>
          </a:p>
        </p:txBody>
      </p:sp>
    </p:spTree>
    <p:extLst>
      <p:ext uri="{BB962C8B-B14F-4D97-AF65-F5344CB8AC3E}">
        <p14:creationId xmlns:p14="http://schemas.microsoft.com/office/powerpoint/2010/main" val="32442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6D36-9180-AFDF-9415-CF5626C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4241-95F0-61B8-D02B-F7107256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https://www.technologyreview.com/2020/02/24/905789/were-not-prepared-for-the-end-of-moores-law/</a:t>
            </a:r>
            <a:endParaRPr lang="en-US" dirty="0"/>
          </a:p>
          <a:p>
            <a:r>
              <a:rPr lang="en-US" dirty="0"/>
              <a:t>MIT Review on end of Moore’s Law</a:t>
            </a:r>
          </a:p>
        </p:txBody>
      </p:sp>
    </p:spTree>
    <p:extLst>
      <p:ext uri="{BB962C8B-B14F-4D97-AF65-F5344CB8AC3E}">
        <p14:creationId xmlns:p14="http://schemas.microsoft.com/office/powerpoint/2010/main" val="11736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92A5-0D5C-957D-9C02-4772C436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CMOS+X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F905-1846-9534-FA9A-5937DF35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https://e3s-center.berkeley.edu/wp-content/uploads/2022/01/CMOSX-report-Final-small.pdf</a:t>
            </a:r>
            <a:br>
              <a:rPr lang="en-US" dirty="0"/>
            </a:br>
            <a:r>
              <a:rPr lang="en-US" dirty="0"/>
              <a:t>Workshop report that discusses hardware implementation of CMOS+X Model that would used for Probabilistic Computers</a:t>
            </a:r>
          </a:p>
        </p:txBody>
      </p:sp>
    </p:spTree>
    <p:extLst>
      <p:ext uri="{BB962C8B-B14F-4D97-AF65-F5344CB8AC3E}">
        <p14:creationId xmlns:p14="http://schemas.microsoft.com/office/powerpoint/2010/main" val="129664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4CCF-9C54-FCB7-D9BA-5A0FED22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Algorithm: Monte Carlo for Quantum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CD75-DD4D-F6EC-3C8A-A54BE0CB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https://aws.amazon.com/what-is/monte-carlo-simulation/#:~:text=The%20Monte%20Carlo%20simulation%20is%20a%20probabilistic%20model%20that%20can,home%20and%20office%20is%20fixed</a:t>
            </a:r>
            <a:r>
              <a:rPr lang="en-US" dirty="0"/>
              <a:t>.</a:t>
            </a:r>
          </a:p>
          <a:p>
            <a:r>
              <a:rPr lang="en-US" dirty="0"/>
              <a:t>Interesting Simple Application of coupled p-bits where the noise from magnets is used in an algorithm </a:t>
            </a:r>
            <a:r>
              <a:rPr lang="en-US"/>
              <a:t>for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Probabilistic Computing Paper Exploration</vt:lpstr>
      <vt:lpstr>Moore’s Law Limits</vt:lpstr>
      <vt:lpstr>CMOS+X Model</vt:lpstr>
      <vt:lpstr>Probabilistic Algorithm: Monte Carlo for Quantum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Computing Paper Exploration</dc:title>
  <dc:creator>Turta Ninja</dc:creator>
  <cp:lastModifiedBy>Turta Ninja</cp:lastModifiedBy>
  <cp:revision>1</cp:revision>
  <dcterms:created xsi:type="dcterms:W3CDTF">2024-01-25T15:52:33Z</dcterms:created>
  <dcterms:modified xsi:type="dcterms:W3CDTF">2024-01-25T16:34:44Z</dcterms:modified>
</cp:coreProperties>
</file>