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D4CAD-ED8D-4550-8D1F-460988AE95E7}" v="55" dt="2024-01-18T20:06:1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Talal Faiz" userId="385a3edd-0537-40c2-b85f-44c6c1c51d1e" providerId="ADAL" clId="{13BD4CAD-ED8D-4550-8D1F-460988AE95E7}"/>
    <pc:docChg chg="undo custSel modSld">
      <pc:chgData name="Muhammad Talal Faiz" userId="385a3edd-0537-40c2-b85f-44c6c1c51d1e" providerId="ADAL" clId="{13BD4CAD-ED8D-4550-8D1F-460988AE95E7}" dt="2024-01-18T20:06:13.493" v="719" actId="20577"/>
      <pc:docMkLst>
        <pc:docMk/>
      </pc:docMkLst>
      <pc:sldChg chg="modSp">
        <pc:chgData name="Muhammad Talal Faiz" userId="385a3edd-0537-40c2-b85f-44c6c1c51d1e" providerId="ADAL" clId="{13BD4CAD-ED8D-4550-8D1F-460988AE95E7}" dt="2024-01-18T19:57:36.983" v="402"/>
        <pc:sldMkLst>
          <pc:docMk/>
          <pc:sldMk cId="572362172" sldId="256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572362172" sldId="256"/>
            <ac:spMk id="2" creationId="{B1B1E323-557E-D19F-A65A-E3C4DD17F935}"/>
          </ac:spMkLst>
        </pc:spChg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572362172" sldId="256"/>
            <ac:spMk id="3" creationId="{01D91C1F-64ED-BAFA-266D-5D1DED973047}"/>
          </ac:spMkLst>
        </pc:spChg>
      </pc:sldChg>
      <pc:sldChg chg="addSp delSp modSp mod setBg modNotesTx">
        <pc:chgData name="Muhammad Talal Faiz" userId="385a3edd-0537-40c2-b85f-44c6c1c51d1e" providerId="ADAL" clId="{13BD4CAD-ED8D-4550-8D1F-460988AE95E7}" dt="2024-01-18T20:05:11.457" v="691" actId="20577"/>
        <pc:sldMkLst>
          <pc:docMk/>
          <pc:sldMk cId="2041307886" sldId="257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2041307886" sldId="257"/>
            <ac:spMk id="2" creationId="{6F541795-B30A-8841-5E3E-40EF9F8BB856}"/>
          </ac:spMkLst>
        </pc:spChg>
        <pc:spChg chg="add del">
          <ac:chgData name="Muhammad Talal Faiz" userId="385a3edd-0537-40c2-b85f-44c6c1c51d1e" providerId="ADAL" clId="{13BD4CAD-ED8D-4550-8D1F-460988AE95E7}" dt="2024-01-18T19:52:39.987" v="290" actId="26606"/>
          <ac:spMkLst>
            <pc:docMk/>
            <pc:sldMk cId="2041307886" sldId="257"/>
            <ac:spMk id="3" creationId="{F5C630C1-9026-6C60-FF56-5E2991674329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9" creationId="{BACC6370-2D7E-4714-9D71-7542949D7D5D}"/>
          </ac:spMkLst>
        </pc:spChg>
        <pc:spChg chg="add del">
          <ac:chgData name="Muhammad Talal Faiz" userId="385a3edd-0537-40c2-b85f-44c6c1c51d1e" providerId="ADAL" clId="{13BD4CAD-ED8D-4550-8D1F-460988AE95E7}" dt="2024-01-18T19:52:32.350" v="283" actId="26606"/>
          <ac:spMkLst>
            <pc:docMk/>
            <pc:sldMk cId="2041307886" sldId="257"/>
            <ac:spMk id="10" creationId="{B50AB553-2A96-4A92-96F2-93548E096954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11" creationId="{256B2C21-A230-48C0-8DF1-C46611373C44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13" creationId="{3847E18C-932D-4C95-AABA-FEC7C9499AD7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15" creationId="{3150CB11-0C61-439E-910F-5787759E72A0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17" creationId="{43F8A58B-5155-44CE-A5FF-7647B47D0A7A}"/>
          </ac:spMkLst>
        </pc:spChg>
        <pc:spChg chg="add del">
          <ac:chgData name="Muhammad Talal Faiz" userId="385a3edd-0537-40c2-b85f-44c6c1c51d1e" providerId="ADAL" clId="{13BD4CAD-ED8D-4550-8D1F-460988AE95E7}" dt="2024-01-18T19:52:25.791" v="281" actId="26606"/>
          <ac:spMkLst>
            <pc:docMk/>
            <pc:sldMk cId="2041307886" sldId="257"/>
            <ac:spMk id="19" creationId="{443F2ACA-E6D6-4028-82DD-F03C262D5DE6}"/>
          </ac:spMkLst>
        </pc:spChg>
        <pc:spChg chg="add del">
          <ac:chgData name="Muhammad Talal Faiz" userId="385a3edd-0537-40c2-b85f-44c6c1c51d1e" providerId="ADAL" clId="{13BD4CAD-ED8D-4550-8D1F-460988AE95E7}" dt="2024-01-18T19:52:33.604" v="285" actId="26606"/>
          <ac:spMkLst>
            <pc:docMk/>
            <pc:sldMk cId="2041307886" sldId="257"/>
            <ac:spMk id="23" creationId="{2C61293E-6EBE-43EF-A52C-9BEBFD7679D4}"/>
          </ac:spMkLst>
        </pc:spChg>
        <pc:spChg chg="add del">
          <ac:chgData name="Muhammad Talal Faiz" userId="385a3edd-0537-40c2-b85f-44c6c1c51d1e" providerId="ADAL" clId="{13BD4CAD-ED8D-4550-8D1F-460988AE95E7}" dt="2024-01-18T19:52:33.604" v="285" actId="26606"/>
          <ac:spMkLst>
            <pc:docMk/>
            <pc:sldMk cId="2041307886" sldId="257"/>
            <ac:spMk id="25" creationId="{21540236-BFD5-4A9D-8840-4703E7F76825}"/>
          </ac:spMkLst>
        </pc:spChg>
        <pc:spChg chg="add del">
          <ac:chgData name="Muhammad Talal Faiz" userId="385a3edd-0537-40c2-b85f-44c6c1c51d1e" providerId="ADAL" clId="{13BD4CAD-ED8D-4550-8D1F-460988AE95E7}" dt="2024-01-18T19:52:33.604" v="285" actId="26606"/>
          <ac:spMkLst>
            <pc:docMk/>
            <pc:sldMk cId="2041307886" sldId="257"/>
            <ac:spMk id="26" creationId="{F5C630C1-9026-6C60-FF56-5E2991674329}"/>
          </ac:spMkLst>
        </pc:spChg>
        <pc:spChg chg="add del">
          <ac:chgData name="Muhammad Talal Faiz" userId="385a3edd-0537-40c2-b85f-44c6c1c51d1e" providerId="ADAL" clId="{13BD4CAD-ED8D-4550-8D1F-460988AE95E7}" dt="2024-01-18T19:52:37.836" v="287" actId="26606"/>
          <ac:spMkLst>
            <pc:docMk/>
            <pc:sldMk cId="2041307886" sldId="257"/>
            <ac:spMk id="28" creationId="{C0763A76-9F1C-4FC5-82B7-DD475DA461B2}"/>
          </ac:spMkLst>
        </pc:spChg>
        <pc:spChg chg="add del">
          <ac:chgData name="Muhammad Talal Faiz" userId="385a3edd-0537-40c2-b85f-44c6c1c51d1e" providerId="ADAL" clId="{13BD4CAD-ED8D-4550-8D1F-460988AE95E7}" dt="2024-01-18T19:52:37.836" v="287" actId="26606"/>
          <ac:spMkLst>
            <pc:docMk/>
            <pc:sldMk cId="2041307886" sldId="257"/>
            <ac:spMk id="29" creationId="{E81BF4F6-F2CF-4984-9D14-D6966D92F99F}"/>
          </ac:spMkLst>
        </pc:spChg>
        <pc:spChg chg="add del">
          <ac:chgData name="Muhammad Talal Faiz" userId="385a3edd-0537-40c2-b85f-44c6c1c51d1e" providerId="ADAL" clId="{13BD4CAD-ED8D-4550-8D1F-460988AE95E7}" dt="2024-01-18T19:52:37.836" v="287" actId="26606"/>
          <ac:spMkLst>
            <pc:docMk/>
            <pc:sldMk cId="2041307886" sldId="257"/>
            <ac:spMk id="30" creationId="{F5C630C1-9026-6C60-FF56-5E2991674329}"/>
          </ac:spMkLst>
        </pc:spChg>
        <pc:graphicFrameChg chg="add del">
          <ac:chgData name="Muhammad Talal Faiz" userId="385a3edd-0537-40c2-b85f-44c6c1c51d1e" providerId="ADAL" clId="{13BD4CAD-ED8D-4550-8D1F-460988AE95E7}" dt="2024-01-18T19:52:25.791" v="281" actId="26606"/>
          <ac:graphicFrameMkLst>
            <pc:docMk/>
            <pc:sldMk cId="2041307886" sldId="257"/>
            <ac:graphicFrameMk id="5" creationId="{4A280E9A-7536-DCED-9E2A-8C57630117B2}"/>
          </ac:graphicFrameMkLst>
        </pc:graphicFrameChg>
        <pc:graphicFrameChg chg="add del">
          <ac:chgData name="Muhammad Talal Faiz" userId="385a3edd-0537-40c2-b85f-44c6c1c51d1e" providerId="ADAL" clId="{13BD4CAD-ED8D-4550-8D1F-460988AE95E7}" dt="2024-01-18T19:52:32.350" v="283" actId="26606"/>
          <ac:graphicFrameMkLst>
            <pc:docMk/>
            <pc:sldMk cId="2041307886" sldId="257"/>
            <ac:graphicFrameMk id="21" creationId="{B1BCF8FF-A693-BBE3-08A6-B21E45EBCDC1}"/>
          </ac:graphicFrameMkLst>
        </pc:graphicFrameChg>
        <pc:graphicFrameChg chg="add del">
          <ac:chgData name="Muhammad Talal Faiz" userId="385a3edd-0537-40c2-b85f-44c6c1c51d1e" providerId="ADAL" clId="{13BD4CAD-ED8D-4550-8D1F-460988AE95E7}" dt="2024-01-18T19:52:39.963" v="289" actId="26606"/>
          <ac:graphicFrameMkLst>
            <pc:docMk/>
            <pc:sldMk cId="2041307886" sldId="257"/>
            <ac:graphicFrameMk id="33" creationId="{237BFB17-BF75-E021-D425-53A39B12DA3A}"/>
          </ac:graphicFrameMkLst>
        </pc:graphicFrameChg>
        <pc:graphicFrameChg chg="add mod">
          <ac:chgData name="Muhammad Talal Faiz" userId="385a3edd-0537-40c2-b85f-44c6c1c51d1e" providerId="ADAL" clId="{13BD4CAD-ED8D-4550-8D1F-460988AE95E7}" dt="2024-01-18T20:05:11.457" v="691" actId="20577"/>
          <ac:graphicFrameMkLst>
            <pc:docMk/>
            <pc:sldMk cId="2041307886" sldId="257"/>
            <ac:graphicFrameMk id="35" creationId="{A92033BA-4F7D-6AEF-5DBD-B29880E8076C}"/>
          </ac:graphicFrameMkLst>
        </pc:graphicFrameChg>
        <pc:picChg chg="add del">
          <ac:chgData name="Muhammad Talal Faiz" userId="385a3edd-0537-40c2-b85f-44c6c1c51d1e" providerId="ADAL" clId="{13BD4CAD-ED8D-4550-8D1F-460988AE95E7}" dt="2024-01-18T19:52:32.350" v="283" actId="26606"/>
          <ac:picMkLst>
            <pc:docMk/>
            <pc:sldMk cId="2041307886" sldId="257"/>
            <ac:picMk id="6" creationId="{8921EA1D-2830-6EE1-C20D-3F41826818C5}"/>
          </ac:picMkLst>
        </pc:picChg>
        <pc:picChg chg="add del">
          <ac:chgData name="Muhammad Talal Faiz" userId="385a3edd-0537-40c2-b85f-44c6c1c51d1e" providerId="ADAL" clId="{13BD4CAD-ED8D-4550-8D1F-460988AE95E7}" dt="2024-01-18T19:52:33.604" v="285" actId="26606"/>
          <ac:picMkLst>
            <pc:docMk/>
            <pc:sldMk cId="2041307886" sldId="257"/>
            <ac:picMk id="24" creationId="{7CD49FE1-1518-6038-6BBE-904BB0F394C8}"/>
          </ac:picMkLst>
        </pc:picChg>
        <pc:picChg chg="add del">
          <ac:chgData name="Muhammad Talal Faiz" userId="385a3edd-0537-40c2-b85f-44c6c1c51d1e" providerId="ADAL" clId="{13BD4CAD-ED8D-4550-8D1F-460988AE95E7}" dt="2024-01-18T19:52:37.836" v="287" actId="26606"/>
          <ac:picMkLst>
            <pc:docMk/>
            <pc:sldMk cId="2041307886" sldId="257"/>
            <ac:picMk id="31" creationId="{68C7831B-E4B2-FE1B-19E1-2DFC869B5010}"/>
          </ac:picMkLst>
        </pc:picChg>
      </pc:sldChg>
      <pc:sldChg chg="addSp delSp modSp mod setBg delDesignElem">
        <pc:chgData name="Muhammad Talal Faiz" userId="385a3edd-0537-40c2-b85f-44c6c1c51d1e" providerId="ADAL" clId="{13BD4CAD-ED8D-4550-8D1F-460988AE95E7}" dt="2024-01-18T20:01:18.072" v="581" actId="207"/>
        <pc:sldMkLst>
          <pc:docMk/>
          <pc:sldMk cId="2559307025" sldId="258"/>
        </pc:sldMkLst>
        <pc:spChg chg="mod">
          <ac:chgData name="Muhammad Talal Faiz" userId="385a3edd-0537-40c2-b85f-44c6c1c51d1e" providerId="ADAL" clId="{13BD4CAD-ED8D-4550-8D1F-460988AE95E7}" dt="2024-01-18T20:01:18.072" v="581" actId="207"/>
          <ac:spMkLst>
            <pc:docMk/>
            <pc:sldMk cId="2559307025" sldId="258"/>
            <ac:spMk id="2" creationId="{7519B44C-9076-E10F-43FE-0B34F8DD344D}"/>
          </ac:spMkLst>
        </pc:spChg>
        <pc:spChg chg="del">
          <ac:chgData name="Muhammad Talal Faiz" userId="385a3edd-0537-40c2-b85f-44c6c1c51d1e" providerId="ADAL" clId="{13BD4CAD-ED8D-4550-8D1F-460988AE95E7}" dt="2024-01-18T19:52:49.766" v="291" actId="26606"/>
          <ac:spMkLst>
            <pc:docMk/>
            <pc:sldMk cId="2559307025" sldId="258"/>
            <ac:spMk id="3" creationId="{B5F3F034-5A29-034A-C5E0-32AD20A6F02E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2559307025" sldId="258"/>
            <ac:spMk id="10" creationId="{B50AB553-2A96-4A92-96F2-93548E096954}"/>
          </ac:spMkLst>
        </pc:spChg>
        <pc:graphicFrameChg chg="add mod">
          <ac:chgData name="Muhammad Talal Faiz" userId="385a3edd-0537-40c2-b85f-44c6c1c51d1e" providerId="ADAL" clId="{13BD4CAD-ED8D-4550-8D1F-460988AE95E7}" dt="2024-01-18T19:57:36.983" v="402"/>
          <ac:graphicFrameMkLst>
            <pc:docMk/>
            <pc:sldMk cId="2559307025" sldId="258"/>
            <ac:graphicFrameMk id="5" creationId="{20873F3D-AD48-CA03-3428-2EEDDD4869F2}"/>
          </ac:graphicFrameMkLst>
        </pc:graphicFrameChg>
        <pc:picChg chg="add">
          <ac:chgData name="Muhammad Talal Faiz" userId="385a3edd-0537-40c2-b85f-44c6c1c51d1e" providerId="ADAL" clId="{13BD4CAD-ED8D-4550-8D1F-460988AE95E7}" dt="2024-01-18T19:52:49.766" v="291" actId="26606"/>
          <ac:picMkLst>
            <pc:docMk/>
            <pc:sldMk cId="2559307025" sldId="258"/>
            <ac:picMk id="6" creationId="{AF6FE268-F316-8CE0-1D41-7B01AD17C8E3}"/>
          </ac:picMkLst>
        </pc:picChg>
      </pc:sldChg>
      <pc:sldChg chg="addSp delSp modSp mod setBg">
        <pc:chgData name="Muhammad Talal Faiz" userId="385a3edd-0537-40c2-b85f-44c6c1c51d1e" providerId="ADAL" clId="{13BD4CAD-ED8D-4550-8D1F-460988AE95E7}" dt="2024-01-18T20:06:13.493" v="719" actId="20577"/>
        <pc:sldMkLst>
          <pc:docMk/>
          <pc:sldMk cId="3542594126" sldId="259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3542594126" sldId="259"/>
            <ac:spMk id="2" creationId="{89B9FA4F-724C-E5C0-E42F-50D0F3F59252}"/>
          </ac:spMkLst>
        </pc:spChg>
        <pc:spChg chg="add del">
          <ac:chgData name="Muhammad Talal Faiz" userId="385a3edd-0537-40c2-b85f-44c6c1c51d1e" providerId="ADAL" clId="{13BD4CAD-ED8D-4550-8D1F-460988AE95E7}" dt="2024-01-18T19:53:21.370" v="304" actId="26606"/>
          <ac:spMkLst>
            <pc:docMk/>
            <pc:sldMk cId="3542594126" sldId="259"/>
            <ac:spMk id="3" creationId="{BCF028F1-0BA1-4707-9CFB-8F0E5742CE11}"/>
          </ac:spMkLst>
        </pc:spChg>
        <pc:spChg chg="add del">
          <ac:chgData name="Muhammad Talal Faiz" userId="385a3edd-0537-40c2-b85f-44c6c1c51d1e" providerId="ADAL" clId="{13BD4CAD-ED8D-4550-8D1F-460988AE95E7}" dt="2024-01-18T19:53:18.110" v="299" actId="26606"/>
          <ac:spMkLst>
            <pc:docMk/>
            <pc:sldMk cId="3542594126" sldId="259"/>
            <ac:spMk id="8" creationId="{979E27D9-03C7-44E2-9FF8-15D0C8506AF7}"/>
          </ac:spMkLst>
        </pc:spChg>
        <pc:spChg chg="add del">
          <ac:chgData name="Muhammad Talal Faiz" userId="385a3edd-0537-40c2-b85f-44c6c1c51d1e" providerId="ADAL" clId="{13BD4CAD-ED8D-4550-8D1F-460988AE95E7}" dt="2024-01-18T19:53:16.138" v="297" actId="26606"/>
          <ac:spMkLst>
            <pc:docMk/>
            <pc:sldMk cId="3542594126" sldId="259"/>
            <ac:spMk id="9" creationId="{9F7D5CDA-D291-4307-BF55-1381FED29634}"/>
          </ac:spMkLst>
        </pc:spChg>
        <pc:spChg chg="add del">
          <ac:chgData name="Muhammad Talal Faiz" userId="385a3edd-0537-40c2-b85f-44c6c1c51d1e" providerId="ADAL" clId="{13BD4CAD-ED8D-4550-8D1F-460988AE95E7}" dt="2024-01-18T19:53:12.409" v="295" actId="26606"/>
          <ac:spMkLst>
            <pc:docMk/>
            <pc:sldMk cId="3542594126" sldId="259"/>
            <ac:spMk id="10" creationId="{B50AB553-2A96-4A92-96F2-93548E096954}"/>
          </ac:spMkLst>
        </pc:spChg>
        <pc:spChg chg="add del">
          <ac:chgData name="Muhammad Talal Faiz" userId="385a3edd-0537-40c2-b85f-44c6c1c51d1e" providerId="ADAL" clId="{13BD4CAD-ED8D-4550-8D1F-460988AE95E7}" dt="2024-01-18T19:53:16.138" v="297" actId="26606"/>
          <ac:spMkLst>
            <pc:docMk/>
            <pc:sldMk cId="3542594126" sldId="259"/>
            <ac:spMk id="12" creationId="{BCF028F1-0BA1-4707-9CFB-8F0E5742CE11}"/>
          </ac:spMkLst>
        </pc:spChg>
        <pc:spChg chg="add del">
          <ac:chgData name="Muhammad Talal Faiz" userId="385a3edd-0537-40c2-b85f-44c6c1c51d1e" providerId="ADAL" clId="{13BD4CAD-ED8D-4550-8D1F-460988AE95E7}" dt="2024-01-18T19:53:18.110" v="299" actId="26606"/>
          <ac:spMkLst>
            <pc:docMk/>
            <pc:sldMk cId="3542594126" sldId="259"/>
            <ac:spMk id="15" creationId="{BCF028F1-0BA1-4707-9CFB-8F0E5742CE11}"/>
          </ac:spMkLst>
        </pc:spChg>
        <pc:spChg chg="add del">
          <ac:chgData name="Muhammad Talal Faiz" userId="385a3edd-0537-40c2-b85f-44c6c1c51d1e" providerId="ADAL" clId="{13BD4CAD-ED8D-4550-8D1F-460988AE95E7}" dt="2024-01-18T19:53:18.110" v="299" actId="26606"/>
          <ac:spMkLst>
            <pc:docMk/>
            <pc:sldMk cId="3542594126" sldId="259"/>
            <ac:spMk id="16" creationId="{EEBF1590-3B36-48EE-A89D-3B6F3CB256AB}"/>
          </ac:spMkLst>
        </pc:spChg>
        <pc:spChg chg="add del">
          <ac:chgData name="Muhammad Talal Faiz" userId="385a3edd-0537-40c2-b85f-44c6c1c51d1e" providerId="ADAL" clId="{13BD4CAD-ED8D-4550-8D1F-460988AE95E7}" dt="2024-01-18T19:53:18.110" v="299" actId="26606"/>
          <ac:spMkLst>
            <pc:docMk/>
            <pc:sldMk cId="3542594126" sldId="259"/>
            <ac:spMk id="17" creationId="{AC8F6C8C-AB5A-4548-942D-E3FD40ACBC49}"/>
          </ac:spMkLst>
        </pc:spChg>
        <pc:graphicFrameChg chg="add del">
          <ac:chgData name="Muhammad Talal Faiz" userId="385a3edd-0537-40c2-b85f-44c6c1c51d1e" providerId="ADAL" clId="{13BD4CAD-ED8D-4550-8D1F-460988AE95E7}" dt="2024-01-18T19:53:10.744" v="293" actId="26606"/>
          <ac:graphicFrameMkLst>
            <pc:docMk/>
            <pc:sldMk cId="3542594126" sldId="259"/>
            <ac:graphicFrameMk id="5" creationId="{08732DD6-86FB-E054-BBAF-116A10566DFB}"/>
          </ac:graphicFrameMkLst>
        </pc:graphicFrameChg>
        <pc:graphicFrameChg chg="add del">
          <ac:chgData name="Muhammad Talal Faiz" userId="385a3edd-0537-40c2-b85f-44c6c1c51d1e" providerId="ADAL" clId="{13BD4CAD-ED8D-4550-8D1F-460988AE95E7}" dt="2024-01-18T19:53:12.409" v="295" actId="26606"/>
          <ac:graphicFrameMkLst>
            <pc:docMk/>
            <pc:sldMk cId="3542594126" sldId="259"/>
            <ac:graphicFrameMk id="7" creationId="{4F120129-5B36-18E0-0F21-D40CCDDA90A0}"/>
          </ac:graphicFrameMkLst>
        </pc:graphicFrameChg>
        <pc:graphicFrameChg chg="add del">
          <ac:chgData name="Muhammad Talal Faiz" userId="385a3edd-0537-40c2-b85f-44c6c1c51d1e" providerId="ADAL" clId="{13BD4CAD-ED8D-4550-8D1F-460988AE95E7}" dt="2024-01-18T19:53:19.298" v="301" actId="26606"/>
          <ac:graphicFrameMkLst>
            <pc:docMk/>
            <pc:sldMk cId="3542594126" sldId="259"/>
            <ac:graphicFrameMk id="19" creationId="{08732DD6-86FB-E054-BBAF-116A10566DFB}"/>
          </ac:graphicFrameMkLst>
        </pc:graphicFrameChg>
        <pc:graphicFrameChg chg="add del">
          <ac:chgData name="Muhammad Talal Faiz" userId="385a3edd-0537-40c2-b85f-44c6c1c51d1e" providerId="ADAL" clId="{13BD4CAD-ED8D-4550-8D1F-460988AE95E7}" dt="2024-01-18T19:53:21.347" v="303" actId="26606"/>
          <ac:graphicFrameMkLst>
            <pc:docMk/>
            <pc:sldMk cId="3542594126" sldId="259"/>
            <ac:graphicFrameMk id="21" creationId="{07BD3055-D4F5-644F-CE1C-B0CC9035E00B}"/>
          </ac:graphicFrameMkLst>
        </pc:graphicFrameChg>
        <pc:graphicFrameChg chg="add mod">
          <ac:chgData name="Muhammad Talal Faiz" userId="385a3edd-0537-40c2-b85f-44c6c1c51d1e" providerId="ADAL" clId="{13BD4CAD-ED8D-4550-8D1F-460988AE95E7}" dt="2024-01-18T20:06:13.493" v="719" actId="20577"/>
          <ac:graphicFrameMkLst>
            <pc:docMk/>
            <pc:sldMk cId="3542594126" sldId="259"/>
            <ac:graphicFrameMk id="23" creationId="{4349AC79-B9DE-FABD-5C7E-93A9579E6CA0}"/>
          </ac:graphicFrameMkLst>
        </pc:graphicFrameChg>
        <pc:picChg chg="add del">
          <ac:chgData name="Muhammad Talal Faiz" userId="385a3edd-0537-40c2-b85f-44c6c1c51d1e" providerId="ADAL" clId="{13BD4CAD-ED8D-4550-8D1F-460988AE95E7}" dt="2024-01-18T19:53:12.409" v="295" actId="26606"/>
          <ac:picMkLst>
            <pc:docMk/>
            <pc:sldMk cId="3542594126" sldId="259"/>
            <ac:picMk id="6" creationId="{FDCE11F3-4CD4-4527-0E9B-CB4457997057}"/>
          </ac:picMkLst>
        </pc:picChg>
        <pc:picChg chg="add del">
          <ac:chgData name="Muhammad Talal Faiz" userId="385a3edd-0537-40c2-b85f-44c6c1c51d1e" providerId="ADAL" clId="{13BD4CAD-ED8D-4550-8D1F-460988AE95E7}" dt="2024-01-18T19:53:16.138" v="297" actId="26606"/>
          <ac:picMkLst>
            <pc:docMk/>
            <pc:sldMk cId="3542594126" sldId="259"/>
            <ac:picMk id="13" creationId="{E68E9115-468D-9C3B-74BE-B323FDBEB3F9}"/>
          </ac:picMkLst>
        </pc:picChg>
      </pc:sldChg>
      <pc:sldChg chg="addSp delSp modSp mod setBg delDesignElem">
        <pc:chgData name="Muhammad Talal Faiz" userId="385a3edd-0537-40c2-b85f-44c6c1c51d1e" providerId="ADAL" clId="{13BD4CAD-ED8D-4550-8D1F-460988AE95E7}" dt="2024-01-18T19:58:58.017" v="420" actId="1076"/>
        <pc:sldMkLst>
          <pc:docMk/>
          <pc:sldMk cId="3082502588" sldId="260"/>
        </pc:sldMkLst>
        <pc:spChg chg="mod">
          <ac:chgData name="Muhammad Talal Faiz" userId="385a3edd-0537-40c2-b85f-44c6c1c51d1e" providerId="ADAL" clId="{13BD4CAD-ED8D-4550-8D1F-460988AE95E7}" dt="2024-01-18T19:58:46.856" v="419" actId="207"/>
          <ac:spMkLst>
            <pc:docMk/>
            <pc:sldMk cId="3082502588" sldId="260"/>
            <ac:spMk id="2" creationId="{29A0C7CE-7100-3881-24F8-6E77467F7611}"/>
          </ac:spMkLst>
        </pc:spChg>
        <pc:spChg chg="del">
          <ac:chgData name="Muhammad Talal Faiz" userId="385a3edd-0537-40c2-b85f-44c6c1c51d1e" providerId="ADAL" clId="{13BD4CAD-ED8D-4550-8D1F-460988AE95E7}" dt="2024-01-18T19:53:36.034" v="305" actId="26606"/>
          <ac:spMkLst>
            <pc:docMk/>
            <pc:sldMk cId="3082502588" sldId="260"/>
            <ac:spMk id="3" creationId="{521EBDEF-09B7-D2BB-0051-96165EECC8F9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9" creationId="{BACC6370-2D7E-4714-9D71-7542949D7D5D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11" creationId="{256B2C21-A230-48C0-8DF1-C46611373C44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13" creationId="{3847E18C-932D-4C95-AABA-FEC7C9499AD7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15" creationId="{3150CB11-0C61-439E-910F-5787759E72A0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17" creationId="{43F8A58B-5155-44CE-A5FF-7647B47D0A7A}"/>
          </ac:spMkLst>
        </pc:spChg>
        <pc:spChg chg="add del">
          <ac:chgData name="Muhammad Talal Faiz" userId="385a3edd-0537-40c2-b85f-44c6c1c51d1e" providerId="ADAL" clId="{13BD4CAD-ED8D-4550-8D1F-460988AE95E7}" dt="2024-01-18T19:57:36.983" v="402"/>
          <ac:spMkLst>
            <pc:docMk/>
            <pc:sldMk cId="3082502588" sldId="260"/>
            <ac:spMk id="19" creationId="{443F2ACA-E6D6-4028-82DD-F03C262D5DE6}"/>
          </ac:spMkLst>
        </pc:spChg>
        <pc:graphicFrameChg chg="add mod">
          <ac:chgData name="Muhammad Talal Faiz" userId="385a3edd-0537-40c2-b85f-44c6c1c51d1e" providerId="ADAL" clId="{13BD4CAD-ED8D-4550-8D1F-460988AE95E7}" dt="2024-01-18T19:58:58.017" v="420" actId="1076"/>
          <ac:graphicFrameMkLst>
            <pc:docMk/>
            <pc:sldMk cId="3082502588" sldId="260"/>
            <ac:graphicFrameMk id="5" creationId="{0DBF1CC6-E9AE-7721-E12B-AA89660AA253}"/>
          </ac:graphicFrameMkLst>
        </pc:graphicFrameChg>
      </pc:sldChg>
      <pc:sldChg chg="addSp delSp modSp mod">
        <pc:chgData name="Muhammad Talal Faiz" userId="385a3edd-0537-40c2-b85f-44c6c1c51d1e" providerId="ADAL" clId="{13BD4CAD-ED8D-4550-8D1F-460988AE95E7}" dt="2024-01-18T20:02:59.512" v="662" actId="1076"/>
        <pc:sldMkLst>
          <pc:docMk/>
          <pc:sldMk cId="4033658306" sldId="261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4033658306" sldId="261"/>
            <ac:spMk id="2" creationId="{6F5A6E63-4482-404D-6F25-FA9012795CA7}"/>
          </ac:spMkLst>
        </pc:spChg>
        <pc:spChg chg="del mod">
          <ac:chgData name="Muhammad Talal Faiz" userId="385a3edd-0537-40c2-b85f-44c6c1c51d1e" providerId="ADAL" clId="{13BD4CAD-ED8D-4550-8D1F-460988AE95E7}" dt="2024-01-18T20:02:11.663" v="590" actId="478"/>
          <ac:spMkLst>
            <pc:docMk/>
            <pc:sldMk cId="4033658306" sldId="261"/>
            <ac:spMk id="3" creationId="{15566CC9-7592-7B9A-23EC-DA7A0336CD7E}"/>
          </ac:spMkLst>
        </pc:spChg>
        <pc:spChg chg="mod">
          <ac:chgData name="Muhammad Talal Faiz" userId="385a3edd-0537-40c2-b85f-44c6c1c51d1e" providerId="ADAL" clId="{13BD4CAD-ED8D-4550-8D1F-460988AE95E7}" dt="2024-01-18T20:02:54.738" v="661" actId="1076"/>
          <ac:spMkLst>
            <pc:docMk/>
            <pc:sldMk cId="4033658306" sldId="261"/>
            <ac:spMk id="4" creationId="{24A858DE-1A53-A971-3A75-7F7FD1D37FB9}"/>
          </ac:spMkLst>
        </pc:spChg>
        <pc:spChg chg="add mod">
          <ac:chgData name="Muhammad Talal Faiz" userId="385a3edd-0537-40c2-b85f-44c6c1c51d1e" providerId="ADAL" clId="{13BD4CAD-ED8D-4550-8D1F-460988AE95E7}" dt="2024-01-18T20:02:11.663" v="590" actId="478"/>
          <ac:spMkLst>
            <pc:docMk/>
            <pc:sldMk cId="4033658306" sldId="261"/>
            <ac:spMk id="6" creationId="{62763B3B-1C7F-68D2-D33F-0596CD10CB5C}"/>
          </ac:spMkLst>
        </pc:spChg>
        <pc:spChg chg="add mod">
          <ac:chgData name="Muhammad Talal Faiz" userId="385a3edd-0537-40c2-b85f-44c6c1c51d1e" providerId="ADAL" clId="{13BD4CAD-ED8D-4550-8D1F-460988AE95E7}" dt="2024-01-18T20:02:59.512" v="662" actId="1076"/>
          <ac:spMkLst>
            <pc:docMk/>
            <pc:sldMk cId="4033658306" sldId="261"/>
            <ac:spMk id="7" creationId="{F50BD876-9874-2718-2F7A-1EC95E30EFCB}"/>
          </ac:spMkLst>
        </pc:spChg>
        <pc:picChg chg="mod">
          <ac:chgData name="Muhammad Talal Faiz" userId="385a3edd-0537-40c2-b85f-44c6c1c51d1e" providerId="ADAL" clId="{13BD4CAD-ED8D-4550-8D1F-460988AE95E7}" dt="2024-01-18T20:02:20.270" v="593" actId="1076"/>
          <ac:picMkLst>
            <pc:docMk/>
            <pc:sldMk cId="4033658306" sldId="261"/>
            <ac:picMk id="1026" creationId="{35641D5E-C59A-0640-2281-F577A3A75B11}"/>
          </ac:picMkLst>
        </pc:picChg>
        <pc:picChg chg="mod">
          <ac:chgData name="Muhammad Talal Faiz" userId="385a3edd-0537-40c2-b85f-44c6c1c51d1e" providerId="ADAL" clId="{13BD4CAD-ED8D-4550-8D1F-460988AE95E7}" dt="2024-01-18T20:01:41.789" v="583" actId="14100"/>
          <ac:picMkLst>
            <pc:docMk/>
            <pc:sldMk cId="4033658306" sldId="261"/>
            <ac:picMk id="1028" creationId="{953B0C06-909B-4BD7-BDB0-1D989FA65B1C}"/>
          </ac:picMkLst>
        </pc:picChg>
      </pc:sldChg>
      <pc:sldChg chg="modSp mod">
        <pc:chgData name="Muhammad Talal Faiz" userId="385a3edd-0537-40c2-b85f-44c6c1c51d1e" providerId="ADAL" clId="{13BD4CAD-ED8D-4550-8D1F-460988AE95E7}" dt="2024-01-18T20:00:46.564" v="580" actId="20577"/>
        <pc:sldMkLst>
          <pc:docMk/>
          <pc:sldMk cId="3758218717" sldId="262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3758218717" sldId="262"/>
            <ac:spMk id="2" creationId="{6F5A6E63-4482-404D-6F25-FA9012795CA7}"/>
          </ac:spMkLst>
        </pc:spChg>
        <pc:spChg chg="mod">
          <ac:chgData name="Muhammad Talal Faiz" userId="385a3edd-0537-40c2-b85f-44c6c1c51d1e" providerId="ADAL" clId="{13BD4CAD-ED8D-4550-8D1F-460988AE95E7}" dt="2024-01-18T20:00:46.564" v="580" actId="20577"/>
          <ac:spMkLst>
            <pc:docMk/>
            <pc:sldMk cId="3758218717" sldId="262"/>
            <ac:spMk id="4" creationId="{24A858DE-1A53-A971-3A75-7F7FD1D37FB9}"/>
          </ac:spMkLst>
        </pc:spChg>
      </pc:sldChg>
      <pc:sldChg chg="addSp modSp mod">
        <pc:chgData name="Muhammad Talal Faiz" userId="385a3edd-0537-40c2-b85f-44c6c1c51d1e" providerId="ADAL" clId="{13BD4CAD-ED8D-4550-8D1F-460988AE95E7}" dt="2024-01-18T19:58:05.790" v="410" actId="1076"/>
        <pc:sldMkLst>
          <pc:docMk/>
          <pc:sldMk cId="1352392095" sldId="263"/>
        </pc:sldMkLst>
        <pc:spChg chg="mod">
          <ac:chgData name="Muhammad Talal Faiz" userId="385a3edd-0537-40c2-b85f-44c6c1c51d1e" providerId="ADAL" clId="{13BD4CAD-ED8D-4550-8D1F-460988AE95E7}" dt="2024-01-18T19:57:36.983" v="402"/>
          <ac:spMkLst>
            <pc:docMk/>
            <pc:sldMk cId="1352392095" sldId="263"/>
            <ac:spMk id="2" creationId="{DA43AB89-7DC8-9B52-8EBA-D0F76AFE767E}"/>
          </ac:spMkLst>
        </pc:spChg>
        <pc:spChg chg="mod">
          <ac:chgData name="Muhammad Talal Faiz" userId="385a3edd-0537-40c2-b85f-44c6c1c51d1e" providerId="ADAL" clId="{13BD4CAD-ED8D-4550-8D1F-460988AE95E7}" dt="2024-01-18T19:57:50.963" v="406" actId="1076"/>
          <ac:spMkLst>
            <pc:docMk/>
            <pc:sldMk cId="1352392095" sldId="263"/>
            <ac:spMk id="3" creationId="{D643059B-61A0-9E7C-CC6C-0431AEE83286}"/>
          </ac:spMkLst>
        </pc:spChg>
        <pc:spChg chg="add mod">
          <ac:chgData name="Muhammad Talal Faiz" userId="385a3edd-0537-40c2-b85f-44c6c1c51d1e" providerId="ADAL" clId="{13BD4CAD-ED8D-4550-8D1F-460988AE95E7}" dt="2024-01-18T19:58:02.593" v="409" actId="1076"/>
          <ac:spMkLst>
            <pc:docMk/>
            <pc:sldMk cId="1352392095" sldId="263"/>
            <ac:spMk id="5" creationId="{6202B06B-D029-25CD-9519-1BF712E7B04C}"/>
          </ac:spMkLst>
        </pc:spChg>
        <pc:picChg chg="mod">
          <ac:chgData name="Muhammad Talal Faiz" userId="385a3edd-0537-40c2-b85f-44c6c1c51d1e" providerId="ADAL" clId="{13BD4CAD-ED8D-4550-8D1F-460988AE95E7}" dt="2024-01-18T19:57:58.103" v="408" actId="14100"/>
          <ac:picMkLst>
            <pc:docMk/>
            <pc:sldMk cId="1352392095" sldId="263"/>
            <ac:picMk id="2052" creationId="{996F7DAC-A2D7-578D-55DC-658AC74F1204}"/>
          </ac:picMkLst>
        </pc:picChg>
        <pc:picChg chg="add mod">
          <ac:chgData name="Muhammad Talal Faiz" userId="385a3edd-0537-40c2-b85f-44c6c1c51d1e" providerId="ADAL" clId="{13BD4CAD-ED8D-4550-8D1F-460988AE95E7}" dt="2024-01-18T19:58:05.790" v="410" actId="1076"/>
          <ac:picMkLst>
            <pc:docMk/>
            <pc:sldMk cId="1352392095" sldId="263"/>
            <ac:picMk id="2054" creationId="{BA64337C-D8CB-2ED5-3E85-86284B97D38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1F6A0-6DAF-4023-BFFA-194D100B62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14AE5-8E33-4A1E-9643-FA83A325BA0E}">
      <dgm:prSet/>
      <dgm:spPr/>
      <dgm:t>
        <a:bodyPr/>
        <a:lstStyle/>
        <a:p>
          <a:r>
            <a:rPr lang="en-US"/>
            <a:t>2012 p-bits</a:t>
          </a:r>
        </a:p>
      </dgm:t>
    </dgm:pt>
    <dgm:pt modelId="{C010C661-E3A7-4312-9227-CE39E6BBBC83}" type="parTrans" cxnId="{1E8C2446-24D1-44C0-A47F-2A8B047133BE}">
      <dgm:prSet/>
      <dgm:spPr/>
      <dgm:t>
        <a:bodyPr/>
        <a:lstStyle/>
        <a:p>
          <a:endParaRPr lang="en-US"/>
        </a:p>
      </dgm:t>
    </dgm:pt>
    <dgm:pt modelId="{C38B9EC2-7CFB-4351-8F7B-AC038DBBF646}" type="sibTrans" cxnId="{1E8C2446-24D1-44C0-A47F-2A8B047133BE}">
      <dgm:prSet/>
      <dgm:spPr/>
      <dgm:t>
        <a:bodyPr/>
        <a:lstStyle/>
        <a:p>
          <a:endParaRPr lang="en-US"/>
        </a:p>
      </dgm:t>
    </dgm:pt>
    <dgm:pt modelId="{14E55B3D-9BDD-473E-8137-4EF0BE88179C}">
      <dgm:prSet/>
      <dgm:spPr/>
      <dgm:t>
        <a:bodyPr/>
        <a:lstStyle/>
        <a:p>
          <a:r>
            <a:rPr lang="en-US" dirty="0"/>
            <a:t>Using induced magnets with two directions of magnetization representing 0 and 1</a:t>
          </a:r>
        </a:p>
      </dgm:t>
    </dgm:pt>
    <dgm:pt modelId="{A5D6EDB1-D1E0-4D27-BB43-7D8666ED8BB4}" type="parTrans" cxnId="{5F00EDEC-D446-4838-A299-4D034A46C6CA}">
      <dgm:prSet/>
      <dgm:spPr/>
      <dgm:t>
        <a:bodyPr/>
        <a:lstStyle/>
        <a:p>
          <a:endParaRPr lang="en-US"/>
        </a:p>
      </dgm:t>
    </dgm:pt>
    <dgm:pt modelId="{AE158123-4127-40A9-A399-E358E00BB825}" type="sibTrans" cxnId="{5F00EDEC-D446-4838-A299-4D034A46C6CA}">
      <dgm:prSet/>
      <dgm:spPr/>
      <dgm:t>
        <a:bodyPr/>
        <a:lstStyle/>
        <a:p>
          <a:endParaRPr lang="en-US"/>
        </a:p>
      </dgm:t>
    </dgm:pt>
    <dgm:pt modelId="{464E5D80-FE83-413A-8562-25A6FB578C16}">
      <dgm:prSet/>
      <dgm:spPr/>
      <dgm:t>
        <a:bodyPr/>
        <a:lstStyle/>
        <a:p>
          <a:r>
            <a:rPr lang="en-US"/>
            <a:t>Used in magnetic-core memory</a:t>
          </a:r>
        </a:p>
      </dgm:t>
    </dgm:pt>
    <dgm:pt modelId="{C919A568-69C9-499C-88AD-1017AE9AD783}" type="parTrans" cxnId="{D2D14CF2-C8E1-4857-9152-CEF082D0AFDA}">
      <dgm:prSet/>
      <dgm:spPr/>
      <dgm:t>
        <a:bodyPr/>
        <a:lstStyle/>
        <a:p>
          <a:endParaRPr lang="en-US"/>
        </a:p>
      </dgm:t>
    </dgm:pt>
    <dgm:pt modelId="{E1538DA5-9ADB-4DE8-9689-998FCADBB1E0}" type="sibTrans" cxnId="{D2D14CF2-C8E1-4857-9152-CEF082D0AFDA}">
      <dgm:prSet/>
      <dgm:spPr/>
      <dgm:t>
        <a:bodyPr/>
        <a:lstStyle/>
        <a:p>
          <a:endParaRPr lang="en-US"/>
        </a:p>
      </dgm:t>
    </dgm:pt>
    <dgm:pt modelId="{011A5E74-2D4C-4877-B126-B54BF8C08D08}">
      <dgm:prSet/>
      <dgm:spPr/>
      <dgm:t>
        <a:bodyPr/>
        <a:lstStyle/>
        <a:p>
          <a:r>
            <a:rPr lang="en-US"/>
            <a:t>Smaller Magnet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Unstable (keeps switching polarity)</a:t>
          </a:r>
        </a:p>
      </dgm:t>
    </dgm:pt>
    <dgm:pt modelId="{6F8CCE03-91A1-4DAB-9DC4-465DD773BEB9}" type="parTrans" cxnId="{34D43F0B-F63E-4C58-8617-5A4F2FDFC000}">
      <dgm:prSet/>
      <dgm:spPr/>
      <dgm:t>
        <a:bodyPr/>
        <a:lstStyle/>
        <a:p>
          <a:endParaRPr lang="en-US"/>
        </a:p>
      </dgm:t>
    </dgm:pt>
    <dgm:pt modelId="{DFA83467-01E1-4C78-A15F-3CD9B1D35BF2}" type="sibTrans" cxnId="{34D43F0B-F63E-4C58-8617-5A4F2FDFC000}">
      <dgm:prSet/>
      <dgm:spPr/>
      <dgm:t>
        <a:bodyPr/>
        <a:lstStyle/>
        <a:p>
          <a:endParaRPr lang="en-US"/>
        </a:p>
      </dgm:t>
    </dgm:pt>
    <dgm:pt modelId="{881C722D-40A7-4D0F-9CD3-A9C0C81F1C1C}">
      <dgm:prSet/>
      <dgm:spPr/>
      <dgm:t>
        <a:bodyPr/>
        <a:lstStyle/>
        <a:p>
          <a:r>
            <a:rPr lang="en-US"/>
            <a:t>Unstable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Probabilistic </a:t>
          </a:r>
        </a:p>
      </dgm:t>
    </dgm:pt>
    <dgm:pt modelId="{E61D54D7-9CDA-484A-9A2A-707C4D547670}" type="parTrans" cxnId="{1FE0455C-169E-466F-8201-4356DE9BEBBB}">
      <dgm:prSet/>
      <dgm:spPr/>
      <dgm:t>
        <a:bodyPr/>
        <a:lstStyle/>
        <a:p>
          <a:endParaRPr lang="en-US"/>
        </a:p>
      </dgm:t>
    </dgm:pt>
    <dgm:pt modelId="{A9F01200-BBCD-4BF4-8DE0-AF0AD77EA286}" type="sibTrans" cxnId="{1FE0455C-169E-466F-8201-4356DE9BEBBB}">
      <dgm:prSet/>
      <dgm:spPr/>
      <dgm:t>
        <a:bodyPr/>
        <a:lstStyle/>
        <a:p>
          <a:endParaRPr lang="en-US"/>
        </a:p>
      </dgm:t>
    </dgm:pt>
    <dgm:pt modelId="{40B8490A-D2AA-44EB-A856-ECDB9F465AF4}">
      <dgm:prSet/>
      <dgm:spPr/>
      <dgm:t>
        <a:bodyPr/>
        <a:lstStyle/>
        <a:p>
          <a:r>
            <a:rPr lang="en-US"/>
            <a:t>Tohoku (2019) </a:t>
          </a:r>
        </a:p>
      </dgm:t>
    </dgm:pt>
    <dgm:pt modelId="{3CF781B0-9164-4512-BD00-BEBCA0D4D80B}" type="parTrans" cxnId="{656FA072-17C4-459F-AB33-4F8EBD6B469B}">
      <dgm:prSet/>
      <dgm:spPr/>
      <dgm:t>
        <a:bodyPr/>
        <a:lstStyle/>
        <a:p>
          <a:endParaRPr lang="en-US"/>
        </a:p>
      </dgm:t>
    </dgm:pt>
    <dgm:pt modelId="{917F4827-9D4A-450D-B85B-5C22A1A197F6}" type="sibTrans" cxnId="{656FA072-17C4-459F-AB33-4F8EBD6B469B}">
      <dgm:prSet/>
      <dgm:spPr/>
      <dgm:t>
        <a:bodyPr/>
        <a:lstStyle/>
        <a:p>
          <a:endParaRPr lang="en-US"/>
        </a:p>
      </dgm:t>
    </dgm:pt>
    <dgm:pt modelId="{38CC5333-AACA-480F-9002-C8668C759169}">
      <dgm:prSet/>
      <dgm:spPr/>
      <dgm:t>
        <a:bodyPr/>
        <a:lstStyle/>
        <a:p>
          <a:r>
            <a:rPr lang="en-US"/>
            <a:t>Circuits vs Magnets (fewer transistors)</a:t>
          </a:r>
        </a:p>
      </dgm:t>
    </dgm:pt>
    <dgm:pt modelId="{23FB89F4-6E39-4D1E-84B4-A53F1F20E4A8}" type="parTrans" cxnId="{3C579FB0-FAF4-4E3F-969C-191134315B96}">
      <dgm:prSet/>
      <dgm:spPr/>
      <dgm:t>
        <a:bodyPr/>
        <a:lstStyle/>
        <a:p>
          <a:endParaRPr lang="en-US"/>
        </a:p>
      </dgm:t>
    </dgm:pt>
    <dgm:pt modelId="{C808CDCE-0D98-4348-B717-DEEA666A0255}" type="sibTrans" cxnId="{3C579FB0-FAF4-4E3F-969C-191134315B96}">
      <dgm:prSet/>
      <dgm:spPr/>
      <dgm:t>
        <a:bodyPr/>
        <a:lstStyle/>
        <a:p>
          <a:endParaRPr lang="en-US"/>
        </a:p>
      </dgm:t>
    </dgm:pt>
    <dgm:pt modelId="{53732899-84C6-48EE-BFA6-37D7702F3B9B}">
      <dgm:prSet/>
      <dgm:spPr/>
      <dgm:t>
        <a:bodyPr/>
        <a:lstStyle/>
        <a:p>
          <a:r>
            <a:rPr lang="en-US"/>
            <a:t>Circuits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Pseudo Probabilistic Computing </a:t>
          </a:r>
        </a:p>
      </dgm:t>
    </dgm:pt>
    <dgm:pt modelId="{2DDC7DA2-5E13-4F90-93AD-F0A3D61DCE44}" type="parTrans" cxnId="{F504FD2A-926D-43B7-A08F-19EA493ABE95}">
      <dgm:prSet/>
      <dgm:spPr/>
      <dgm:t>
        <a:bodyPr/>
        <a:lstStyle/>
        <a:p>
          <a:endParaRPr lang="en-US"/>
        </a:p>
      </dgm:t>
    </dgm:pt>
    <dgm:pt modelId="{D33B4254-5C3C-4746-A6CF-B11CEAACCB54}" type="sibTrans" cxnId="{F504FD2A-926D-43B7-A08F-19EA493ABE95}">
      <dgm:prSet/>
      <dgm:spPr/>
      <dgm:t>
        <a:bodyPr/>
        <a:lstStyle/>
        <a:p>
          <a:endParaRPr lang="en-US"/>
        </a:p>
      </dgm:t>
    </dgm:pt>
    <dgm:pt modelId="{64689A18-592E-4684-8466-AB44A9166F6B}" type="pres">
      <dgm:prSet presAssocID="{4BD1F6A0-6DAF-4023-BFFA-194D100B621C}" presName="diagram" presStyleCnt="0">
        <dgm:presLayoutVars>
          <dgm:dir/>
          <dgm:resizeHandles val="exact"/>
        </dgm:presLayoutVars>
      </dgm:prSet>
      <dgm:spPr/>
    </dgm:pt>
    <dgm:pt modelId="{F75CD7BC-6333-4AB5-B821-2355163BDAA8}" type="pres">
      <dgm:prSet presAssocID="{E9614AE5-8E33-4A1E-9643-FA83A325BA0E}" presName="node" presStyleLbl="node1" presStyleIdx="0" presStyleCnt="8">
        <dgm:presLayoutVars>
          <dgm:bulletEnabled val="1"/>
        </dgm:presLayoutVars>
      </dgm:prSet>
      <dgm:spPr/>
    </dgm:pt>
    <dgm:pt modelId="{88594D92-787E-47CC-AB07-C91A31933C44}" type="pres">
      <dgm:prSet presAssocID="{C38B9EC2-7CFB-4351-8F7B-AC038DBBF646}" presName="sibTrans" presStyleCnt="0"/>
      <dgm:spPr/>
    </dgm:pt>
    <dgm:pt modelId="{FAAF7837-CE24-48CB-A529-FF0E4F28316C}" type="pres">
      <dgm:prSet presAssocID="{14E55B3D-9BDD-473E-8137-4EF0BE88179C}" presName="node" presStyleLbl="node1" presStyleIdx="1" presStyleCnt="8">
        <dgm:presLayoutVars>
          <dgm:bulletEnabled val="1"/>
        </dgm:presLayoutVars>
      </dgm:prSet>
      <dgm:spPr/>
    </dgm:pt>
    <dgm:pt modelId="{5848DA68-85AA-4086-95CD-74EE260AB21F}" type="pres">
      <dgm:prSet presAssocID="{AE158123-4127-40A9-A399-E358E00BB825}" presName="sibTrans" presStyleCnt="0"/>
      <dgm:spPr/>
    </dgm:pt>
    <dgm:pt modelId="{621C9011-225C-482B-84E3-FFB786A214E2}" type="pres">
      <dgm:prSet presAssocID="{464E5D80-FE83-413A-8562-25A6FB578C16}" presName="node" presStyleLbl="node1" presStyleIdx="2" presStyleCnt="8">
        <dgm:presLayoutVars>
          <dgm:bulletEnabled val="1"/>
        </dgm:presLayoutVars>
      </dgm:prSet>
      <dgm:spPr/>
    </dgm:pt>
    <dgm:pt modelId="{CAD21F22-BA5C-49EB-900D-C2764406635C}" type="pres">
      <dgm:prSet presAssocID="{E1538DA5-9ADB-4DE8-9689-998FCADBB1E0}" presName="sibTrans" presStyleCnt="0"/>
      <dgm:spPr/>
    </dgm:pt>
    <dgm:pt modelId="{0DC62C0B-CEFD-4E64-A29F-F5C0A35EBBB0}" type="pres">
      <dgm:prSet presAssocID="{011A5E74-2D4C-4877-B126-B54BF8C08D08}" presName="node" presStyleLbl="node1" presStyleIdx="3" presStyleCnt="8">
        <dgm:presLayoutVars>
          <dgm:bulletEnabled val="1"/>
        </dgm:presLayoutVars>
      </dgm:prSet>
      <dgm:spPr/>
    </dgm:pt>
    <dgm:pt modelId="{9B885711-C549-4547-93E5-722461243678}" type="pres">
      <dgm:prSet presAssocID="{DFA83467-01E1-4C78-A15F-3CD9B1D35BF2}" presName="sibTrans" presStyleCnt="0"/>
      <dgm:spPr/>
    </dgm:pt>
    <dgm:pt modelId="{A2AFB5A2-038A-4DA9-B96D-DE8365111E9F}" type="pres">
      <dgm:prSet presAssocID="{881C722D-40A7-4D0F-9CD3-A9C0C81F1C1C}" presName="node" presStyleLbl="node1" presStyleIdx="4" presStyleCnt="8">
        <dgm:presLayoutVars>
          <dgm:bulletEnabled val="1"/>
        </dgm:presLayoutVars>
      </dgm:prSet>
      <dgm:spPr/>
    </dgm:pt>
    <dgm:pt modelId="{6FFDB11D-2252-45B0-BC10-CB58EE96BCB3}" type="pres">
      <dgm:prSet presAssocID="{A9F01200-BBCD-4BF4-8DE0-AF0AD77EA286}" presName="sibTrans" presStyleCnt="0"/>
      <dgm:spPr/>
    </dgm:pt>
    <dgm:pt modelId="{E31F0239-B65B-489A-B9F8-56822E96FACE}" type="pres">
      <dgm:prSet presAssocID="{40B8490A-D2AA-44EB-A856-ECDB9F465AF4}" presName="node" presStyleLbl="node1" presStyleIdx="5" presStyleCnt="8">
        <dgm:presLayoutVars>
          <dgm:bulletEnabled val="1"/>
        </dgm:presLayoutVars>
      </dgm:prSet>
      <dgm:spPr/>
    </dgm:pt>
    <dgm:pt modelId="{5E307271-AF27-41DF-88D8-273DCC08353B}" type="pres">
      <dgm:prSet presAssocID="{917F4827-9D4A-450D-B85B-5C22A1A197F6}" presName="sibTrans" presStyleCnt="0"/>
      <dgm:spPr/>
    </dgm:pt>
    <dgm:pt modelId="{2B8CDAFE-E8B0-4EB5-B711-0F009660597B}" type="pres">
      <dgm:prSet presAssocID="{38CC5333-AACA-480F-9002-C8668C759169}" presName="node" presStyleLbl="node1" presStyleIdx="6" presStyleCnt="8">
        <dgm:presLayoutVars>
          <dgm:bulletEnabled val="1"/>
        </dgm:presLayoutVars>
      </dgm:prSet>
      <dgm:spPr/>
    </dgm:pt>
    <dgm:pt modelId="{6192FF22-433B-44FB-8519-A1B1A3BCB769}" type="pres">
      <dgm:prSet presAssocID="{C808CDCE-0D98-4348-B717-DEEA666A0255}" presName="sibTrans" presStyleCnt="0"/>
      <dgm:spPr/>
    </dgm:pt>
    <dgm:pt modelId="{31A8E2B3-58D0-4A66-92C4-C324991A0FE4}" type="pres">
      <dgm:prSet presAssocID="{53732899-84C6-48EE-BFA6-37D7702F3B9B}" presName="node" presStyleLbl="node1" presStyleIdx="7" presStyleCnt="8">
        <dgm:presLayoutVars>
          <dgm:bulletEnabled val="1"/>
        </dgm:presLayoutVars>
      </dgm:prSet>
      <dgm:spPr/>
    </dgm:pt>
  </dgm:ptLst>
  <dgm:cxnLst>
    <dgm:cxn modelId="{8FDEAF05-341E-4FE2-8BB3-6C2F12BEC76C}" type="presOf" srcId="{38CC5333-AACA-480F-9002-C8668C759169}" destId="{2B8CDAFE-E8B0-4EB5-B711-0F009660597B}" srcOrd="0" destOrd="0" presId="urn:microsoft.com/office/officeart/2005/8/layout/default"/>
    <dgm:cxn modelId="{C8979109-B5F3-456D-B268-A00C3D73E7C7}" type="presOf" srcId="{011A5E74-2D4C-4877-B126-B54BF8C08D08}" destId="{0DC62C0B-CEFD-4E64-A29F-F5C0A35EBBB0}" srcOrd="0" destOrd="0" presId="urn:microsoft.com/office/officeart/2005/8/layout/default"/>
    <dgm:cxn modelId="{34D43F0B-F63E-4C58-8617-5A4F2FDFC000}" srcId="{4BD1F6A0-6DAF-4023-BFFA-194D100B621C}" destId="{011A5E74-2D4C-4877-B126-B54BF8C08D08}" srcOrd="3" destOrd="0" parTransId="{6F8CCE03-91A1-4DAB-9DC4-465DD773BEB9}" sibTransId="{DFA83467-01E1-4C78-A15F-3CD9B1D35BF2}"/>
    <dgm:cxn modelId="{8115F018-E5B4-4439-9BFF-CCAA289CA5E6}" type="presOf" srcId="{40B8490A-D2AA-44EB-A856-ECDB9F465AF4}" destId="{E31F0239-B65B-489A-B9F8-56822E96FACE}" srcOrd="0" destOrd="0" presId="urn:microsoft.com/office/officeart/2005/8/layout/default"/>
    <dgm:cxn modelId="{F504FD2A-926D-43B7-A08F-19EA493ABE95}" srcId="{4BD1F6A0-6DAF-4023-BFFA-194D100B621C}" destId="{53732899-84C6-48EE-BFA6-37D7702F3B9B}" srcOrd="7" destOrd="0" parTransId="{2DDC7DA2-5E13-4F90-93AD-F0A3D61DCE44}" sibTransId="{D33B4254-5C3C-4746-A6CF-B11CEAACCB54}"/>
    <dgm:cxn modelId="{1F123C39-006E-4487-8C99-34084B87A6A7}" type="presOf" srcId="{14E55B3D-9BDD-473E-8137-4EF0BE88179C}" destId="{FAAF7837-CE24-48CB-A529-FF0E4F28316C}" srcOrd="0" destOrd="0" presId="urn:microsoft.com/office/officeart/2005/8/layout/default"/>
    <dgm:cxn modelId="{1FE0455C-169E-466F-8201-4356DE9BEBBB}" srcId="{4BD1F6A0-6DAF-4023-BFFA-194D100B621C}" destId="{881C722D-40A7-4D0F-9CD3-A9C0C81F1C1C}" srcOrd="4" destOrd="0" parTransId="{E61D54D7-9CDA-484A-9A2A-707C4D547670}" sibTransId="{A9F01200-BBCD-4BF4-8DE0-AF0AD77EA286}"/>
    <dgm:cxn modelId="{1E8C2446-24D1-44C0-A47F-2A8B047133BE}" srcId="{4BD1F6A0-6DAF-4023-BFFA-194D100B621C}" destId="{E9614AE5-8E33-4A1E-9643-FA83A325BA0E}" srcOrd="0" destOrd="0" parTransId="{C010C661-E3A7-4312-9227-CE39E6BBBC83}" sibTransId="{C38B9EC2-7CFB-4351-8F7B-AC038DBBF646}"/>
    <dgm:cxn modelId="{19192848-8DD0-4558-853E-7C06170DA377}" type="presOf" srcId="{4BD1F6A0-6DAF-4023-BFFA-194D100B621C}" destId="{64689A18-592E-4684-8466-AB44A9166F6B}" srcOrd="0" destOrd="0" presId="urn:microsoft.com/office/officeart/2005/8/layout/default"/>
    <dgm:cxn modelId="{A17C416B-A26F-4F99-98B5-B95CA570F498}" type="presOf" srcId="{464E5D80-FE83-413A-8562-25A6FB578C16}" destId="{621C9011-225C-482B-84E3-FFB786A214E2}" srcOrd="0" destOrd="0" presId="urn:microsoft.com/office/officeart/2005/8/layout/default"/>
    <dgm:cxn modelId="{656FA072-17C4-459F-AB33-4F8EBD6B469B}" srcId="{4BD1F6A0-6DAF-4023-BFFA-194D100B621C}" destId="{40B8490A-D2AA-44EB-A856-ECDB9F465AF4}" srcOrd="5" destOrd="0" parTransId="{3CF781B0-9164-4512-BD00-BEBCA0D4D80B}" sibTransId="{917F4827-9D4A-450D-B85B-5C22A1A197F6}"/>
    <dgm:cxn modelId="{25101255-6427-4DCE-B92C-91CA0FFADA90}" type="presOf" srcId="{E9614AE5-8E33-4A1E-9643-FA83A325BA0E}" destId="{F75CD7BC-6333-4AB5-B821-2355163BDAA8}" srcOrd="0" destOrd="0" presId="urn:microsoft.com/office/officeart/2005/8/layout/default"/>
    <dgm:cxn modelId="{9EA62D7A-58A8-4346-BEEB-A70090684C02}" type="presOf" srcId="{53732899-84C6-48EE-BFA6-37D7702F3B9B}" destId="{31A8E2B3-58D0-4A66-92C4-C324991A0FE4}" srcOrd="0" destOrd="0" presId="urn:microsoft.com/office/officeart/2005/8/layout/default"/>
    <dgm:cxn modelId="{66F9F07C-B3E3-4084-9492-48E2ED6480E1}" type="presOf" srcId="{881C722D-40A7-4D0F-9CD3-A9C0C81F1C1C}" destId="{A2AFB5A2-038A-4DA9-B96D-DE8365111E9F}" srcOrd="0" destOrd="0" presId="urn:microsoft.com/office/officeart/2005/8/layout/default"/>
    <dgm:cxn modelId="{3C579FB0-FAF4-4E3F-969C-191134315B96}" srcId="{4BD1F6A0-6DAF-4023-BFFA-194D100B621C}" destId="{38CC5333-AACA-480F-9002-C8668C759169}" srcOrd="6" destOrd="0" parTransId="{23FB89F4-6E39-4D1E-84B4-A53F1F20E4A8}" sibTransId="{C808CDCE-0D98-4348-B717-DEEA666A0255}"/>
    <dgm:cxn modelId="{5F00EDEC-D446-4838-A299-4D034A46C6CA}" srcId="{4BD1F6A0-6DAF-4023-BFFA-194D100B621C}" destId="{14E55B3D-9BDD-473E-8137-4EF0BE88179C}" srcOrd="1" destOrd="0" parTransId="{A5D6EDB1-D1E0-4D27-BB43-7D8666ED8BB4}" sibTransId="{AE158123-4127-40A9-A399-E358E00BB825}"/>
    <dgm:cxn modelId="{D2D14CF2-C8E1-4857-9152-CEF082D0AFDA}" srcId="{4BD1F6A0-6DAF-4023-BFFA-194D100B621C}" destId="{464E5D80-FE83-413A-8562-25A6FB578C16}" srcOrd="2" destOrd="0" parTransId="{C919A568-69C9-499C-88AD-1017AE9AD783}" sibTransId="{E1538DA5-9ADB-4DE8-9689-998FCADBB1E0}"/>
    <dgm:cxn modelId="{BDE1AF15-1BC7-48E9-A4D3-EBF8D784A64A}" type="presParOf" srcId="{64689A18-592E-4684-8466-AB44A9166F6B}" destId="{F75CD7BC-6333-4AB5-B821-2355163BDAA8}" srcOrd="0" destOrd="0" presId="urn:microsoft.com/office/officeart/2005/8/layout/default"/>
    <dgm:cxn modelId="{F31F82F8-617F-416F-A87B-333D462DF616}" type="presParOf" srcId="{64689A18-592E-4684-8466-AB44A9166F6B}" destId="{88594D92-787E-47CC-AB07-C91A31933C44}" srcOrd="1" destOrd="0" presId="urn:microsoft.com/office/officeart/2005/8/layout/default"/>
    <dgm:cxn modelId="{053431AE-EB2C-4F86-9E8F-4198A75F89F1}" type="presParOf" srcId="{64689A18-592E-4684-8466-AB44A9166F6B}" destId="{FAAF7837-CE24-48CB-A529-FF0E4F28316C}" srcOrd="2" destOrd="0" presId="urn:microsoft.com/office/officeart/2005/8/layout/default"/>
    <dgm:cxn modelId="{4F469F1C-F4DA-428C-9A53-67202438E997}" type="presParOf" srcId="{64689A18-592E-4684-8466-AB44A9166F6B}" destId="{5848DA68-85AA-4086-95CD-74EE260AB21F}" srcOrd="3" destOrd="0" presId="urn:microsoft.com/office/officeart/2005/8/layout/default"/>
    <dgm:cxn modelId="{429295F1-16D7-4016-85A5-4A1633732ECD}" type="presParOf" srcId="{64689A18-592E-4684-8466-AB44A9166F6B}" destId="{621C9011-225C-482B-84E3-FFB786A214E2}" srcOrd="4" destOrd="0" presId="urn:microsoft.com/office/officeart/2005/8/layout/default"/>
    <dgm:cxn modelId="{8C006AD9-C063-4F87-8E8F-AEE5296D240A}" type="presParOf" srcId="{64689A18-592E-4684-8466-AB44A9166F6B}" destId="{CAD21F22-BA5C-49EB-900D-C2764406635C}" srcOrd="5" destOrd="0" presId="urn:microsoft.com/office/officeart/2005/8/layout/default"/>
    <dgm:cxn modelId="{0DD4920F-D23A-46B3-8D52-853AB07ECBD9}" type="presParOf" srcId="{64689A18-592E-4684-8466-AB44A9166F6B}" destId="{0DC62C0B-CEFD-4E64-A29F-F5C0A35EBBB0}" srcOrd="6" destOrd="0" presId="urn:microsoft.com/office/officeart/2005/8/layout/default"/>
    <dgm:cxn modelId="{CBEA8EB0-9936-4AC6-920B-B10D1E1C8BDE}" type="presParOf" srcId="{64689A18-592E-4684-8466-AB44A9166F6B}" destId="{9B885711-C549-4547-93E5-722461243678}" srcOrd="7" destOrd="0" presId="urn:microsoft.com/office/officeart/2005/8/layout/default"/>
    <dgm:cxn modelId="{8ADEC867-EEEC-493C-BE9E-07DA548194CF}" type="presParOf" srcId="{64689A18-592E-4684-8466-AB44A9166F6B}" destId="{A2AFB5A2-038A-4DA9-B96D-DE8365111E9F}" srcOrd="8" destOrd="0" presId="urn:microsoft.com/office/officeart/2005/8/layout/default"/>
    <dgm:cxn modelId="{A861970D-2A4C-46DD-AC2C-233086CF225C}" type="presParOf" srcId="{64689A18-592E-4684-8466-AB44A9166F6B}" destId="{6FFDB11D-2252-45B0-BC10-CB58EE96BCB3}" srcOrd="9" destOrd="0" presId="urn:microsoft.com/office/officeart/2005/8/layout/default"/>
    <dgm:cxn modelId="{67C1D7F1-E0B0-423F-A1F7-081BC3AAB7D0}" type="presParOf" srcId="{64689A18-592E-4684-8466-AB44A9166F6B}" destId="{E31F0239-B65B-489A-B9F8-56822E96FACE}" srcOrd="10" destOrd="0" presId="urn:microsoft.com/office/officeart/2005/8/layout/default"/>
    <dgm:cxn modelId="{4D43831C-0F39-4CF2-A9FC-B1EDD62B24EC}" type="presParOf" srcId="{64689A18-592E-4684-8466-AB44A9166F6B}" destId="{5E307271-AF27-41DF-88D8-273DCC08353B}" srcOrd="11" destOrd="0" presId="urn:microsoft.com/office/officeart/2005/8/layout/default"/>
    <dgm:cxn modelId="{04EC2967-EA8D-4A64-A00A-3A2B4D42F47F}" type="presParOf" srcId="{64689A18-592E-4684-8466-AB44A9166F6B}" destId="{2B8CDAFE-E8B0-4EB5-B711-0F009660597B}" srcOrd="12" destOrd="0" presId="urn:microsoft.com/office/officeart/2005/8/layout/default"/>
    <dgm:cxn modelId="{C1004247-57F9-4421-A82D-865AA535FC19}" type="presParOf" srcId="{64689A18-592E-4684-8466-AB44A9166F6B}" destId="{6192FF22-433B-44FB-8519-A1B1A3BCB769}" srcOrd="13" destOrd="0" presId="urn:microsoft.com/office/officeart/2005/8/layout/default"/>
    <dgm:cxn modelId="{3C498AE0-6211-441D-88E5-758598B68AD4}" type="presParOf" srcId="{64689A18-592E-4684-8466-AB44A9166F6B}" destId="{31A8E2B3-58D0-4A66-92C4-C324991A0FE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86111-9AFA-46A4-AE10-57F7484A88F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03A964-639E-4B25-B45C-715D2AFDB404}">
      <dgm:prSet/>
      <dgm:spPr/>
      <dgm:t>
        <a:bodyPr/>
        <a:lstStyle/>
        <a:p>
          <a:r>
            <a:rPr lang="en-US"/>
            <a:t>The state of the bits in the system </a:t>
          </a:r>
        </a:p>
      </dgm:t>
    </dgm:pt>
    <dgm:pt modelId="{21509AEA-57EB-4659-9EAA-7A0CF70C875A}" type="parTrans" cxnId="{116895D8-6697-46F2-81AA-E084FACACB01}">
      <dgm:prSet/>
      <dgm:spPr/>
      <dgm:t>
        <a:bodyPr/>
        <a:lstStyle/>
        <a:p>
          <a:endParaRPr lang="en-US"/>
        </a:p>
      </dgm:t>
    </dgm:pt>
    <dgm:pt modelId="{576471B8-A497-4E8A-B05F-005BD27158B2}" type="sibTrans" cxnId="{116895D8-6697-46F2-81AA-E084FACACB01}">
      <dgm:prSet/>
      <dgm:spPr/>
      <dgm:t>
        <a:bodyPr/>
        <a:lstStyle/>
        <a:p>
          <a:endParaRPr lang="en-US"/>
        </a:p>
      </dgm:t>
    </dgm:pt>
    <dgm:pt modelId="{5E8D4D07-D59D-4C90-A703-4D9AFBC37B42}">
      <dgm:prSet/>
      <dgm:spPr/>
      <dgm:t>
        <a:bodyPr/>
        <a:lstStyle/>
        <a:p>
          <a:r>
            <a:rPr lang="en-US"/>
            <a:t>All possible states form a state space</a:t>
          </a:r>
        </a:p>
      </dgm:t>
    </dgm:pt>
    <dgm:pt modelId="{EAE9A42A-D537-439C-A425-282413927FD8}" type="parTrans" cxnId="{087B58B2-55FA-41C5-A40F-512682796D29}">
      <dgm:prSet/>
      <dgm:spPr/>
      <dgm:t>
        <a:bodyPr/>
        <a:lstStyle/>
        <a:p>
          <a:endParaRPr lang="en-US"/>
        </a:p>
      </dgm:t>
    </dgm:pt>
    <dgm:pt modelId="{9CF50B31-51EF-41B8-AC5A-9AE21348FDD9}" type="sibTrans" cxnId="{087B58B2-55FA-41C5-A40F-512682796D29}">
      <dgm:prSet/>
      <dgm:spPr/>
      <dgm:t>
        <a:bodyPr/>
        <a:lstStyle/>
        <a:p>
          <a:endParaRPr lang="en-US"/>
        </a:p>
      </dgm:t>
    </dgm:pt>
    <dgm:pt modelId="{C60902D4-D4F7-4427-AA35-183634C42838}">
      <dgm:prSet/>
      <dgm:spPr/>
      <dgm:t>
        <a:bodyPr/>
        <a:lstStyle/>
        <a:p>
          <a:r>
            <a:rPr lang="en-US"/>
            <a:t>A path is all transitions from a given initial(input) to a required final state(output)</a:t>
          </a:r>
        </a:p>
      </dgm:t>
    </dgm:pt>
    <dgm:pt modelId="{69993F23-2A84-496E-93A1-AD67E06D88DA}" type="parTrans" cxnId="{C5B2690E-79F8-470A-8DB5-B1F1DEA4F907}">
      <dgm:prSet/>
      <dgm:spPr/>
      <dgm:t>
        <a:bodyPr/>
        <a:lstStyle/>
        <a:p>
          <a:endParaRPr lang="en-US"/>
        </a:p>
      </dgm:t>
    </dgm:pt>
    <dgm:pt modelId="{60ABD567-7DC2-4A05-8A1D-2D1A3FBC6A4F}" type="sibTrans" cxnId="{C5B2690E-79F8-470A-8DB5-B1F1DEA4F907}">
      <dgm:prSet/>
      <dgm:spPr/>
      <dgm:t>
        <a:bodyPr/>
        <a:lstStyle/>
        <a:p>
          <a:endParaRPr lang="en-US"/>
        </a:p>
      </dgm:t>
    </dgm:pt>
    <dgm:pt modelId="{0ABC6C40-0EF1-4569-A059-A61F6509B1EE}">
      <dgm:prSet/>
      <dgm:spPr/>
      <dgm:t>
        <a:bodyPr/>
        <a:lstStyle/>
        <a:p>
          <a:r>
            <a:rPr lang="en-US"/>
            <a:t>Each transition has a probability</a:t>
          </a:r>
        </a:p>
      </dgm:t>
    </dgm:pt>
    <dgm:pt modelId="{D5154D69-B6EB-446E-9AD9-1D51825DB59B}" type="parTrans" cxnId="{972C6495-5F2B-46E4-8C40-B060CA5A2A81}">
      <dgm:prSet/>
      <dgm:spPr/>
      <dgm:t>
        <a:bodyPr/>
        <a:lstStyle/>
        <a:p>
          <a:endParaRPr lang="en-US"/>
        </a:p>
      </dgm:t>
    </dgm:pt>
    <dgm:pt modelId="{4ABD2BC3-D9D8-43C2-9BDE-2D65D135EC6C}" type="sibTrans" cxnId="{972C6495-5F2B-46E4-8C40-B060CA5A2A81}">
      <dgm:prSet/>
      <dgm:spPr/>
      <dgm:t>
        <a:bodyPr/>
        <a:lstStyle/>
        <a:p>
          <a:endParaRPr lang="en-US"/>
        </a:p>
      </dgm:t>
    </dgm:pt>
    <dgm:pt modelId="{F849DC60-564A-4FD3-B096-8F9033B8709A}">
      <dgm:prSet/>
      <dgm:spPr/>
      <dgm:t>
        <a:bodyPr/>
        <a:lstStyle/>
        <a:p>
          <a:r>
            <a:rPr lang="en-US"/>
            <a:t>In a state space multiple paths can exist between any two states hence probabilities are added up to get overall probability of getting to the final state</a:t>
          </a:r>
        </a:p>
      </dgm:t>
    </dgm:pt>
    <dgm:pt modelId="{89B9AAEB-C1EE-496B-8F34-7DB574EA3DB7}" type="parTrans" cxnId="{724A6EFA-86E4-406D-88A2-D94246FB4C1D}">
      <dgm:prSet/>
      <dgm:spPr/>
      <dgm:t>
        <a:bodyPr/>
        <a:lstStyle/>
        <a:p>
          <a:endParaRPr lang="en-US"/>
        </a:p>
      </dgm:t>
    </dgm:pt>
    <dgm:pt modelId="{275B21F4-B1A7-4F67-9572-A291E58994AF}" type="sibTrans" cxnId="{724A6EFA-86E4-406D-88A2-D94246FB4C1D}">
      <dgm:prSet/>
      <dgm:spPr/>
      <dgm:t>
        <a:bodyPr/>
        <a:lstStyle/>
        <a:p>
          <a:endParaRPr lang="en-US"/>
        </a:p>
      </dgm:t>
    </dgm:pt>
    <dgm:pt modelId="{01418BBC-A681-472F-B048-7D5ACCD18541}">
      <dgm:prSet/>
      <dgm:spPr/>
      <dgm:t>
        <a:bodyPr/>
        <a:lstStyle/>
        <a:p>
          <a:r>
            <a:rPr lang="en-US"/>
            <a:t>Max Probability = 1</a:t>
          </a:r>
        </a:p>
      </dgm:t>
    </dgm:pt>
    <dgm:pt modelId="{157FA411-7DE4-49C2-8649-8099830707C4}" type="parTrans" cxnId="{FF7DB063-95DC-4E49-B880-615E155704B8}">
      <dgm:prSet/>
      <dgm:spPr/>
      <dgm:t>
        <a:bodyPr/>
        <a:lstStyle/>
        <a:p>
          <a:endParaRPr lang="en-US"/>
        </a:p>
      </dgm:t>
    </dgm:pt>
    <dgm:pt modelId="{62FAEF5D-86B3-42F9-90F0-7F1DC323824D}" type="sibTrans" cxnId="{FF7DB063-95DC-4E49-B880-615E155704B8}">
      <dgm:prSet/>
      <dgm:spPr/>
      <dgm:t>
        <a:bodyPr/>
        <a:lstStyle/>
        <a:p>
          <a:endParaRPr lang="en-US"/>
        </a:p>
      </dgm:t>
    </dgm:pt>
    <dgm:pt modelId="{39DDA9A6-65E7-4F2C-AF82-75015ED7F144}" type="pres">
      <dgm:prSet presAssocID="{96086111-9AFA-46A4-AE10-57F7484A88F0}" presName="Name0" presStyleCnt="0">
        <dgm:presLayoutVars>
          <dgm:dir/>
          <dgm:resizeHandles val="exact"/>
        </dgm:presLayoutVars>
      </dgm:prSet>
      <dgm:spPr/>
    </dgm:pt>
    <dgm:pt modelId="{0B747483-4584-401C-8CA6-62FA61D6B819}" type="pres">
      <dgm:prSet presAssocID="{2B03A964-639E-4B25-B45C-715D2AFDB404}" presName="node" presStyleLbl="node1" presStyleIdx="0" presStyleCnt="6">
        <dgm:presLayoutVars>
          <dgm:bulletEnabled val="1"/>
        </dgm:presLayoutVars>
      </dgm:prSet>
      <dgm:spPr/>
    </dgm:pt>
    <dgm:pt modelId="{2E12EAF7-A347-4434-8E8E-C48919AC7E37}" type="pres">
      <dgm:prSet presAssocID="{576471B8-A497-4E8A-B05F-005BD27158B2}" presName="sibTrans" presStyleLbl="sibTrans1D1" presStyleIdx="0" presStyleCnt="5"/>
      <dgm:spPr/>
    </dgm:pt>
    <dgm:pt modelId="{FE020643-6662-4939-9DB1-B6223D99A7F0}" type="pres">
      <dgm:prSet presAssocID="{576471B8-A497-4E8A-B05F-005BD27158B2}" presName="connectorText" presStyleLbl="sibTrans1D1" presStyleIdx="0" presStyleCnt="5"/>
      <dgm:spPr/>
    </dgm:pt>
    <dgm:pt modelId="{37D26725-3938-480E-B9D6-CDDCD9A89E21}" type="pres">
      <dgm:prSet presAssocID="{5E8D4D07-D59D-4C90-A703-4D9AFBC37B42}" presName="node" presStyleLbl="node1" presStyleIdx="1" presStyleCnt="6">
        <dgm:presLayoutVars>
          <dgm:bulletEnabled val="1"/>
        </dgm:presLayoutVars>
      </dgm:prSet>
      <dgm:spPr/>
    </dgm:pt>
    <dgm:pt modelId="{ADECEAF7-0D99-4321-980E-9DA5BAF70239}" type="pres">
      <dgm:prSet presAssocID="{9CF50B31-51EF-41B8-AC5A-9AE21348FDD9}" presName="sibTrans" presStyleLbl="sibTrans1D1" presStyleIdx="1" presStyleCnt="5"/>
      <dgm:spPr/>
    </dgm:pt>
    <dgm:pt modelId="{AEEB8272-057D-4C4A-8F8F-687B77AD930E}" type="pres">
      <dgm:prSet presAssocID="{9CF50B31-51EF-41B8-AC5A-9AE21348FDD9}" presName="connectorText" presStyleLbl="sibTrans1D1" presStyleIdx="1" presStyleCnt="5"/>
      <dgm:spPr/>
    </dgm:pt>
    <dgm:pt modelId="{FEF34FE3-ABE3-46CB-9C80-285B97F85257}" type="pres">
      <dgm:prSet presAssocID="{C60902D4-D4F7-4427-AA35-183634C42838}" presName="node" presStyleLbl="node1" presStyleIdx="2" presStyleCnt="6">
        <dgm:presLayoutVars>
          <dgm:bulletEnabled val="1"/>
        </dgm:presLayoutVars>
      </dgm:prSet>
      <dgm:spPr/>
    </dgm:pt>
    <dgm:pt modelId="{00D5B21B-5750-46B2-83A6-1C36E7049A51}" type="pres">
      <dgm:prSet presAssocID="{60ABD567-7DC2-4A05-8A1D-2D1A3FBC6A4F}" presName="sibTrans" presStyleLbl="sibTrans1D1" presStyleIdx="2" presStyleCnt="5"/>
      <dgm:spPr/>
    </dgm:pt>
    <dgm:pt modelId="{7909422C-19BB-4FC5-A1A7-1FD5E87DB9B2}" type="pres">
      <dgm:prSet presAssocID="{60ABD567-7DC2-4A05-8A1D-2D1A3FBC6A4F}" presName="connectorText" presStyleLbl="sibTrans1D1" presStyleIdx="2" presStyleCnt="5"/>
      <dgm:spPr/>
    </dgm:pt>
    <dgm:pt modelId="{9E95F79C-4312-45A3-94DD-14B2A7CE66A2}" type="pres">
      <dgm:prSet presAssocID="{0ABC6C40-0EF1-4569-A059-A61F6509B1EE}" presName="node" presStyleLbl="node1" presStyleIdx="3" presStyleCnt="6">
        <dgm:presLayoutVars>
          <dgm:bulletEnabled val="1"/>
        </dgm:presLayoutVars>
      </dgm:prSet>
      <dgm:spPr/>
    </dgm:pt>
    <dgm:pt modelId="{CDEF467B-7C88-4FB5-8AE9-F75AF87082DA}" type="pres">
      <dgm:prSet presAssocID="{4ABD2BC3-D9D8-43C2-9BDE-2D65D135EC6C}" presName="sibTrans" presStyleLbl="sibTrans1D1" presStyleIdx="3" presStyleCnt="5"/>
      <dgm:spPr/>
    </dgm:pt>
    <dgm:pt modelId="{2EA794B6-8122-4258-8E7F-FF52DF58D649}" type="pres">
      <dgm:prSet presAssocID="{4ABD2BC3-D9D8-43C2-9BDE-2D65D135EC6C}" presName="connectorText" presStyleLbl="sibTrans1D1" presStyleIdx="3" presStyleCnt="5"/>
      <dgm:spPr/>
    </dgm:pt>
    <dgm:pt modelId="{475B7517-0C3F-48F6-9096-D7717DDB5BA5}" type="pres">
      <dgm:prSet presAssocID="{F849DC60-564A-4FD3-B096-8F9033B8709A}" presName="node" presStyleLbl="node1" presStyleIdx="4" presStyleCnt="6">
        <dgm:presLayoutVars>
          <dgm:bulletEnabled val="1"/>
        </dgm:presLayoutVars>
      </dgm:prSet>
      <dgm:spPr/>
    </dgm:pt>
    <dgm:pt modelId="{826B5B9F-A273-44D2-9074-3E3038788CD3}" type="pres">
      <dgm:prSet presAssocID="{275B21F4-B1A7-4F67-9572-A291E58994AF}" presName="sibTrans" presStyleLbl="sibTrans1D1" presStyleIdx="4" presStyleCnt="5"/>
      <dgm:spPr/>
    </dgm:pt>
    <dgm:pt modelId="{AAAA3A65-5DD1-4487-BCB4-67000B04C770}" type="pres">
      <dgm:prSet presAssocID="{275B21F4-B1A7-4F67-9572-A291E58994AF}" presName="connectorText" presStyleLbl="sibTrans1D1" presStyleIdx="4" presStyleCnt="5"/>
      <dgm:spPr/>
    </dgm:pt>
    <dgm:pt modelId="{B62C4C81-C32B-41D5-AE7A-644603C6F01F}" type="pres">
      <dgm:prSet presAssocID="{01418BBC-A681-472F-B048-7D5ACCD18541}" presName="node" presStyleLbl="node1" presStyleIdx="5" presStyleCnt="6">
        <dgm:presLayoutVars>
          <dgm:bulletEnabled val="1"/>
        </dgm:presLayoutVars>
      </dgm:prSet>
      <dgm:spPr/>
    </dgm:pt>
  </dgm:ptLst>
  <dgm:cxnLst>
    <dgm:cxn modelId="{C5B2690E-79F8-470A-8DB5-B1F1DEA4F907}" srcId="{96086111-9AFA-46A4-AE10-57F7484A88F0}" destId="{C60902D4-D4F7-4427-AA35-183634C42838}" srcOrd="2" destOrd="0" parTransId="{69993F23-2A84-496E-93A1-AD67E06D88DA}" sibTransId="{60ABD567-7DC2-4A05-8A1D-2D1A3FBC6A4F}"/>
    <dgm:cxn modelId="{9A68311F-3480-4498-8A53-FA70CD111C1E}" type="presOf" srcId="{C60902D4-D4F7-4427-AA35-183634C42838}" destId="{FEF34FE3-ABE3-46CB-9C80-285B97F85257}" srcOrd="0" destOrd="0" presId="urn:microsoft.com/office/officeart/2016/7/layout/RepeatingBendingProcessNew"/>
    <dgm:cxn modelId="{4DEEFC36-0706-4B52-9165-9A2A3DE9D2F9}" type="presOf" srcId="{F849DC60-564A-4FD3-B096-8F9033B8709A}" destId="{475B7517-0C3F-48F6-9096-D7717DDB5BA5}" srcOrd="0" destOrd="0" presId="urn:microsoft.com/office/officeart/2016/7/layout/RepeatingBendingProcessNew"/>
    <dgm:cxn modelId="{186F753B-057A-4364-8155-64B3225B7F57}" type="presOf" srcId="{60ABD567-7DC2-4A05-8A1D-2D1A3FBC6A4F}" destId="{00D5B21B-5750-46B2-83A6-1C36E7049A51}" srcOrd="0" destOrd="0" presId="urn:microsoft.com/office/officeart/2016/7/layout/RepeatingBendingProcessNew"/>
    <dgm:cxn modelId="{FF7DB063-95DC-4E49-B880-615E155704B8}" srcId="{96086111-9AFA-46A4-AE10-57F7484A88F0}" destId="{01418BBC-A681-472F-B048-7D5ACCD18541}" srcOrd="5" destOrd="0" parTransId="{157FA411-7DE4-49C2-8649-8099830707C4}" sibTransId="{62FAEF5D-86B3-42F9-90F0-7F1DC323824D}"/>
    <dgm:cxn modelId="{6D777651-19D9-4F4A-B386-803D51BF5A11}" type="presOf" srcId="{2B03A964-639E-4B25-B45C-715D2AFDB404}" destId="{0B747483-4584-401C-8CA6-62FA61D6B819}" srcOrd="0" destOrd="0" presId="urn:microsoft.com/office/officeart/2016/7/layout/RepeatingBendingProcessNew"/>
    <dgm:cxn modelId="{EC1FC173-C433-471E-AF11-6D7B934AD5C5}" type="presOf" srcId="{9CF50B31-51EF-41B8-AC5A-9AE21348FDD9}" destId="{AEEB8272-057D-4C4A-8F8F-687B77AD930E}" srcOrd="1" destOrd="0" presId="urn:microsoft.com/office/officeart/2016/7/layout/RepeatingBendingProcessNew"/>
    <dgm:cxn modelId="{46BF6481-A4E2-4EDC-BF0E-35281F96F32D}" type="presOf" srcId="{576471B8-A497-4E8A-B05F-005BD27158B2}" destId="{FE020643-6662-4939-9DB1-B6223D99A7F0}" srcOrd="1" destOrd="0" presId="urn:microsoft.com/office/officeart/2016/7/layout/RepeatingBendingProcessNew"/>
    <dgm:cxn modelId="{6E59C182-1661-4EB7-84BB-B5C4A454903D}" type="presOf" srcId="{5E8D4D07-D59D-4C90-A703-4D9AFBC37B42}" destId="{37D26725-3938-480E-B9D6-CDDCD9A89E21}" srcOrd="0" destOrd="0" presId="urn:microsoft.com/office/officeart/2016/7/layout/RepeatingBendingProcessNew"/>
    <dgm:cxn modelId="{3D716887-FB4F-4A21-9220-6802A6EF47ED}" type="presOf" srcId="{275B21F4-B1A7-4F67-9572-A291E58994AF}" destId="{826B5B9F-A273-44D2-9074-3E3038788CD3}" srcOrd="0" destOrd="0" presId="urn:microsoft.com/office/officeart/2016/7/layout/RepeatingBendingProcessNew"/>
    <dgm:cxn modelId="{972C6495-5F2B-46E4-8C40-B060CA5A2A81}" srcId="{96086111-9AFA-46A4-AE10-57F7484A88F0}" destId="{0ABC6C40-0EF1-4569-A059-A61F6509B1EE}" srcOrd="3" destOrd="0" parTransId="{D5154D69-B6EB-446E-9AD9-1D51825DB59B}" sibTransId="{4ABD2BC3-D9D8-43C2-9BDE-2D65D135EC6C}"/>
    <dgm:cxn modelId="{CFFF4F9C-D9D9-40BA-8D20-C3275127B171}" type="presOf" srcId="{9CF50B31-51EF-41B8-AC5A-9AE21348FDD9}" destId="{ADECEAF7-0D99-4321-980E-9DA5BAF70239}" srcOrd="0" destOrd="0" presId="urn:microsoft.com/office/officeart/2016/7/layout/RepeatingBendingProcessNew"/>
    <dgm:cxn modelId="{087B58B2-55FA-41C5-A40F-512682796D29}" srcId="{96086111-9AFA-46A4-AE10-57F7484A88F0}" destId="{5E8D4D07-D59D-4C90-A703-4D9AFBC37B42}" srcOrd="1" destOrd="0" parTransId="{EAE9A42A-D537-439C-A425-282413927FD8}" sibTransId="{9CF50B31-51EF-41B8-AC5A-9AE21348FDD9}"/>
    <dgm:cxn modelId="{34536AC5-2661-497B-8FCB-D3E14D48C84B}" type="presOf" srcId="{4ABD2BC3-D9D8-43C2-9BDE-2D65D135EC6C}" destId="{2EA794B6-8122-4258-8E7F-FF52DF58D649}" srcOrd="1" destOrd="0" presId="urn:microsoft.com/office/officeart/2016/7/layout/RepeatingBendingProcessNew"/>
    <dgm:cxn modelId="{DCBD0CCB-7AE6-41A2-B9D6-2EE2FCE674EF}" type="presOf" srcId="{01418BBC-A681-472F-B048-7D5ACCD18541}" destId="{B62C4C81-C32B-41D5-AE7A-644603C6F01F}" srcOrd="0" destOrd="0" presId="urn:microsoft.com/office/officeart/2016/7/layout/RepeatingBendingProcessNew"/>
    <dgm:cxn modelId="{E8CBC9CB-5116-43E3-BD7B-D7015C1E7288}" type="presOf" srcId="{60ABD567-7DC2-4A05-8A1D-2D1A3FBC6A4F}" destId="{7909422C-19BB-4FC5-A1A7-1FD5E87DB9B2}" srcOrd="1" destOrd="0" presId="urn:microsoft.com/office/officeart/2016/7/layout/RepeatingBendingProcessNew"/>
    <dgm:cxn modelId="{116895D8-6697-46F2-81AA-E084FACACB01}" srcId="{96086111-9AFA-46A4-AE10-57F7484A88F0}" destId="{2B03A964-639E-4B25-B45C-715D2AFDB404}" srcOrd="0" destOrd="0" parTransId="{21509AEA-57EB-4659-9EAA-7A0CF70C875A}" sibTransId="{576471B8-A497-4E8A-B05F-005BD27158B2}"/>
    <dgm:cxn modelId="{EB229ADD-148D-42DF-BCEB-CC052F196617}" type="presOf" srcId="{96086111-9AFA-46A4-AE10-57F7484A88F0}" destId="{39DDA9A6-65E7-4F2C-AF82-75015ED7F144}" srcOrd="0" destOrd="0" presId="urn:microsoft.com/office/officeart/2016/7/layout/RepeatingBendingProcessNew"/>
    <dgm:cxn modelId="{614D26E2-821F-471F-A00F-721EE882CD1A}" type="presOf" srcId="{0ABC6C40-0EF1-4569-A059-A61F6509B1EE}" destId="{9E95F79C-4312-45A3-94DD-14B2A7CE66A2}" srcOrd="0" destOrd="0" presId="urn:microsoft.com/office/officeart/2016/7/layout/RepeatingBendingProcessNew"/>
    <dgm:cxn modelId="{75B722E4-65CB-4FB9-9180-074D3A79AC77}" type="presOf" srcId="{576471B8-A497-4E8A-B05F-005BD27158B2}" destId="{2E12EAF7-A347-4434-8E8E-C48919AC7E37}" srcOrd="0" destOrd="0" presId="urn:microsoft.com/office/officeart/2016/7/layout/RepeatingBendingProcessNew"/>
    <dgm:cxn modelId="{E32545F1-D1E7-46C5-9E7B-C558D2A14D39}" type="presOf" srcId="{4ABD2BC3-D9D8-43C2-9BDE-2D65D135EC6C}" destId="{CDEF467B-7C88-4FB5-8AE9-F75AF87082DA}" srcOrd="0" destOrd="0" presId="urn:microsoft.com/office/officeart/2016/7/layout/RepeatingBendingProcessNew"/>
    <dgm:cxn modelId="{724A6EFA-86E4-406D-88A2-D94246FB4C1D}" srcId="{96086111-9AFA-46A4-AE10-57F7484A88F0}" destId="{F849DC60-564A-4FD3-B096-8F9033B8709A}" srcOrd="4" destOrd="0" parTransId="{89B9AAEB-C1EE-496B-8F34-7DB574EA3DB7}" sibTransId="{275B21F4-B1A7-4F67-9572-A291E58994AF}"/>
    <dgm:cxn modelId="{B2E357FC-B46E-430E-91E5-BC50C545CB5A}" type="presOf" srcId="{275B21F4-B1A7-4F67-9572-A291E58994AF}" destId="{AAAA3A65-5DD1-4487-BCB4-67000B04C770}" srcOrd="1" destOrd="0" presId="urn:microsoft.com/office/officeart/2016/7/layout/RepeatingBendingProcessNew"/>
    <dgm:cxn modelId="{E2A3FC9D-323B-4A36-AB06-1F8A9484BE1A}" type="presParOf" srcId="{39DDA9A6-65E7-4F2C-AF82-75015ED7F144}" destId="{0B747483-4584-401C-8CA6-62FA61D6B819}" srcOrd="0" destOrd="0" presId="urn:microsoft.com/office/officeart/2016/7/layout/RepeatingBendingProcessNew"/>
    <dgm:cxn modelId="{2D10F3DA-32F9-429A-9FBD-A84A401EF462}" type="presParOf" srcId="{39DDA9A6-65E7-4F2C-AF82-75015ED7F144}" destId="{2E12EAF7-A347-4434-8E8E-C48919AC7E37}" srcOrd="1" destOrd="0" presId="urn:microsoft.com/office/officeart/2016/7/layout/RepeatingBendingProcessNew"/>
    <dgm:cxn modelId="{874A7179-9301-43FF-81DB-E7C938D59943}" type="presParOf" srcId="{2E12EAF7-A347-4434-8E8E-C48919AC7E37}" destId="{FE020643-6662-4939-9DB1-B6223D99A7F0}" srcOrd="0" destOrd="0" presId="urn:microsoft.com/office/officeart/2016/7/layout/RepeatingBendingProcessNew"/>
    <dgm:cxn modelId="{3D040631-9E03-4FE3-A5C3-7D68594A8948}" type="presParOf" srcId="{39DDA9A6-65E7-4F2C-AF82-75015ED7F144}" destId="{37D26725-3938-480E-B9D6-CDDCD9A89E21}" srcOrd="2" destOrd="0" presId="urn:microsoft.com/office/officeart/2016/7/layout/RepeatingBendingProcessNew"/>
    <dgm:cxn modelId="{6502C384-25D0-4197-BB98-6090DC37AB14}" type="presParOf" srcId="{39DDA9A6-65E7-4F2C-AF82-75015ED7F144}" destId="{ADECEAF7-0D99-4321-980E-9DA5BAF70239}" srcOrd="3" destOrd="0" presId="urn:microsoft.com/office/officeart/2016/7/layout/RepeatingBendingProcessNew"/>
    <dgm:cxn modelId="{003D3FDA-57ED-4008-892A-5073835FD886}" type="presParOf" srcId="{ADECEAF7-0D99-4321-980E-9DA5BAF70239}" destId="{AEEB8272-057D-4C4A-8F8F-687B77AD930E}" srcOrd="0" destOrd="0" presId="urn:microsoft.com/office/officeart/2016/7/layout/RepeatingBendingProcessNew"/>
    <dgm:cxn modelId="{A5A05803-C113-4669-BA53-A411622F02BA}" type="presParOf" srcId="{39DDA9A6-65E7-4F2C-AF82-75015ED7F144}" destId="{FEF34FE3-ABE3-46CB-9C80-285B97F85257}" srcOrd="4" destOrd="0" presId="urn:microsoft.com/office/officeart/2016/7/layout/RepeatingBendingProcessNew"/>
    <dgm:cxn modelId="{586253EF-264A-4C25-A450-372AFC7FEFC5}" type="presParOf" srcId="{39DDA9A6-65E7-4F2C-AF82-75015ED7F144}" destId="{00D5B21B-5750-46B2-83A6-1C36E7049A51}" srcOrd="5" destOrd="0" presId="urn:microsoft.com/office/officeart/2016/7/layout/RepeatingBendingProcessNew"/>
    <dgm:cxn modelId="{E32CF420-F255-4CC6-AF27-29BC77222237}" type="presParOf" srcId="{00D5B21B-5750-46B2-83A6-1C36E7049A51}" destId="{7909422C-19BB-4FC5-A1A7-1FD5E87DB9B2}" srcOrd="0" destOrd="0" presId="urn:microsoft.com/office/officeart/2016/7/layout/RepeatingBendingProcessNew"/>
    <dgm:cxn modelId="{F0C96C11-A9E2-4BD7-B0B3-04F641FB6E74}" type="presParOf" srcId="{39DDA9A6-65E7-4F2C-AF82-75015ED7F144}" destId="{9E95F79C-4312-45A3-94DD-14B2A7CE66A2}" srcOrd="6" destOrd="0" presId="urn:microsoft.com/office/officeart/2016/7/layout/RepeatingBendingProcessNew"/>
    <dgm:cxn modelId="{5A097F43-753F-4191-B182-A8FD1D2255CD}" type="presParOf" srcId="{39DDA9A6-65E7-4F2C-AF82-75015ED7F144}" destId="{CDEF467B-7C88-4FB5-8AE9-F75AF87082DA}" srcOrd="7" destOrd="0" presId="urn:microsoft.com/office/officeart/2016/7/layout/RepeatingBendingProcessNew"/>
    <dgm:cxn modelId="{886F5718-5A7D-4FD3-B494-8FE0D4E9C82C}" type="presParOf" srcId="{CDEF467B-7C88-4FB5-8AE9-F75AF87082DA}" destId="{2EA794B6-8122-4258-8E7F-FF52DF58D649}" srcOrd="0" destOrd="0" presId="urn:microsoft.com/office/officeart/2016/7/layout/RepeatingBendingProcessNew"/>
    <dgm:cxn modelId="{69479054-A4E5-4E87-A420-EC9514EC2D1B}" type="presParOf" srcId="{39DDA9A6-65E7-4F2C-AF82-75015ED7F144}" destId="{475B7517-0C3F-48F6-9096-D7717DDB5BA5}" srcOrd="8" destOrd="0" presId="urn:microsoft.com/office/officeart/2016/7/layout/RepeatingBendingProcessNew"/>
    <dgm:cxn modelId="{51BAAEC9-AFFC-4012-AA5E-8C291AC3B755}" type="presParOf" srcId="{39DDA9A6-65E7-4F2C-AF82-75015ED7F144}" destId="{826B5B9F-A273-44D2-9074-3E3038788CD3}" srcOrd="9" destOrd="0" presId="urn:microsoft.com/office/officeart/2016/7/layout/RepeatingBendingProcessNew"/>
    <dgm:cxn modelId="{F2CDEFA9-7D43-4FEF-AF88-FC1EA910E58A}" type="presParOf" srcId="{826B5B9F-A273-44D2-9074-3E3038788CD3}" destId="{AAAA3A65-5DD1-4487-BCB4-67000B04C770}" srcOrd="0" destOrd="0" presId="urn:microsoft.com/office/officeart/2016/7/layout/RepeatingBendingProcessNew"/>
    <dgm:cxn modelId="{5D58B92F-E102-483D-8DE8-1E4599EBB7E0}" type="presParOf" srcId="{39DDA9A6-65E7-4F2C-AF82-75015ED7F144}" destId="{B62C4C81-C32B-41D5-AE7A-644603C6F01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354EC-E706-41EF-A3D3-F737B9A7BC1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4BB87-35CA-4F3E-B385-D659FEA035AC}">
      <dgm:prSet/>
      <dgm:spPr/>
      <dgm:t>
        <a:bodyPr/>
        <a:lstStyle/>
        <a:p>
          <a:r>
            <a:rPr lang="en-US"/>
            <a:t>Qubits</a:t>
          </a:r>
        </a:p>
      </dgm:t>
    </dgm:pt>
    <dgm:pt modelId="{D2A28AC3-66B8-4FA8-8D66-FB3DD3D272FB}" type="parTrans" cxnId="{7A2C7B09-0CF5-48AF-88C7-B0C1835FB0A1}">
      <dgm:prSet/>
      <dgm:spPr/>
      <dgm:t>
        <a:bodyPr/>
        <a:lstStyle/>
        <a:p>
          <a:endParaRPr lang="en-US"/>
        </a:p>
      </dgm:t>
    </dgm:pt>
    <dgm:pt modelId="{91B4AD4C-4CE7-4357-BAD2-E85DD06622AF}" type="sibTrans" cxnId="{7A2C7B09-0CF5-48AF-88C7-B0C1835FB0A1}">
      <dgm:prSet/>
      <dgm:spPr/>
      <dgm:t>
        <a:bodyPr/>
        <a:lstStyle/>
        <a:p>
          <a:endParaRPr lang="en-US"/>
        </a:p>
      </dgm:t>
    </dgm:pt>
    <dgm:pt modelId="{3C3C33E5-02AF-44DE-8CC1-50503CA90D9B}">
      <dgm:prSet/>
      <dgm:spPr/>
      <dgm:t>
        <a:bodyPr/>
        <a:lstStyle/>
        <a:p>
          <a:r>
            <a:rPr lang="en-US" dirty="0"/>
            <a:t>Probability Amplitude = Negative Probability </a:t>
          </a:r>
        </a:p>
      </dgm:t>
    </dgm:pt>
    <dgm:pt modelId="{1FD7A5E6-0F87-4A92-8703-40715ABE43E4}" type="parTrans" cxnId="{7B89E312-E553-464F-9B44-3357C6481926}">
      <dgm:prSet/>
      <dgm:spPr/>
      <dgm:t>
        <a:bodyPr/>
        <a:lstStyle/>
        <a:p>
          <a:endParaRPr lang="en-US"/>
        </a:p>
      </dgm:t>
    </dgm:pt>
    <dgm:pt modelId="{9401164D-A1D0-465B-9F36-774709538FE0}" type="sibTrans" cxnId="{7B89E312-E553-464F-9B44-3357C6481926}">
      <dgm:prSet/>
      <dgm:spPr/>
      <dgm:t>
        <a:bodyPr/>
        <a:lstStyle/>
        <a:p>
          <a:endParaRPr lang="en-US"/>
        </a:p>
      </dgm:t>
    </dgm:pt>
    <dgm:pt modelId="{171D0A05-EBF6-4F41-A6A9-8120AD28C02E}">
      <dgm:prSet/>
      <dgm:spPr/>
      <dgm:t>
        <a:bodyPr/>
        <a:lstStyle/>
        <a:p>
          <a:r>
            <a:rPr lang="en-US"/>
            <a:t>Negative Probability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Complex Numbers </a:t>
          </a:r>
        </a:p>
      </dgm:t>
    </dgm:pt>
    <dgm:pt modelId="{FB124762-C83C-4E20-8601-A80100A37DA7}" type="parTrans" cxnId="{243ADFEA-C664-4EE9-807F-D637066E3C0C}">
      <dgm:prSet/>
      <dgm:spPr/>
      <dgm:t>
        <a:bodyPr/>
        <a:lstStyle/>
        <a:p>
          <a:endParaRPr lang="en-US"/>
        </a:p>
      </dgm:t>
    </dgm:pt>
    <dgm:pt modelId="{42502124-9E99-4C15-B947-1CE7F412CF4D}" type="sibTrans" cxnId="{243ADFEA-C664-4EE9-807F-D637066E3C0C}">
      <dgm:prSet/>
      <dgm:spPr/>
      <dgm:t>
        <a:bodyPr/>
        <a:lstStyle/>
        <a:p>
          <a:endParaRPr lang="en-US"/>
        </a:p>
      </dgm:t>
    </dgm:pt>
    <dgm:pt modelId="{B861D493-0413-4D2C-A1CF-64AA1421BD8F}">
      <dgm:prSet/>
      <dgm:spPr/>
      <dgm:t>
        <a:bodyPr/>
        <a:lstStyle/>
        <a:p>
          <a:r>
            <a:rPr lang="en-US" dirty="0"/>
            <a:t>The final probability = |Probability Amplitude| [0 to 1]</a:t>
          </a:r>
        </a:p>
      </dgm:t>
    </dgm:pt>
    <dgm:pt modelId="{D7F22A4B-BED9-4F42-891F-5EA163BF1564}" type="parTrans" cxnId="{B24F4EC4-997C-4888-9BDA-43A8BB68BA40}">
      <dgm:prSet/>
      <dgm:spPr/>
      <dgm:t>
        <a:bodyPr/>
        <a:lstStyle/>
        <a:p>
          <a:endParaRPr lang="en-US"/>
        </a:p>
      </dgm:t>
    </dgm:pt>
    <dgm:pt modelId="{39781467-009B-4350-AAC4-4043485B5065}" type="sibTrans" cxnId="{B24F4EC4-997C-4888-9BDA-43A8BB68BA40}">
      <dgm:prSet/>
      <dgm:spPr/>
      <dgm:t>
        <a:bodyPr/>
        <a:lstStyle/>
        <a:p>
          <a:endParaRPr lang="en-US"/>
        </a:p>
      </dgm:t>
    </dgm:pt>
    <dgm:pt modelId="{3EF07969-840E-4EE9-8CEE-DC4FAE3D977E}">
      <dgm:prSet/>
      <dgm:spPr/>
      <dgm:t>
        <a:bodyPr/>
        <a:lstStyle/>
        <a:p>
          <a:r>
            <a:rPr lang="en-US" dirty="0"/>
            <a:t>Complex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Probability of One Path can decrease Probability of another because of the imaginary parts</a:t>
          </a:r>
        </a:p>
      </dgm:t>
    </dgm:pt>
    <dgm:pt modelId="{A8C5C033-030B-4BBE-AAE2-B0408E85A497}" type="parTrans" cxnId="{DDD534F5-0DB1-4724-9517-8E65AB84EBB6}">
      <dgm:prSet/>
      <dgm:spPr/>
      <dgm:t>
        <a:bodyPr/>
        <a:lstStyle/>
        <a:p>
          <a:endParaRPr lang="en-US"/>
        </a:p>
      </dgm:t>
    </dgm:pt>
    <dgm:pt modelId="{85B458C7-AA80-4D69-A94D-D231C92F437D}" type="sibTrans" cxnId="{DDD534F5-0DB1-4724-9517-8E65AB84EBB6}">
      <dgm:prSet/>
      <dgm:spPr/>
      <dgm:t>
        <a:bodyPr/>
        <a:lstStyle/>
        <a:p>
          <a:endParaRPr lang="en-US"/>
        </a:p>
      </dgm:t>
    </dgm:pt>
    <dgm:pt modelId="{310041AC-BB09-4249-9F3F-F7C57B92785E}">
      <dgm:prSet/>
      <dgm:spPr/>
      <dgm:t>
        <a:bodyPr/>
        <a:lstStyle/>
        <a:p>
          <a:r>
            <a:rPr lang="en-US"/>
            <a:t>This is called Path Cancellation </a:t>
          </a:r>
        </a:p>
      </dgm:t>
    </dgm:pt>
    <dgm:pt modelId="{FB03B21A-2874-493A-A017-CD6D7FD66209}" type="parTrans" cxnId="{4BED61D1-A862-4C95-AD76-5ECB18BA24B8}">
      <dgm:prSet/>
      <dgm:spPr/>
      <dgm:t>
        <a:bodyPr/>
        <a:lstStyle/>
        <a:p>
          <a:endParaRPr lang="en-US"/>
        </a:p>
      </dgm:t>
    </dgm:pt>
    <dgm:pt modelId="{5B28C805-20A6-458A-A8C9-36E395F4AD22}" type="sibTrans" cxnId="{4BED61D1-A862-4C95-AD76-5ECB18BA24B8}">
      <dgm:prSet/>
      <dgm:spPr/>
      <dgm:t>
        <a:bodyPr/>
        <a:lstStyle/>
        <a:p>
          <a:endParaRPr lang="en-US"/>
        </a:p>
      </dgm:t>
    </dgm:pt>
    <dgm:pt modelId="{B3DFBE4F-C4CD-4850-8243-9CCCF7C18C81}" type="pres">
      <dgm:prSet presAssocID="{123354EC-E706-41EF-A3D3-F737B9A7BC1F}" presName="vert0" presStyleCnt="0">
        <dgm:presLayoutVars>
          <dgm:dir/>
          <dgm:animOne val="branch"/>
          <dgm:animLvl val="lvl"/>
        </dgm:presLayoutVars>
      </dgm:prSet>
      <dgm:spPr/>
    </dgm:pt>
    <dgm:pt modelId="{2BB02AB2-69B2-4F66-870A-60AB05F1E30D}" type="pres">
      <dgm:prSet presAssocID="{D384BB87-35CA-4F3E-B385-D659FEA035AC}" presName="thickLine" presStyleLbl="alignNode1" presStyleIdx="0" presStyleCnt="6"/>
      <dgm:spPr/>
    </dgm:pt>
    <dgm:pt modelId="{FB21FC37-BF64-43A9-9BCB-BA1651854550}" type="pres">
      <dgm:prSet presAssocID="{D384BB87-35CA-4F3E-B385-D659FEA035AC}" presName="horz1" presStyleCnt="0"/>
      <dgm:spPr/>
    </dgm:pt>
    <dgm:pt modelId="{3D182973-461F-431F-8EF5-BB286B6ED5D3}" type="pres">
      <dgm:prSet presAssocID="{D384BB87-35CA-4F3E-B385-D659FEA035AC}" presName="tx1" presStyleLbl="revTx" presStyleIdx="0" presStyleCnt="6"/>
      <dgm:spPr/>
    </dgm:pt>
    <dgm:pt modelId="{01E3709C-53E1-43BB-9C8C-34F602D52DD6}" type="pres">
      <dgm:prSet presAssocID="{D384BB87-35CA-4F3E-B385-D659FEA035AC}" presName="vert1" presStyleCnt="0"/>
      <dgm:spPr/>
    </dgm:pt>
    <dgm:pt modelId="{C1D9265C-1FC6-4F73-AD07-965A8A2C9C98}" type="pres">
      <dgm:prSet presAssocID="{3C3C33E5-02AF-44DE-8CC1-50503CA90D9B}" presName="thickLine" presStyleLbl="alignNode1" presStyleIdx="1" presStyleCnt="6"/>
      <dgm:spPr/>
    </dgm:pt>
    <dgm:pt modelId="{792AA78B-A8FD-4458-8B08-5F22E8AC5244}" type="pres">
      <dgm:prSet presAssocID="{3C3C33E5-02AF-44DE-8CC1-50503CA90D9B}" presName="horz1" presStyleCnt="0"/>
      <dgm:spPr/>
    </dgm:pt>
    <dgm:pt modelId="{A4860CF3-A243-4E96-8D13-C0DF2FD12C41}" type="pres">
      <dgm:prSet presAssocID="{3C3C33E5-02AF-44DE-8CC1-50503CA90D9B}" presName="tx1" presStyleLbl="revTx" presStyleIdx="1" presStyleCnt="6"/>
      <dgm:spPr/>
    </dgm:pt>
    <dgm:pt modelId="{BC1FD66D-FEDC-47AE-B042-729E766FCCA0}" type="pres">
      <dgm:prSet presAssocID="{3C3C33E5-02AF-44DE-8CC1-50503CA90D9B}" presName="vert1" presStyleCnt="0"/>
      <dgm:spPr/>
    </dgm:pt>
    <dgm:pt modelId="{1E06D4B6-3F4A-4FA7-A233-A9F595ED88FF}" type="pres">
      <dgm:prSet presAssocID="{171D0A05-EBF6-4F41-A6A9-8120AD28C02E}" presName="thickLine" presStyleLbl="alignNode1" presStyleIdx="2" presStyleCnt="6"/>
      <dgm:spPr/>
    </dgm:pt>
    <dgm:pt modelId="{E4E15A48-2E93-48D5-AFA3-351667BF1765}" type="pres">
      <dgm:prSet presAssocID="{171D0A05-EBF6-4F41-A6A9-8120AD28C02E}" presName="horz1" presStyleCnt="0"/>
      <dgm:spPr/>
    </dgm:pt>
    <dgm:pt modelId="{E11109E6-7C08-4A5E-8063-B493C40A0C96}" type="pres">
      <dgm:prSet presAssocID="{171D0A05-EBF6-4F41-A6A9-8120AD28C02E}" presName="tx1" presStyleLbl="revTx" presStyleIdx="2" presStyleCnt="6"/>
      <dgm:spPr/>
    </dgm:pt>
    <dgm:pt modelId="{96A2685C-868C-4BDF-8FCC-03FEA877CB7F}" type="pres">
      <dgm:prSet presAssocID="{171D0A05-EBF6-4F41-A6A9-8120AD28C02E}" presName="vert1" presStyleCnt="0"/>
      <dgm:spPr/>
    </dgm:pt>
    <dgm:pt modelId="{200E550F-B5FB-46A4-82E2-50A9AC0EBEBB}" type="pres">
      <dgm:prSet presAssocID="{B861D493-0413-4D2C-A1CF-64AA1421BD8F}" presName="thickLine" presStyleLbl="alignNode1" presStyleIdx="3" presStyleCnt="6"/>
      <dgm:spPr/>
    </dgm:pt>
    <dgm:pt modelId="{D891C3DF-48D2-40D2-A7A0-B17C97DD2051}" type="pres">
      <dgm:prSet presAssocID="{B861D493-0413-4D2C-A1CF-64AA1421BD8F}" presName="horz1" presStyleCnt="0"/>
      <dgm:spPr/>
    </dgm:pt>
    <dgm:pt modelId="{D5CB7D87-5E98-4683-8089-81EC2EBF3DD1}" type="pres">
      <dgm:prSet presAssocID="{B861D493-0413-4D2C-A1CF-64AA1421BD8F}" presName="tx1" presStyleLbl="revTx" presStyleIdx="3" presStyleCnt="6"/>
      <dgm:spPr/>
    </dgm:pt>
    <dgm:pt modelId="{516EA240-8779-4732-BCAA-35B41836A9C1}" type="pres">
      <dgm:prSet presAssocID="{B861D493-0413-4D2C-A1CF-64AA1421BD8F}" presName="vert1" presStyleCnt="0"/>
      <dgm:spPr/>
    </dgm:pt>
    <dgm:pt modelId="{5B1B1D82-9403-4F80-B04D-D0354253DC75}" type="pres">
      <dgm:prSet presAssocID="{3EF07969-840E-4EE9-8CEE-DC4FAE3D977E}" presName="thickLine" presStyleLbl="alignNode1" presStyleIdx="4" presStyleCnt="6"/>
      <dgm:spPr/>
    </dgm:pt>
    <dgm:pt modelId="{4CF0F0BB-3FD3-43FF-8E9F-E027326C9E5C}" type="pres">
      <dgm:prSet presAssocID="{3EF07969-840E-4EE9-8CEE-DC4FAE3D977E}" presName="horz1" presStyleCnt="0"/>
      <dgm:spPr/>
    </dgm:pt>
    <dgm:pt modelId="{305CAC73-6F11-4FC4-A81E-BD4F7D3CD967}" type="pres">
      <dgm:prSet presAssocID="{3EF07969-840E-4EE9-8CEE-DC4FAE3D977E}" presName="tx1" presStyleLbl="revTx" presStyleIdx="4" presStyleCnt="6"/>
      <dgm:spPr/>
    </dgm:pt>
    <dgm:pt modelId="{406F84C1-876E-48FD-ABA4-51D15FDAE815}" type="pres">
      <dgm:prSet presAssocID="{3EF07969-840E-4EE9-8CEE-DC4FAE3D977E}" presName="vert1" presStyleCnt="0"/>
      <dgm:spPr/>
    </dgm:pt>
    <dgm:pt modelId="{DB2281DF-DF30-4FEA-8FA0-D79AA72EE649}" type="pres">
      <dgm:prSet presAssocID="{310041AC-BB09-4249-9F3F-F7C57B92785E}" presName="thickLine" presStyleLbl="alignNode1" presStyleIdx="5" presStyleCnt="6"/>
      <dgm:spPr/>
    </dgm:pt>
    <dgm:pt modelId="{4F7B505B-FB59-44D7-9D3C-A19FF16DCCDF}" type="pres">
      <dgm:prSet presAssocID="{310041AC-BB09-4249-9F3F-F7C57B92785E}" presName="horz1" presStyleCnt="0"/>
      <dgm:spPr/>
    </dgm:pt>
    <dgm:pt modelId="{F40B34D5-F64D-4DC1-BB89-29D2CB78521A}" type="pres">
      <dgm:prSet presAssocID="{310041AC-BB09-4249-9F3F-F7C57B92785E}" presName="tx1" presStyleLbl="revTx" presStyleIdx="5" presStyleCnt="6"/>
      <dgm:spPr/>
    </dgm:pt>
    <dgm:pt modelId="{440A473C-E97D-4D16-926B-22C7BE66423B}" type="pres">
      <dgm:prSet presAssocID="{310041AC-BB09-4249-9F3F-F7C57B92785E}" presName="vert1" presStyleCnt="0"/>
      <dgm:spPr/>
    </dgm:pt>
  </dgm:ptLst>
  <dgm:cxnLst>
    <dgm:cxn modelId="{7A2C7B09-0CF5-48AF-88C7-B0C1835FB0A1}" srcId="{123354EC-E706-41EF-A3D3-F737B9A7BC1F}" destId="{D384BB87-35CA-4F3E-B385-D659FEA035AC}" srcOrd="0" destOrd="0" parTransId="{D2A28AC3-66B8-4FA8-8D66-FB3DD3D272FB}" sibTransId="{91B4AD4C-4CE7-4357-BAD2-E85DD06622AF}"/>
    <dgm:cxn modelId="{F9983C0E-7C9D-4DE1-9691-9689DF4DFEDA}" type="presOf" srcId="{310041AC-BB09-4249-9F3F-F7C57B92785E}" destId="{F40B34D5-F64D-4DC1-BB89-29D2CB78521A}" srcOrd="0" destOrd="0" presId="urn:microsoft.com/office/officeart/2008/layout/LinedList"/>
    <dgm:cxn modelId="{7B89E312-E553-464F-9B44-3357C6481926}" srcId="{123354EC-E706-41EF-A3D3-F737B9A7BC1F}" destId="{3C3C33E5-02AF-44DE-8CC1-50503CA90D9B}" srcOrd="1" destOrd="0" parTransId="{1FD7A5E6-0F87-4A92-8703-40715ABE43E4}" sibTransId="{9401164D-A1D0-465B-9F36-774709538FE0}"/>
    <dgm:cxn modelId="{3583C317-C1F9-4F01-9EC6-F5B7A69A7D83}" type="presOf" srcId="{D384BB87-35CA-4F3E-B385-D659FEA035AC}" destId="{3D182973-461F-431F-8EF5-BB286B6ED5D3}" srcOrd="0" destOrd="0" presId="urn:microsoft.com/office/officeart/2008/layout/LinedList"/>
    <dgm:cxn modelId="{23E9B027-260B-4109-AB96-D9596B723FA4}" type="presOf" srcId="{123354EC-E706-41EF-A3D3-F737B9A7BC1F}" destId="{B3DFBE4F-C4CD-4850-8243-9CCCF7C18C81}" srcOrd="0" destOrd="0" presId="urn:microsoft.com/office/officeart/2008/layout/LinedList"/>
    <dgm:cxn modelId="{42CDB73D-0ECA-4E14-841E-8E2C7868BF1D}" type="presOf" srcId="{B861D493-0413-4D2C-A1CF-64AA1421BD8F}" destId="{D5CB7D87-5E98-4683-8089-81EC2EBF3DD1}" srcOrd="0" destOrd="0" presId="urn:microsoft.com/office/officeart/2008/layout/LinedList"/>
    <dgm:cxn modelId="{3CB72478-1EFC-44CB-8060-DB5E4552EE01}" type="presOf" srcId="{3EF07969-840E-4EE9-8CEE-DC4FAE3D977E}" destId="{305CAC73-6F11-4FC4-A81E-BD4F7D3CD967}" srcOrd="0" destOrd="0" presId="urn:microsoft.com/office/officeart/2008/layout/LinedList"/>
    <dgm:cxn modelId="{56684558-E5A0-4487-9754-296B4BE1A4EF}" type="presOf" srcId="{171D0A05-EBF6-4F41-A6A9-8120AD28C02E}" destId="{E11109E6-7C08-4A5E-8063-B493C40A0C96}" srcOrd="0" destOrd="0" presId="urn:microsoft.com/office/officeart/2008/layout/LinedList"/>
    <dgm:cxn modelId="{B24F4EC4-997C-4888-9BDA-43A8BB68BA40}" srcId="{123354EC-E706-41EF-A3D3-F737B9A7BC1F}" destId="{B861D493-0413-4D2C-A1CF-64AA1421BD8F}" srcOrd="3" destOrd="0" parTransId="{D7F22A4B-BED9-4F42-891F-5EA163BF1564}" sibTransId="{39781467-009B-4350-AAC4-4043485B5065}"/>
    <dgm:cxn modelId="{4BED61D1-A862-4C95-AD76-5ECB18BA24B8}" srcId="{123354EC-E706-41EF-A3D3-F737B9A7BC1F}" destId="{310041AC-BB09-4249-9F3F-F7C57B92785E}" srcOrd="5" destOrd="0" parTransId="{FB03B21A-2874-493A-A017-CD6D7FD66209}" sibTransId="{5B28C805-20A6-458A-A8C9-36E395F4AD22}"/>
    <dgm:cxn modelId="{243ADFEA-C664-4EE9-807F-D637066E3C0C}" srcId="{123354EC-E706-41EF-A3D3-F737B9A7BC1F}" destId="{171D0A05-EBF6-4F41-A6A9-8120AD28C02E}" srcOrd="2" destOrd="0" parTransId="{FB124762-C83C-4E20-8601-A80100A37DA7}" sibTransId="{42502124-9E99-4C15-B947-1CE7F412CF4D}"/>
    <dgm:cxn modelId="{DDD534F5-0DB1-4724-9517-8E65AB84EBB6}" srcId="{123354EC-E706-41EF-A3D3-F737B9A7BC1F}" destId="{3EF07969-840E-4EE9-8CEE-DC4FAE3D977E}" srcOrd="4" destOrd="0" parTransId="{A8C5C033-030B-4BBE-AAE2-B0408E85A497}" sibTransId="{85B458C7-AA80-4D69-A94D-D231C92F437D}"/>
    <dgm:cxn modelId="{28444EFF-817A-44D0-8953-4DCCD417862F}" type="presOf" srcId="{3C3C33E5-02AF-44DE-8CC1-50503CA90D9B}" destId="{A4860CF3-A243-4E96-8D13-C0DF2FD12C41}" srcOrd="0" destOrd="0" presId="urn:microsoft.com/office/officeart/2008/layout/LinedList"/>
    <dgm:cxn modelId="{04EC60CC-92C8-4599-9EFB-7FE9A98CC8F1}" type="presParOf" srcId="{B3DFBE4F-C4CD-4850-8243-9CCCF7C18C81}" destId="{2BB02AB2-69B2-4F66-870A-60AB05F1E30D}" srcOrd="0" destOrd="0" presId="urn:microsoft.com/office/officeart/2008/layout/LinedList"/>
    <dgm:cxn modelId="{CC3627DE-A315-4766-B7CD-9648E81F1EC2}" type="presParOf" srcId="{B3DFBE4F-C4CD-4850-8243-9CCCF7C18C81}" destId="{FB21FC37-BF64-43A9-9BCB-BA1651854550}" srcOrd="1" destOrd="0" presId="urn:microsoft.com/office/officeart/2008/layout/LinedList"/>
    <dgm:cxn modelId="{3506BE9F-A300-40FE-8DC1-2AC96E931E59}" type="presParOf" srcId="{FB21FC37-BF64-43A9-9BCB-BA1651854550}" destId="{3D182973-461F-431F-8EF5-BB286B6ED5D3}" srcOrd="0" destOrd="0" presId="urn:microsoft.com/office/officeart/2008/layout/LinedList"/>
    <dgm:cxn modelId="{B33E0F74-80A5-4A74-A039-011A7B2B6CD2}" type="presParOf" srcId="{FB21FC37-BF64-43A9-9BCB-BA1651854550}" destId="{01E3709C-53E1-43BB-9C8C-34F602D52DD6}" srcOrd="1" destOrd="0" presId="urn:microsoft.com/office/officeart/2008/layout/LinedList"/>
    <dgm:cxn modelId="{594DBF2F-6ADB-488A-8F36-D49DBAAF8A34}" type="presParOf" srcId="{B3DFBE4F-C4CD-4850-8243-9CCCF7C18C81}" destId="{C1D9265C-1FC6-4F73-AD07-965A8A2C9C98}" srcOrd="2" destOrd="0" presId="urn:microsoft.com/office/officeart/2008/layout/LinedList"/>
    <dgm:cxn modelId="{2462C624-9D60-4FC1-8F0F-1C2AED4ECB82}" type="presParOf" srcId="{B3DFBE4F-C4CD-4850-8243-9CCCF7C18C81}" destId="{792AA78B-A8FD-4458-8B08-5F22E8AC5244}" srcOrd="3" destOrd="0" presId="urn:microsoft.com/office/officeart/2008/layout/LinedList"/>
    <dgm:cxn modelId="{FF40152D-D6DF-4CBC-9AA8-4FB4E7EFC694}" type="presParOf" srcId="{792AA78B-A8FD-4458-8B08-5F22E8AC5244}" destId="{A4860CF3-A243-4E96-8D13-C0DF2FD12C41}" srcOrd="0" destOrd="0" presId="urn:microsoft.com/office/officeart/2008/layout/LinedList"/>
    <dgm:cxn modelId="{292215FB-C464-42B0-BC11-E391F8258374}" type="presParOf" srcId="{792AA78B-A8FD-4458-8B08-5F22E8AC5244}" destId="{BC1FD66D-FEDC-47AE-B042-729E766FCCA0}" srcOrd="1" destOrd="0" presId="urn:microsoft.com/office/officeart/2008/layout/LinedList"/>
    <dgm:cxn modelId="{926C8758-786D-46C6-BFAC-6CF159C588D4}" type="presParOf" srcId="{B3DFBE4F-C4CD-4850-8243-9CCCF7C18C81}" destId="{1E06D4B6-3F4A-4FA7-A233-A9F595ED88FF}" srcOrd="4" destOrd="0" presId="urn:microsoft.com/office/officeart/2008/layout/LinedList"/>
    <dgm:cxn modelId="{3F4F2943-6578-4578-A225-FD5C3CBB8D87}" type="presParOf" srcId="{B3DFBE4F-C4CD-4850-8243-9CCCF7C18C81}" destId="{E4E15A48-2E93-48D5-AFA3-351667BF1765}" srcOrd="5" destOrd="0" presId="urn:microsoft.com/office/officeart/2008/layout/LinedList"/>
    <dgm:cxn modelId="{E2EAA6B8-C10E-4E03-9C8A-49395113276A}" type="presParOf" srcId="{E4E15A48-2E93-48D5-AFA3-351667BF1765}" destId="{E11109E6-7C08-4A5E-8063-B493C40A0C96}" srcOrd="0" destOrd="0" presId="urn:microsoft.com/office/officeart/2008/layout/LinedList"/>
    <dgm:cxn modelId="{B653D878-7307-40DA-BC8C-02BB2099FF95}" type="presParOf" srcId="{E4E15A48-2E93-48D5-AFA3-351667BF1765}" destId="{96A2685C-868C-4BDF-8FCC-03FEA877CB7F}" srcOrd="1" destOrd="0" presId="urn:microsoft.com/office/officeart/2008/layout/LinedList"/>
    <dgm:cxn modelId="{B894C1F6-D0CA-4937-9DCA-FC73653D82B9}" type="presParOf" srcId="{B3DFBE4F-C4CD-4850-8243-9CCCF7C18C81}" destId="{200E550F-B5FB-46A4-82E2-50A9AC0EBEBB}" srcOrd="6" destOrd="0" presId="urn:microsoft.com/office/officeart/2008/layout/LinedList"/>
    <dgm:cxn modelId="{EE9DC6CE-2A9A-4429-A3FD-DE617E9506F2}" type="presParOf" srcId="{B3DFBE4F-C4CD-4850-8243-9CCCF7C18C81}" destId="{D891C3DF-48D2-40D2-A7A0-B17C97DD2051}" srcOrd="7" destOrd="0" presId="urn:microsoft.com/office/officeart/2008/layout/LinedList"/>
    <dgm:cxn modelId="{A5E745DB-FD49-4539-A2AE-B40D4C0059F3}" type="presParOf" srcId="{D891C3DF-48D2-40D2-A7A0-B17C97DD2051}" destId="{D5CB7D87-5E98-4683-8089-81EC2EBF3DD1}" srcOrd="0" destOrd="0" presId="urn:microsoft.com/office/officeart/2008/layout/LinedList"/>
    <dgm:cxn modelId="{E3ECBC3A-3E6F-4C44-A098-25D57060285A}" type="presParOf" srcId="{D891C3DF-48D2-40D2-A7A0-B17C97DD2051}" destId="{516EA240-8779-4732-BCAA-35B41836A9C1}" srcOrd="1" destOrd="0" presId="urn:microsoft.com/office/officeart/2008/layout/LinedList"/>
    <dgm:cxn modelId="{A3170CD7-44D8-4839-8F92-EEC3306E92AB}" type="presParOf" srcId="{B3DFBE4F-C4CD-4850-8243-9CCCF7C18C81}" destId="{5B1B1D82-9403-4F80-B04D-D0354253DC75}" srcOrd="8" destOrd="0" presId="urn:microsoft.com/office/officeart/2008/layout/LinedList"/>
    <dgm:cxn modelId="{98932DFD-8187-42A1-86FE-898FE3036C6E}" type="presParOf" srcId="{B3DFBE4F-C4CD-4850-8243-9CCCF7C18C81}" destId="{4CF0F0BB-3FD3-43FF-8E9F-E027326C9E5C}" srcOrd="9" destOrd="0" presId="urn:microsoft.com/office/officeart/2008/layout/LinedList"/>
    <dgm:cxn modelId="{48AAF090-3E1A-4B13-B7AF-418CCC09F04C}" type="presParOf" srcId="{4CF0F0BB-3FD3-43FF-8E9F-E027326C9E5C}" destId="{305CAC73-6F11-4FC4-A81E-BD4F7D3CD967}" srcOrd="0" destOrd="0" presId="urn:microsoft.com/office/officeart/2008/layout/LinedList"/>
    <dgm:cxn modelId="{DC655B79-4DC4-4595-AA51-1530EAADD4EF}" type="presParOf" srcId="{4CF0F0BB-3FD3-43FF-8E9F-E027326C9E5C}" destId="{406F84C1-876E-48FD-ABA4-51D15FDAE815}" srcOrd="1" destOrd="0" presId="urn:microsoft.com/office/officeart/2008/layout/LinedList"/>
    <dgm:cxn modelId="{8191642A-1233-4F84-A1EF-D2707A11CFB4}" type="presParOf" srcId="{B3DFBE4F-C4CD-4850-8243-9CCCF7C18C81}" destId="{DB2281DF-DF30-4FEA-8FA0-D79AA72EE649}" srcOrd="10" destOrd="0" presId="urn:microsoft.com/office/officeart/2008/layout/LinedList"/>
    <dgm:cxn modelId="{6E63F3BC-AB5C-4512-9E2B-B9605E3E652D}" type="presParOf" srcId="{B3DFBE4F-C4CD-4850-8243-9CCCF7C18C81}" destId="{4F7B505B-FB59-44D7-9D3C-A19FF16DCCDF}" srcOrd="11" destOrd="0" presId="urn:microsoft.com/office/officeart/2008/layout/LinedList"/>
    <dgm:cxn modelId="{FEE059E5-963C-4FDD-BA67-036F28BB4E84}" type="presParOf" srcId="{4F7B505B-FB59-44D7-9D3C-A19FF16DCCDF}" destId="{F40B34D5-F64D-4DC1-BB89-29D2CB78521A}" srcOrd="0" destOrd="0" presId="urn:microsoft.com/office/officeart/2008/layout/LinedList"/>
    <dgm:cxn modelId="{CA708C1D-F41B-4B0A-8073-A5A5B12563CC}" type="presParOf" srcId="{4F7B505B-FB59-44D7-9D3C-A19FF16DCCDF}" destId="{440A473C-E97D-4D16-926B-22C7BE664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984B68-36CF-4BFC-8997-BF1CC3E925C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F69F4B-EDA0-432A-BFBA-B7A3A33E75FA}">
      <dgm:prSet/>
      <dgm:spPr/>
      <dgm:t>
        <a:bodyPr/>
        <a:lstStyle/>
        <a:p>
          <a:r>
            <a:rPr lang="en-US"/>
            <a:t>Integer Factorization (Peter Shor)</a:t>
          </a:r>
        </a:p>
      </dgm:t>
    </dgm:pt>
    <dgm:pt modelId="{2B8FA3E2-55FD-4AE6-95AF-8137ED6F778B}" type="parTrans" cxnId="{DA4E8541-012C-47EB-AC3B-4C3179078E74}">
      <dgm:prSet/>
      <dgm:spPr/>
      <dgm:t>
        <a:bodyPr/>
        <a:lstStyle/>
        <a:p>
          <a:endParaRPr lang="en-US"/>
        </a:p>
      </dgm:t>
    </dgm:pt>
    <dgm:pt modelId="{D54DC835-ACEB-4613-A42D-3BD9961D7227}" type="sibTrans" cxnId="{DA4E8541-012C-47EB-AC3B-4C3179078E74}">
      <dgm:prSet/>
      <dgm:spPr/>
      <dgm:t>
        <a:bodyPr/>
        <a:lstStyle/>
        <a:p>
          <a:endParaRPr lang="en-US"/>
        </a:p>
      </dgm:t>
    </dgm:pt>
    <dgm:pt modelId="{37217B1B-8A0A-46E5-978D-2AB7A046DA2B}">
      <dgm:prSet/>
      <dgm:spPr/>
      <dgm:t>
        <a:bodyPr/>
        <a:lstStyle/>
        <a:p>
          <a:r>
            <a:rPr lang="en-US"/>
            <a:t>Search (Lov Grover) </a:t>
          </a:r>
        </a:p>
      </dgm:t>
    </dgm:pt>
    <dgm:pt modelId="{A6399E42-DA83-46D4-B9DD-9512C95B2DEE}" type="parTrans" cxnId="{A5C7BF74-148C-4491-B070-8EE39CFAFB15}">
      <dgm:prSet/>
      <dgm:spPr/>
      <dgm:t>
        <a:bodyPr/>
        <a:lstStyle/>
        <a:p>
          <a:endParaRPr lang="en-US"/>
        </a:p>
      </dgm:t>
    </dgm:pt>
    <dgm:pt modelId="{0D7B3079-1EC9-4403-A07D-2C680C25CB31}" type="sibTrans" cxnId="{A5C7BF74-148C-4491-B070-8EE39CFAFB15}">
      <dgm:prSet/>
      <dgm:spPr/>
      <dgm:t>
        <a:bodyPr/>
        <a:lstStyle/>
        <a:p>
          <a:endParaRPr lang="en-US"/>
        </a:p>
      </dgm:t>
    </dgm:pt>
    <dgm:pt modelId="{C1DE7E11-BBCA-4465-BA1B-938C5B3FC969}">
      <dgm:prSet/>
      <dgm:spPr/>
      <dgm:t>
        <a:bodyPr/>
        <a:lstStyle/>
        <a:p>
          <a:r>
            <a:rPr lang="en-US"/>
            <a:t>Intermediate Paths leading to wrong outputs cancel each other while those that lead to right output add to each others probability</a:t>
          </a:r>
        </a:p>
      </dgm:t>
    </dgm:pt>
    <dgm:pt modelId="{380AC7BF-DA30-4DA6-A77E-6DB29D362453}" type="parTrans" cxnId="{80332411-DFC4-4BF3-8B0D-606161D5B9FC}">
      <dgm:prSet/>
      <dgm:spPr/>
      <dgm:t>
        <a:bodyPr/>
        <a:lstStyle/>
        <a:p>
          <a:endParaRPr lang="en-US"/>
        </a:p>
      </dgm:t>
    </dgm:pt>
    <dgm:pt modelId="{7A0A08E1-080D-455E-B7D3-6802C73146E2}" type="sibTrans" cxnId="{80332411-DFC4-4BF3-8B0D-606161D5B9FC}">
      <dgm:prSet/>
      <dgm:spPr/>
      <dgm:t>
        <a:bodyPr/>
        <a:lstStyle/>
        <a:p>
          <a:endParaRPr lang="en-US"/>
        </a:p>
      </dgm:t>
    </dgm:pt>
    <dgm:pt modelId="{E939C7E4-E551-48EC-BBD3-0192383187ED}" type="pres">
      <dgm:prSet presAssocID="{9C984B68-36CF-4BFC-8997-BF1CC3E925C0}" presName="linear" presStyleCnt="0">
        <dgm:presLayoutVars>
          <dgm:animLvl val="lvl"/>
          <dgm:resizeHandles val="exact"/>
        </dgm:presLayoutVars>
      </dgm:prSet>
      <dgm:spPr/>
    </dgm:pt>
    <dgm:pt modelId="{AEA585F2-BD9D-4BEF-839B-D48F569FF7F8}" type="pres">
      <dgm:prSet presAssocID="{BFF69F4B-EDA0-432A-BFBA-B7A3A33E7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BAD29E-64F2-4214-A1EC-7FAF2F6E77B9}" type="pres">
      <dgm:prSet presAssocID="{D54DC835-ACEB-4613-A42D-3BD9961D7227}" presName="spacer" presStyleCnt="0"/>
      <dgm:spPr/>
    </dgm:pt>
    <dgm:pt modelId="{709FE0A7-C3F4-4A17-9AED-1A83D93CEA23}" type="pres">
      <dgm:prSet presAssocID="{37217B1B-8A0A-46E5-978D-2AB7A046DA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961383-3BB0-44D9-A55F-2DBCAFD14655}" type="pres">
      <dgm:prSet presAssocID="{0D7B3079-1EC9-4403-A07D-2C680C25CB31}" presName="spacer" presStyleCnt="0"/>
      <dgm:spPr/>
    </dgm:pt>
    <dgm:pt modelId="{2CBCFB35-A1A2-4581-9DDC-297031332B7A}" type="pres">
      <dgm:prSet presAssocID="{C1DE7E11-BBCA-4465-BA1B-938C5B3FC9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332411-DFC4-4BF3-8B0D-606161D5B9FC}" srcId="{9C984B68-36CF-4BFC-8997-BF1CC3E925C0}" destId="{C1DE7E11-BBCA-4465-BA1B-938C5B3FC969}" srcOrd="2" destOrd="0" parTransId="{380AC7BF-DA30-4DA6-A77E-6DB29D362453}" sibTransId="{7A0A08E1-080D-455E-B7D3-6802C73146E2}"/>
    <dgm:cxn modelId="{DA4E8541-012C-47EB-AC3B-4C3179078E74}" srcId="{9C984B68-36CF-4BFC-8997-BF1CC3E925C0}" destId="{BFF69F4B-EDA0-432A-BFBA-B7A3A33E75FA}" srcOrd="0" destOrd="0" parTransId="{2B8FA3E2-55FD-4AE6-95AF-8137ED6F778B}" sibTransId="{D54DC835-ACEB-4613-A42D-3BD9961D7227}"/>
    <dgm:cxn modelId="{5CD96F4A-CCB0-4150-BDC4-355A9A41EF20}" type="presOf" srcId="{BFF69F4B-EDA0-432A-BFBA-B7A3A33E75FA}" destId="{AEA585F2-BD9D-4BEF-839B-D48F569FF7F8}" srcOrd="0" destOrd="0" presId="urn:microsoft.com/office/officeart/2005/8/layout/vList2"/>
    <dgm:cxn modelId="{A5C7BF74-148C-4491-B070-8EE39CFAFB15}" srcId="{9C984B68-36CF-4BFC-8997-BF1CC3E925C0}" destId="{37217B1B-8A0A-46E5-978D-2AB7A046DA2B}" srcOrd="1" destOrd="0" parTransId="{A6399E42-DA83-46D4-B9DD-9512C95B2DEE}" sibTransId="{0D7B3079-1EC9-4403-A07D-2C680C25CB31}"/>
    <dgm:cxn modelId="{251B9DAA-349E-4FFA-A906-BEE97FBB808C}" type="presOf" srcId="{9C984B68-36CF-4BFC-8997-BF1CC3E925C0}" destId="{E939C7E4-E551-48EC-BBD3-0192383187ED}" srcOrd="0" destOrd="0" presId="urn:microsoft.com/office/officeart/2005/8/layout/vList2"/>
    <dgm:cxn modelId="{CABA7AC5-777F-4DC8-AA4D-AFB2D6237974}" type="presOf" srcId="{37217B1B-8A0A-46E5-978D-2AB7A046DA2B}" destId="{709FE0A7-C3F4-4A17-9AED-1A83D93CEA23}" srcOrd="0" destOrd="0" presId="urn:microsoft.com/office/officeart/2005/8/layout/vList2"/>
    <dgm:cxn modelId="{45AFCEEA-EEF2-484A-8B0D-8C6A806FD9CB}" type="presOf" srcId="{C1DE7E11-BBCA-4465-BA1B-938C5B3FC969}" destId="{2CBCFB35-A1A2-4581-9DDC-297031332B7A}" srcOrd="0" destOrd="0" presId="urn:microsoft.com/office/officeart/2005/8/layout/vList2"/>
    <dgm:cxn modelId="{2B6DFC14-3ACC-4CE4-A35E-94004ED7A54A}" type="presParOf" srcId="{E939C7E4-E551-48EC-BBD3-0192383187ED}" destId="{AEA585F2-BD9D-4BEF-839B-D48F569FF7F8}" srcOrd="0" destOrd="0" presId="urn:microsoft.com/office/officeart/2005/8/layout/vList2"/>
    <dgm:cxn modelId="{B2AE4EA8-1850-4BDB-8F2A-3190721DD8C1}" type="presParOf" srcId="{E939C7E4-E551-48EC-BBD3-0192383187ED}" destId="{73BAD29E-64F2-4214-A1EC-7FAF2F6E77B9}" srcOrd="1" destOrd="0" presId="urn:microsoft.com/office/officeart/2005/8/layout/vList2"/>
    <dgm:cxn modelId="{62D401BE-3631-4640-A27A-CFE2D6DF5AD3}" type="presParOf" srcId="{E939C7E4-E551-48EC-BBD3-0192383187ED}" destId="{709FE0A7-C3F4-4A17-9AED-1A83D93CEA23}" srcOrd="2" destOrd="0" presId="urn:microsoft.com/office/officeart/2005/8/layout/vList2"/>
    <dgm:cxn modelId="{E20516EF-066B-44FD-8C10-AE3B458FF419}" type="presParOf" srcId="{E939C7E4-E551-48EC-BBD3-0192383187ED}" destId="{1B961383-3BB0-44D9-A55F-2DBCAFD14655}" srcOrd="3" destOrd="0" presId="urn:microsoft.com/office/officeart/2005/8/layout/vList2"/>
    <dgm:cxn modelId="{CE48D1B5-D207-4FF3-A62B-AAD24B5003F3}" type="presParOf" srcId="{E939C7E4-E551-48EC-BBD3-0192383187ED}" destId="{2CBCFB35-A1A2-4581-9DDC-297031332B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CD7BC-6333-4AB5-B821-2355163BDAA8}">
      <dsp:nvSpPr>
        <dsp:cNvPr id="0" name=""/>
        <dsp:cNvSpPr/>
      </dsp:nvSpPr>
      <dsp:spPr>
        <a:xfrm>
          <a:off x="2585" y="374933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2012 p-bits</a:t>
          </a:r>
        </a:p>
      </dsp:txBody>
      <dsp:txXfrm>
        <a:off x="2585" y="374933"/>
        <a:ext cx="2051102" cy="1230661"/>
      </dsp:txXfrm>
    </dsp:sp>
    <dsp:sp modelId="{FAAF7837-CE24-48CB-A529-FF0E4F28316C}">
      <dsp:nvSpPr>
        <dsp:cNvPr id="0" name=""/>
        <dsp:cNvSpPr/>
      </dsp:nvSpPr>
      <dsp:spPr>
        <a:xfrm>
          <a:off x="2258798" y="374933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induced magnets with two directions of magnetization representing 0 and 1</a:t>
          </a:r>
        </a:p>
      </dsp:txBody>
      <dsp:txXfrm>
        <a:off x="2258798" y="374933"/>
        <a:ext cx="2051102" cy="1230661"/>
      </dsp:txXfrm>
    </dsp:sp>
    <dsp:sp modelId="{621C9011-225C-482B-84E3-FFB786A214E2}">
      <dsp:nvSpPr>
        <dsp:cNvPr id="0" name=""/>
        <dsp:cNvSpPr/>
      </dsp:nvSpPr>
      <dsp:spPr>
        <a:xfrm>
          <a:off x="4515011" y="374933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in magnetic-core memory</a:t>
          </a:r>
        </a:p>
      </dsp:txBody>
      <dsp:txXfrm>
        <a:off x="4515011" y="374933"/>
        <a:ext cx="2051102" cy="1230661"/>
      </dsp:txXfrm>
    </dsp:sp>
    <dsp:sp modelId="{0DC62C0B-CEFD-4E64-A29F-F5C0A35EBBB0}">
      <dsp:nvSpPr>
        <dsp:cNvPr id="0" name=""/>
        <dsp:cNvSpPr/>
      </dsp:nvSpPr>
      <dsp:spPr>
        <a:xfrm>
          <a:off x="6771224" y="374933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Smaller Magnet </a:t>
          </a:r>
          <a:r>
            <a:rPr lang="en-US" sz="1500" kern="1200">
              <a:sym typeface="Wingdings" panose="05000000000000000000" pitchFamily="2" charset="2"/>
            </a:rPr>
            <a:t></a:t>
          </a:r>
          <a:r>
            <a:rPr lang="en-US" sz="1500" kern="1200"/>
            <a:t> Unstable (keeps switching polarity)</a:t>
          </a:r>
        </a:p>
      </dsp:txBody>
      <dsp:txXfrm>
        <a:off x="6771224" y="374933"/>
        <a:ext cx="2051102" cy="1230661"/>
      </dsp:txXfrm>
    </dsp:sp>
    <dsp:sp modelId="{A2AFB5A2-038A-4DA9-B96D-DE8365111E9F}">
      <dsp:nvSpPr>
        <dsp:cNvPr id="0" name=""/>
        <dsp:cNvSpPr/>
      </dsp:nvSpPr>
      <dsp:spPr>
        <a:xfrm>
          <a:off x="2585" y="1810705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Unstable </a:t>
          </a:r>
          <a:r>
            <a:rPr lang="en-US" sz="1500" kern="1200">
              <a:sym typeface="Wingdings" panose="05000000000000000000" pitchFamily="2" charset="2"/>
            </a:rPr>
            <a:t></a:t>
          </a:r>
          <a:r>
            <a:rPr lang="en-US" sz="1500" kern="1200"/>
            <a:t> Probabilistic </a:t>
          </a:r>
        </a:p>
      </dsp:txBody>
      <dsp:txXfrm>
        <a:off x="2585" y="1810705"/>
        <a:ext cx="2051102" cy="1230661"/>
      </dsp:txXfrm>
    </dsp:sp>
    <dsp:sp modelId="{E31F0239-B65B-489A-B9F8-56822E96FACE}">
      <dsp:nvSpPr>
        <dsp:cNvPr id="0" name=""/>
        <dsp:cNvSpPr/>
      </dsp:nvSpPr>
      <dsp:spPr>
        <a:xfrm>
          <a:off x="2258798" y="1810705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Tohoku (2019) </a:t>
          </a:r>
        </a:p>
      </dsp:txBody>
      <dsp:txXfrm>
        <a:off x="2258798" y="1810705"/>
        <a:ext cx="2051102" cy="1230661"/>
      </dsp:txXfrm>
    </dsp:sp>
    <dsp:sp modelId="{2B8CDAFE-E8B0-4EB5-B711-0F009660597B}">
      <dsp:nvSpPr>
        <dsp:cNvPr id="0" name=""/>
        <dsp:cNvSpPr/>
      </dsp:nvSpPr>
      <dsp:spPr>
        <a:xfrm>
          <a:off x="4515011" y="1810705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Circuits vs Magnets (fewer transistors)</a:t>
          </a:r>
        </a:p>
      </dsp:txBody>
      <dsp:txXfrm>
        <a:off x="4515011" y="1810705"/>
        <a:ext cx="2051102" cy="1230661"/>
      </dsp:txXfrm>
    </dsp:sp>
    <dsp:sp modelId="{31A8E2B3-58D0-4A66-92C4-C324991A0FE4}">
      <dsp:nvSpPr>
        <dsp:cNvPr id="0" name=""/>
        <dsp:cNvSpPr/>
      </dsp:nvSpPr>
      <dsp:spPr>
        <a:xfrm>
          <a:off x="6771224" y="1810705"/>
          <a:ext cx="2051102" cy="1230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Circuits </a:t>
          </a:r>
          <a:r>
            <a:rPr lang="en-US" sz="1500" kern="1200">
              <a:sym typeface="Wingdings" panose="05000000000000000000" pitchFamily="2" charset="2"/>
            </a:rPr>
            <a:t></a:t>
          </a:r>
          <a:r>
            <a:rPr lang="en-US" sz="1500" kern="1200"/>
            <a:t>Pseudo Probabilistic Computing </a:t>
          </a:r>
        </a:p>
      </dsp:txBody>
      <dsp:txXfrm>
        <a:off x="6771224" y="1810705"/>
        <a:ext cx="2051102" cy="1230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EAF7-A347-4434-8E8E-C48919AC7E37}">
      <dsp:nvSpPr>
        <dsp:cNvPr id="0" name=""/>
        <dsp:cNvSpPr/>
      </dsp:nvSpPr>
      <dsp:spPr>
        <a:xfrm>
          <a:off x="2667994" y="671738"/>
          <a:ext cx="518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45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497" y="714713"/>
        <a:ext cx="27452" cy="5490"/>
      </dsp:txXfrm>
    </dsp:sp>
    <dsp:sp modelId="{0B747483-4584-401C-8CA6-62FA61D6B819}">
      <dsp:nvSpPr>
        <dsp:cNvPr id="0" name=""/>
        <dsp:cNvSpPr/>
      </dsp:nvSpPr>
      <dsp:spPr>
        <a:xfrm>
          <a:off x="282586" y="1296"/>
          <a:ext cx="2387207" cy="1432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state of the bits in the system </a:t>
          </a:r>
        </a:p>
      </dsp:txBody>
      <dsp:txXfrm>
        <a:off x="282586" y="1296"/>
        <a:ext cx="2387207" cy="1432324"/>
      </dsp:txXfrm>
    </dsp:sp>
    <dsp:sp modelId="{ADECEAF7-0D99-4321-980E-9DA5BAF70239}">
      <dsp:nvSpPr>
        <dsp:cNvPr id="0" name=""/>
        <dsp:cNvSpPr/>
      </dsp:nvSpPr>
      <dsp:spPr>
        <a:xfrm>
          <a:off x="5604260" y="671738"/>
          <a:ext cx="518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45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9762" y="714713"/>
        <a:ext cx="27452" cy="5490"/>
      </dsp:txXfrm>
    </dsp:sp>
    <dsp:sp modelId="{37D26725-3938-480E-B9D6-CDDCD9A89E21}">
      <dsp:nvSpPr>
        <dsp:cNvPr id="0" name=""/>
        <dsp:cNvSpPr/>
      </dsp:nvSpPr>
      <dsp:spPr>
        <a:xfrm>
          <a:off x="3218852" y="1296"/>
          <a:ext cx="2387207" cy="1432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 possible states form a state space</a:t>
          </a:r>
        </a:p>
      </dsp:txBody>
      <dsp:txXfrm>
        <a:off x="3218852" y="1296"/>
        <a:ext cx="2387207" cy="1432324"/>
      </dsp:txXfrm>
    </dsp:sp>
    <dsp:sp modelId="{00D5B21B-5750-46B2-83A6-1C36E7049A51}">
      <dsp:nvSpPr>
        <dsp:cNvPr id="0" name=""/>
        <dsp:cNvSpPr/>
      </dsp:nvSpPr>
      <dsp:spPr>
        <a:xfrm>
          <a:off x="1476190" y="1431821"/>
          <a:ext cx="5872531" cy="518457"/>
        </a:xfrm>
        <a:custGeom>
          <a:avLst/>
          <a:gdLst/>
          <a:ahLst/>
          <a:cxnLst/>
          <a:rect l="0" t="0" r="0" b="0"/>
          <a:pathLst>
            <a:path>
              <a:moveTo>
                <a:pt x="5872531" y="0"/>
              </a:moveTo>
              <a:lnTo>
                <a:pt x="5872531" y="276328"/>
              </a:lnTo>
              <a:lnTo>
                <a:pt x="0" y="276328"/>
              </a:lnTo>
              <a:lnTo>
                <a:pt x="0" y="518457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5002" y="1688304"/>
        <a:ext cx="294907" cy="5490"/>
      </dsp:txXfrm>
    </dsp:sp>
    <dsp:sp modelId="{FEF34FE3-ABE3-46CB-9C80-285B97F85257}">
      <dsp:nvSpPr>
        <dsp:cNvPr id="0" name=""/>
        <dsp:cNvSpPr/>
      </dsp:nvSpPr>
      <dsp:spPr>
        <a:xfrm>
          <a:off x="6155118" y="1296"/>
          <a:ext cx="2387207" cy="14323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path is all transitions from a given initial(input) to a required final state(output)</a:t>
          </a:r>
        </a:p>
      </dsp:txBody>
      <dsp:txXfrm>
        <a:off x="6155118" y="1296"/>
        <a:ext cx="2387207" cy="1432324"/>
      </dsp:txXfrm>
    </dsp:sp>
    <dsp:sp modelId="{CDEF467B-7C88-4FB5-8AE9-F75AF87082DA}">
      <dsp:nvSpPr>
        <dsp:cNvPr id="0" name=""/>
        <dsp:cNvSpPr/>
      </dsp:nvSpPr>
      <dsp:spPr>
        <a:xfrm>
          <a:off x="2667994" y="2653121"/>
          <a:ext cx="518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457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497" y="2696095"/>
        <a:ext cx="27452" cy="5490"/>
      </dsp:txXfrm>
    </dsp:sp>
    <dsp:sp modelId="{9E95F79C-4312-45A3-94DD-14B2A7CE66A2}">
      <dsp:nvSpPr>
        <dsp:cNvPr id="0" name=""/>
        <dsp:cNvSpPr/>
      </dsp:nvSpPr>
      <dsp:spPr>
        <a:xfrm>
          <a:off x="282586" y="1982678"/>
          <a:ext cx="2387207" cy="14323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transition has a probability</a:t>
          </a:r>
        </a:p>
      </dsp:txBody>
      <dsp:txXfrm>
        <a:off x="282586" y="1982678"/>
        <a:ext cx="2387207" cy="1432324"/>
      </dsp:txXfrm>
    </dsp:sp>
    <dsp:sp modelId="{826B5B9F-A273-44D2-9074-3E3038788CD3}">
      <dsp:nvSpPr>
        <dsp:cNvPr id="0" name=""/>
        <dsp:cNvSpPr/>
      </dsp:nvSpPr>
      <dsp:spPr>
        <a:xfrm>
          <a:off x="5604260" y="2653121"/>
          <a:ext cx="518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45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9762" y="2696095"/>
        <a:ext cx="27452" cy="5490"/>
      </dsp:txXfrm>
    </dsp:sp>
    <dsp:sp modelId="{475B7517-0C3F-48F6-9096-D7717DDB5BA5}">
      <dsp:nvSpPr>
        <dsp:cNvPr id="0" name=""/>
        <dsp:cNvSpPr/>
      </dsp:nvSpPr>
      <dsp:spPr>
        <a:xfrm>
          <a:off x="3218852" y="1982678"/>
          <a:ext cx="2387207" cy="14323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a state space multiple paths can exist between any two states hence probabilities are added up to get overall probability of getting to the final state</a:t>
          </a:r>
        </a:p>
      </dsp:txBody>
      <dsp:txXfrm>
        <a:off x="3218852" y="1982678"/>
        <a:ext cx="2387207" cy="1432324"/>
      </dsp:txXfrm>
    </dsp:sp>
    <dsp:sp modelId="{B62C4C81-C32B-41D5-AE7A-644603C6F01F}">
      <dsp:nvSpPr>
        <dsp:cNvPr id="0" name=""/>
        <dsp:cNvSpPr/>
      </dsp:nvSpPr>
      <dsp:spPr>
        <a:xfrm>
          <a:off x="6155118" y="1982678"/>
          <a:ext cx="2387207" cy="1432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75" tIns="122786" rIns="116975" bIns="12278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Max Probability = 1</a:t>
          </a:r>
        </a:p>
      </dsp:txBody>
      <dsp:txXfrm>
        <a:off x="6155118" y="1982678"/>
        <a:ext cx="2387207" cy="1432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02AB2-69B2-4F66-870A-60AB05F1E30D}">
      <dsp:nvSpPr>
        <dsp:cNvPr id="0" name=""/>
        <dsp:cNvSpPr/>
      </dsp:nvSpPr>
      <dsp:spPr>
        <a:xfrm>
          <a:off x="0" y="1668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2973-461F-431F-8EF5-BB286B6ED5D3}">
      <dsp:nvSpPr>
        <dsp:cNvPr id="0" name=""/>
        <dsp:cNvSpPr/>
      </dsp:nvSpPr>
      <dsp:spPr>
        <a:xfrm>
          <a:off x="0" y="1668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Qubits</a:t>
          </a:r>
        </a:p>
      </dsp:txBody>
      <dsp:txXfrm>
        <a:off x="0" y="1668"/>
        <a:ext cx="8824913" cy="568827"/>
      </dsp:txXfrm>
    </dsp:sp>
    <dsp:sp modelId="{C1D9265C-1FC6-4F73-AD07-965A8A2C9C98}">
      <dsp:nvSpPr>
        <dsp:cNvPr id="0" name=""/>
        <dsp:cNvSpPr/>
      </dsp:nvSpPr>
      <dsp:spPr>
        <a:xfrm>
          <a:off x="0" y="570495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0CF3-A243-4E96-8D13-C0DF2FD12C41}">
      <dsp:nvSpPr>
        <dsp:cNvPr id="0" name=""/>
        <dsp:cNvSpPr/>
      </dsp:nvSpPr>
      <dsp:spPr>
        <a:xfrm>
          <a:off x="0" y="570495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Probability Amplitude = Negative Probability </a:t>
          </a:r>
        </a:p>
      </dsp:txBody>
      <dsp:txXfrm>
        <a:off x="0" y="570495"/>
        <a:ext cx="8824913" cy="568827"/>
      </dsp:txXfrm>
    </dsp:sp>
    <dsp:sp modelId="{1E06D4B6-3F4A-4FA7-A233-A9F595ED88FF}">
      <dsp:nvSpPr>
        <dsp:cNvPr id="0" name=""/>
        <dsp:cNvSpPr/>
      </dsp:nvSpPr>
      <dsp:spPr>
        <a:xfrm>
          <a:off x="0" y="1139322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109E6-7C08-4A5E-8063-B493C40A0C96}">
      <dsp:nvSpPr>
        <dsp:cNvPr id="0" name=""/>
        <dsp:cNvSpPr/>
      </dsp:nvSpPr>
      <dsp:spPr>
        <a:xfrm>
          <a:off x="0" y="1139322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Negative Probability </a:t>
          </a:r>
          <a:r>
            <a:rPr lang="en-US" sz="1500" kern="1200">
              <a:sym typeface="Wingdings" panose="05000000000000000000" pitchFamily="2" charset="2"/>
            </a:rPr>
            <a:t></a:t>
          </a:r>
          <a:r>
            <a:rPr lang="en-US" sz="1500" kern="1200"/>
            <a:t> Complex Numbers </a:t>
          </a:r>
        </a:p>
      </dsp:txBody>
      <dsp:txXfrm>
        <a:off x="0" y="1139322"/>
        <a:ext cx="8824913" cy="568827"/>
      </dsp:txXfrm>
    </dsp:sp>
    <dsp:sp modelId="{200E550F-B5FB-46A4-82E2-50A9AC0EBEBB}">
      <dsp:nvSpPr>
        <dsp:cNvPr id="0" name=""/>
        <dsp:cNvSpPr/>
      </dsp:nvSpPr>
      <dsp:spPr>
        <a:xfrm>
          <a:off x="0" y="1708149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B7D87-5E98-4683-8089-81EC2EBF3DD1}">
      <dsp:nvSpPr>
        <dsp:cNvPr id="0" name=""/>
        <dsp:cNvSpPr/>
      </dsp:nvSpPr>
      <dsp:spPr>
        <a:xfrm>
          <a:off x="0" y="1708150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final probability = |Probability Amplitude| [0 to 1]</a:t>
          </a:r>
        </a:p>
      </dsp:txBody>
      <dsp:txXfrm>
        <a:off x="0" y="1708150"/>
        <a:ext cx="8824913" cy="568827"/>
      </dsp:txXfrm>
    </dsp:sp>
    <dsp:sp modelId="{5B1B1D82-9403-4F80-B04D-D0354253DC75}">
      <dsp:nvSpPr>
        <dsp:cNvPr id="0" name=""/>
        <dsp:cNvSpPr/>
      </dsp:nvSpPr>
      <dsp:spPr>
        <a:xfrm>
          <a:off x="0" y="2276977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CAC73-6F11-4FC4-A81E-BD4F7D3CD967}">
      <dsp:nvSpPr>
        <dsp:cNvPr id="0" name=""/>
        <dsp:cNvSpPr/>
      </dsp:nvSpPr>
      <dsp:spPr>
        <a:xfrm>
          <a:off x="0" y="2276977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Complex </a:t>
          </a:r>
          <a:r>
            <a:rPr lang="en-US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Probability of One Path can decrease Probability of another because of the imaginary parts</a:t>
          </a:r>
        </a:p>
      </dsp:txBody>
      <dsp:txXfrm>
        <a:off x="0" y="2276977"/>
        <a:ext cx="8824913" cy="568827"/>
      </dsp:txXfrm>
    </dsp:sp>
    <dsp:sp modelId="{DB2281DF-DF30-4FEA-8FA0-D79AA72EE649}">
      <dsp:nvSpPr>
        <dsp:cNvPr id="0" name=""/>
        <dsp:cNvSpPr/>
      </dsp:nvSpPr>
      <dsp:spPr>
        <a:xfrm>
          <a:off x="0" y="2845804"/>
          <a:ext cx="88249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B34D5-F64D-4DC1-BB89-29D2CB78521A}">
      <dsp:nvSpPr>
        <dsp:cNvPr id="0" name=""/>
        <dsp:cNvSpPr/>
      </dsp:nvSpPr>
      <dsp:spPr>
        <a:xfrm>
          <a:off x="0" y="2845804"/>
          <a:ext cx="8824913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is called Path Cancellation </a:t>
          </a:r>
        </a:p>
      </dsp:txBody>
      <dsp:txXfrm>
        <a:off x="0" y="2845804"/>
        <a:ext cx="8824913" cy="568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85F2-BD9D-4BEF-839B-D48F569FF7F8}">
      <dsp:nvSpPr>
        <dsp:cNvPr id="0" name=""/>
        <dsp:cNvSpPr/>
      </dsp:nvSpPr>
      <dsp:spPr>
        <a:xfrm>
          <a:off x="0" y="329342"/>
          <a:ext cx="6195552" cy="11647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Integer Factorization (Peter Shor)</a:t>
          </a:r>
        </a:p>
      </dsp:txBody>
      <dsp:txXfrm>
        <a:off x="56859" y="386201"/>
        <a:ext cx="6081834" cy="1051053"/>
      </dsp:txXfrm>
    </dsp:sp>
    <dsp:sp modelId="{709FE0A7-C3F4-4A17-9AED-1A83D93CEA23}">
      <dsp:nvSpPr>
        <dsp:cNvPr id="0" name=""/>
        <dsp:cNvSpPr/>
      </dsp:nvSpPr>
      <dsp:spPr>
        <a:xfrm>
          <a:off x="0" y="1554594"/>
          <a:ext cx="6195552" cy="1164771"/>
        </a:xfrm>
        <a:prstGeom prst="round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Search (Lov Grover) </a:t>
          </a:r>
        </a:p>
      </dsp:txBody>
      <dsp:txXfrm>
        <a:off x="56859" y="1611453"/>
        <a:ext cx="6081834" cy="1051053"/>
      </dsp:txXfrm>
    </dsp:sp>
    <dsp:sp modelId="{2CBCFB35-A1A2-4581-9DDC-297031332B7A}">
      <dsp:nvSpPr>
        <dsp:cNvPr id="0" name=""/>
        <dsp:cNvSpPr/>
      </dsp:nvSpPr>
      <dsp:spPr>
        <a:xfrm>
          <a:off x="0" y="2779845"/>
          <a:ext cx="6195552" cy="1164771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Intermediate Paths leading to wrong outputs cancel each other while those that lead to right output add to each others probability</a:t>
          </a:r>
        </a:p>
      </dsp:txBody>
      <dsp:txXfrm>
        <a:off x="56859" y="2836704"/>
        <a:ext cx="6081834" cy="1051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A3896-A51D-4F3E-BC7D-9C63D4A68D0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AF8C-AC01-4491-A310-982A156A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computers we are working with are deterministic take addition for example we add two numbers and get a fixed and determined output (Adder)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1AF8C-AC01-4491-A310-982A156A61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2B20BB-8571-432C-9112-96459376354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61E15C-2FC2-41B4-9AEB-9EF1F4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E323-557E-D19F-A65A-E3C4DD17F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to Quantum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91C1F-64ED-BAFA-266D-5D1DED973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Talal </a:t>
            </a:r>
          </a:p>
        </p:txBody>
      </p:sp>
    </p:spTree>
    <p:extLst>
      <p:ext uri="{BB962C8B-B14F-4D97-AF65-F5344CB8AC3E}">
        <p14:creationId xmlns:p14="http://schemas.microsoft.com/office/powerpoint/2010/main" val="5723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795-B30A-8841-5E3E-40EF9F8B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to Probabilistic</a:t>
            </a:r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92033BA-4F7D-6AEF-5DBD-B29880E80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324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3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6FE268-F316-8CE0-1D41-7B01AD17C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9B44C-9076-E10F-43FE-0B34F8DD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Computer State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73F3D-AD48-CA03-3428-2EEDDD486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4843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3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A4F-724C-E5C0-E42F-50D0F3F5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State Space 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349AC79-B9DE-FABD-5C7E-93A9579E6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5982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59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C7CE-7100-3881-24F8-6E77467F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12" y="168223"/>
            <a:ext cx="8997788" cy="143197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Algorithms: Path Cancellation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F1CC6-E9AE-7721-E12B-AA89660A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29753"/>
              </p:ext>
            </p:extLst>
          </p:nvPr>
        </p:nvGraphicFramePr>
        <p:xfrm>
          <a:off x="2998224" y="2205602"/>
          <a:ext cx="6195552" cy="427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50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6E63-4482-404D-6F25-FA901279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Computing: Probabilistic Approach</a:t>
            </a:r>
          </a:p>
        </p:txBody>
      </p:sp>
      <p:pic>
        <p:nvPicPr>
          <p:cNvPr id="1026" name="Picture 2" descr="Bar chart with title 'Cleverly engineered Communication.'">
            <a:extLst>
              <a:ext uri="{FF2B5EF4-FFF2-40B4-BE49-F238E27FC236}">
                <a16:creationId xmlns:a16="http://schemas.microsoft.com/office/drawing/2014/main" id="{35641D5E-C59A-0640-2281-F577A3A7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07" y="2463691"/>
            <a:ext cx="3267160" cy="382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a bar chart.">
            <a:extLst>
              <a:ext uri="{FF2B5EF4-FFF2-40B4-BE49-F238E27FC236}">
                <a16:creationId xmlns:a16="http://schemas.microsoft.com/office/drawing/2014/main" id="{953B0C06-909B-4BD7-BDB0-1D989FA6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1" y="2276520"/>
            <a:ext cx="3562859" cy="431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858DE-1A53-A971-3A75-7F7FD1D37FB9}"/>
              </a:ext>
            </a:extLst>
          </p:cNvPr>
          <p:cNvSpPr txBox="1">
            <a:spLocks/>
          </p:cNvSpPr>
          <p:nvPr/>
        </p:nvSpPr>
        <p:spPr>
          <a:xfrm>
            <a:off x="5926667" y="6220307"/>
            <a:ext cx="6383867" cy="88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Forward Algorithm: A sets B sets 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63B3B-1C7F-68D2-D33F-0596CD10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0BD876-9874-2718-2F7A-1EC95E30EFCB}"/>
              </a:ext>
            </a:extLst>
          </p:cNvPr>
          <p:cNvSpPr txBox="1">
            <a:spLocks/>
          </p:cNvSpPr>
          <p:nvPr/>
        </p:nvSpPr>
        <p:spPr>
          <a:xfrm>
            <a:off x="142085" y="6428243"/>
            <a:ext cx="5425698" cy="88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Probabilistic State</a:t>
            </a:r>
          </a:p>
        </p:txBody>
      </p:sp>
    </p:spTree>
    <p:extLst>
      <p:ext uri="{BB962C8B-B14F-4D97-AF65-F5344CB8AC3E}">
        <p14:creationId xmlns:p14="http://schemas.microsoft.com/office/powerpoint/2010/main" val="403365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6E63-4482-404D-6F25-FA901279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Computing: Probabilistic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858DE-1A53-A971-3A75-7F7FD1D37FB9}"/>
              </a:ext>
            </a:extLst>
          </p:cNvPr>
          <p:cNvSpPr txBox="1">
            <a:spLocks/>
          </p:cNvSpPr>
          <p:nvPr/>
        </p:nvSpPr>
        <p:spPr>
          <a:xfrm>
            <a:off x="4915568" y="2707886"/>
            <a:ext cx="6945506" cy="388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Inverse Algorithm: C(Output) is 0</a:t>
            </a:r>
          </a:p>
          <a:p>
            <a:r>
              <a:rPr lang="en-US" dirty="0"/>
              <a:t>Hence AB can be only {00,01,11}</a:t>
            </a:r>
          </a:p>
          <a:p>
            <a:r>
              <a:rPr lang="en-US" dirty="0"/>
              <a:t>Use Algorithm to find which one is true input using Path Cancelling</a:t>
            </a:r>
          </a:p>
        </p:txBody>
      </p:sp>
      <p:pic>
        <p:nvPicPr>
          <p:cNvPr id="6" name="Picture 2" descr="Bar chart with title 'Cleverly engineered Communication.'">
            <a:extLst>
              <a:ext uri="{FF2B5EF4-FFF2-40B4-BE49-F238E27FC236}">
                <a16:creationId xmlns:a16="http://schemas.microsoft.com/office/drawing/2014/main" id="{F5611369-C6AE-3629-F464-D196BAB6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1523"/>
            <a:ext cx="37147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B89-7DC8-9B52-8EBA-D0F76AF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059B-61A0-9E7C-CC6C-0431AEE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489" y="2533604"/>
            <a:ext cx="4067782" cy="310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Vin – Attach input p-bits </a:t>
            </a:r>
          </a:p>
          <a:p>
            <a:r>
              <a:rPr lang="en-US" dirty="0" err="1"/>
              <a:t>Vout</a:t>
            </a:r>
            <a:r>
              <a:rPr lang="en-US" dirty="0"/>
              <a:t> – Attach output p-bits</a:t>
            </a:r>
          </a:p>
          <a:p>
            <a:r>
              <a:rPr lang="en-US" dirty="0"/>
              <a:t>The device allows the ‘fixing’ the probabilities of the input p-bits</a:t>
            </a:r>
          </a:p>
          <a:p>
            <a:r>
              <a:rPr lang="en-US" dirty="0" err="1"/>
              <a:t>Eg</a:t>
            </a:r>
            <a:r>
              <a:rPr lang="en-US" dirty="0"/>
              <a:t>: A sets B </a:t>
            </a:r>
          </a:p>
          <a:p>
            <a:r>
              <a:rPr lang="en-US" dirty="0"/>
              <a:t>A at Vin </a:t>
            </a:r>
          </a:p>
          <a:p>
            <a:r>
              <a:rPr lang="en-US" dirty="0"/>
              <a:t>Modify p-bit A’s probabilities to fix value </a:t>
            </a:r>
          </a:p>
          <a:p>
            <a:r>
              <a:rPr lang="en-US" dirty="0"/>
              <a:t>Send Output to change polarity of p-bit B</a:t>
            </a:r>
          </a:p>
        </p:txBody>
      </p:sp>
      <p:pic>
        <p:nvPicPr>
          <p:cNvPr id="2052" name="Picture 4" descr="technical illustration">
            <a:extLst>
              <a:ext uri="{FF2B5EF4-FFF2-40B4-BE49-F238E27FC236}">
                <a16:creationId xmlns:a16="http://schemas.microsoft.com/office/drawing/2014/main" id="{996F7DAC-A2D7-578D-55DC-658AC74F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2" y="2247089"/>
            <a:ext cx="1909120" cy="42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art showing Input output relationship">
            <a:extLst>
              <a:ext uri="{FF2B5EF4-FFF2-40B4-BE49-F238E27FC236}">
                <a16:creationId xmlns:a16="http://schemas.microsoft.com/office/drawing/2014/main" id="{BA64337C-D8CB-2ED5-3E85-86284B97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20" y="2437075"/>
            <a:ext cx="4395108" cy="28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02B06B-D029-25CD-9519-1BF712E7B04C}"/>
              </a:ext>
            </a:extLst>
          </p:cNvPr>
          <p:cNvSpPr txBox="1">
            <a:spLocks/>
          </p:cNvSpPr>
          <p:nvPr/>
        </p:nvSpPr>
        <p:spPr>
          <a:xfrm>
            <a:off x="2910983" y="5536282"/>
            <a:ext cx="4067782" cy="105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Probability </a:t>
            </a:r>
            <a:r>
              <a:rPr lang="en-US" dirty="0">
                <a:sym typeface="Wingdings" panose="05000000000000000000" pitchFamily="2" charset="2"/>
              </a:rPr>
              <a:t> Time Spent in 1 or 0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344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Wingdings</vt:lpstr>
      <vt:lpstr>Wingdings 3</vt:lpstr>
      <vt:lpstr>Ion Boardroom</vt:lpstr>
      <vt:lpstr>Probabilistic to Quantum Journey</vt:lpstr>
      <vt:lpstr>Deterministic to Probabilistic</vt:lpstr>
      <vt:lpstr>Computer State</vt:lpstr>
      <vt:lpstr>Quantum State Space </vt:lpstr>
      <vt:lpstr>Algorithms: Path Cancellation</vt:lpstr>
      <vt:lpstr>Computing: Probabilistic Approach</vt:lpstr>
      <vt:lpstr>Computing: Probabilistic Approach</vt:lpstr>
      <vt:lpstr>Probabilistic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 Quantum Journey</dc:title>
  <dc:creator>Muhammad Talal Faiz</dc:creator>
  <cp:lastModifiedBy>Muhammad Talal Faiz</cp:lastModifiedBy>
  <cp:revision>1</cp:revision>
  <dcterms:created xsi:type="dcterms:W3CDTF">2024-01-18T19:02:41Z</dcterms:created>
  <dcterms:modified xsi:type="dcterms:W3CDTF">2024-01-18T20:06:20Z</dcterms:modified>
</cp:coreProperties>
</file>