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4" r:id="rId5"/>
    <p:sldId id="273" r:id="rId6"/>
    <p:sldId id="271" r:id="rId7"/>
    <p:sldId id="272" r:id="rId8"/>
    <p:sldId id="276" r:id="rId9"/>
    <p:sldId id="27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4: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 Functions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There are two kinds of functions in python.</a:t>
            </a:r>
          </a:p>
          <a:p>
            <a:pPr marL="457200" indent="-457200">
              <a:spcBef>
                <a:spcPts val="10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Built-in functions</a:t>
            </a:r>
            <a:r>
              <a:rPr lang="en-US" dirty="0" smtClean="0"/>
              <a:t>: That are given as a part of python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ex: print(), input(), float(),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() and so on.</a:t>
            </a:r>
          </a:p>
          <a:p>
            <a:pPr marL="457200" indent="-457200">
              <a:spcBef>
                <a:spcPts val="100"/>
              </a:spcBef>
              <a:buAutoNum type="arabicPeriod" startAt="2"/>
            </a:pPr>
            <a:r>
              <a:rPr lang="en-US" dirty="0" smtClean="0">
                <a:solidFill>
                  <a:srgbClr val="92D050"/>
                </a:solidFill>
              </a:rPr>
              <a:t>Functions that we define ourselves </a:t>
            </a:r>
            <a:r>
              <a:rPr lang="en-US" dirty="0" smtClean="0"/>
              <a:t>and then </a:t>
            </a:r>
            <a:r>
              <a:rPr lang="en-US" dirty="0" smtClean="0">
                <a:solidFill>
                  <a:srgbClr val="FFFF00"/>
                </a:solidFill>
              </a:rPr>
              <a:t>reuse</a:t>
            </a:r>
            <a:r>
              <a:rPr lang="en-US" dirty="0" smtClean="0"/>
              <a:t> them.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Example: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 test():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print(“ I am  a function.”)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x = 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y = x + 6                                                          </a:t>
            </a:r>
            <a:r>
              <a:rPr lang="en-US" dirty="0" smtClean="0">
                <a:solidFill>
                  <a:srgbClr val="FFFF00"/>
                </a:solidFill>
              </a:rPr>
              <a:t>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print(y)	</a:t>
            </a: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10</a:t>
            </a:r>
            <a:r>
              <a:rPr lang="en-US" dirty="0" smtClean="0"/>
              <a:t>	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test()					</a:t>
            </a:r>
            <a:r>
              <a:rPr lang="en-US" dirty="0" smtClean="0">
                <a:solidFill>
                  <a:srgbClr val="FFFF00"/>
                </a:solidFill>
              </a:rPr>
              <a:t>I am a function. </a:t>
            </a:r>
          </a:p>
        </p:txBody>
      </p:sp>
      <p:cxnSp>
        <p:nvCxnSpPr>
          <p:cNvPr id="3" name="Elbow Connector 2"/>
          <p:cNvCxnSpPr/>
          <p:nvPr/>
        </p:nvCxnSpPr>
        <p:spPr>
          <a:xfrm>
            <a:off x="4562997" y="5181600"/>
            <a:ext cx="1981200" cy="1219200"/>
          </a:xfrm>
          <a:prstGeom prst="bentConnector3">
            <a:avLst/>
          </a:prstGeom>
          <a:ln w="28575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44197" y="6172200"/>
            <a:ext cx="33602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is a built-in function.</a:t>
            </a:r>
            <a:endParaRPr lang="en-US" sz="2400" dirty="0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3083280" y="5829299"/>
            <a:ext cx="609600" cy="381002"/>
          </a:xfrm>
          <a:prstGeom prst="bentConnector3">
            <a:avLst/>
          </a:prstGeom>
          <a:ln w="28575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6979" y="6357068"/>
            <a:ext cx="3049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Function defined by 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define a function in python?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In python, a </a:t>
            </a:r>
            <a:r>
              <a:rPr lang="en-US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/>
              <a:t> is a block of code which takes some input as an </a:t>
            </a:r>
            <a:r>
              <a:rPr lang="en-US" dirty="0" smtClean="0">
                <a:solidFill>
                  <a:srgbClr val="FFC000"/>
                </a:solidFill>
              </a:rPr>
              <a:t>argument </a:t>
            </a:r>
            <a:r>
              <a:rPr lang="en-US" dirty="0" smtClean="0"/>
              <a:t>and do some computation and then returns a result.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We define a </a:t>
            </a:r>
            <a:r>
              <a:rPr lang="en-US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def</a:t>
            </a:r>
            <a:r>
              <a:rPr lang="en-US" dirty="0" smtClean="0">
                <a:solidFill>
                  <a:srgbClr val="FFFF00"/>
                </a:solidFill>
              </a:rPr>
              <a:t>” </a:t>
            </a:r>
            <a:r>
              <a:rPr lang="en-US" dirty="0" smtClean="0"/>
              <a:t>reserved word.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As the function can be reused, we can call that function again and again.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We call the </a:t>
            </a:r>
            <a:r>
              <a:rPr lang="en-US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/>
              <a:t> by using the function name, Parenthesis and an argument in an expression.</a:t>
            </a:r>
          </a:p>
          <a:p>
            <a:pPr>
              <a:spcBef>
                <a:spcPts val="100"/>
              </a:spcBef>
            </a:pPr>
            <a:endParaRPr lang="en-US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/>
              <a:t>Example: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/>
              <a:t>	</a:t>
            </a:r>
            <a:r>
              <a:rPr lang="en-US" b="1" dirty="0" err="1" smtClean="0"/>
              <a:t>def</a:t>
            </a:r>
            <a:r>
              <a:rPr lang="en-US" b="1" dirty="0"/>
              <a:t> </a:t>
            </a:r>
            <a:r>
              <a:rPr lang="en-US" b="1" dirty="0" smtClean="0"/>
              <a:t>add(a, b):      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c = a + b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print(“The Answer is: ”, 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4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define a function in python?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3409950"/>
            <a:ext cx="9144000" cy="42672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0000" b="1" dirty="0" smtClean="0">
                <a:latin typeface="28 Days Later" panose="020B0603050302020204" pitchFamily="34" charset="0"/>
              </a:rPr>
              <a:t>VIDEO DEMONSTRATION</a:t>
            </a:r>
            <a:endParaRPr lang="en-US" sz="10000" b="1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4: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2: </a:t>
            </a:r>
            <a:r>
              <a:rPr lang="en-US" dirty="0" smtClean="0"/>
              <a:t>Data Type conversions using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Conversions.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b="1" dirty="0" smtClean="0"/>
              <a:t>Use of built-in function to find type of data.</a:t>
            </a:r>
          </a:p>
          <a:p>
            <a:pPr marL="0" indent="0">
              <a:spcBef>
                <a:spcPts val="100"/>
              </a:spcBef>
              <a:buNone/>
            </a:pPr>
            <a:endParaRPr lang="en-US" b="1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92D050"/>
                </a:solidFill>
              </a:rPr>
              <a:t>&gt;&gt;&gt; x = 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92D050"/>
                </a:solidFill>
              </a:rPr>
              <a:t>&gt;&gt;&gt; type(x)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92D050"/>
                </a:solidFill>
              </a:rPr>
              <a:t>&lt;class ‘</a:t>
            </a:r>
            <a:r>
              <a:rPr lang="en-US" b="1" dirty="0" err="1" smtClean="0">
                <a:solidFill>
                  <a:srgbClr val="92D050"/>
                </a:solidFill>
              </a:rPr>
              <a:t>int</a:t>
            </a:r>
            <a:r>
              <a:rPr lang="en-US" b="1" dirty="0" smtClean="0">
                <a:solidFill>
                  <a:srgbClr val="92D050"/>
                </a:solidFill>
              </a:rPr>
              <a:t>’&gt;</a:t>
            </a:r>
          </a:p>
          <a:p>
            <a:pPr marL="0" indent="0">
              <a:spcBef>
                <a:spcPts val="100"/>
              </a:spcBef>
              <a:buNone/>
            </a:pPr>
            <a:endParaRPr lang="en-US" b="1" dirty="0"/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</a:rPr>
              <a:t>&gt;&gt;&gt; x = 7.0                              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When you put a floating point in an integer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</a:rPr>
              <a:t>&gt;&gt;&gt; type(x)		         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The integer becomes float.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</a:rPr>
              <a:t>&lt;class ‘float’&gt;</a:t>
            </a:r>
          </a:p>
          <a:p>
            <a:pPr marL="0" indent="0">
              <a:spcBef>
                <a:spcPts val="100"/>
              </a:spcBef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&gt;&gt;&gt; x = “I am a string”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&gt;&gt;&gt; type(x)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&lt;class ‘</a:t>
            </a:r>
            <a:r>
              <a:rPr lang="en-US" b="1" dirty="0" err="1" smtClean="0">
                <a:solidFill>
                  <a:srgbClr val="FFC000"/>
                </a:solidFill>
              </a:rPr>
              <a:t>str</a:t>
            </a:r>
            <a:r>
              <a:rPr lang="en-US" b="1" dirty="0" smtClean="0">
                <a:solidFill>
                  <a:srgbClr val="FFC000"/>
                </a:solidFill>
              </a:rPr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16608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Conversions.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b="1" dirty="0" smtClean="0"/>
              <a:t>Use of built-in function for type conversions.</a:t>
            </a:r>
          </a:p>
          <a:p>
            <a:pPr marL="0" indent="0">
              <a:spcBef>
                <a:spcPts val="100"/>
              </a:spcBef>
              <a:buNone/>
            </a:pPr>
            <a:endParaRPr lang="en-US" b="1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92D050"/>
                </a:solidFill>
              </a:rPr>
              <a:t>&gt;&gt;&gt; x = ‘6’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92D050"/>
                </a:solidFill>
              </a:rPr>
              <a:t>&gt;&gt;&gt; type(x)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92D050"/>
                </a:solidFill>
              </a:rPr>
              <a:t>&lt;class ‘string’&gt;</a:t>
            </a:r>
            <a:endParaRPr lang="en-US" b="1" dirty="0" smtClean="0"/>
          </a:p>
          <a:p>
            <a:pPr marL="0" indent="0">
              <a:spcBef>
                <a:spcPts val="100"/>
              </a:spcBef>
              <a:buNone/>
            </a:pPr>
            <a:endParaRPr lang="en-US" b="1" dirty="0"/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/>
              <a:t>		&gt;&gt;&gt; y = </a:t>
            </a:r>
            <a:r>
              <a:rPr lang="en-US" b="1" dirty="0" err="1" smtClean="0"/>
              <a:t>int</a:t>
            </a:r>
            <a:r>
              <a:rPr lang="en-US" b="1" dirty="0" smtClean="0"/>
              <a:t>(x)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/>
              <a:t>		&gt;&gt;&gt; type (y)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/>
              <a:t>		&lt;class ‘</a:t>
            </a:r>
            <a:r>
              <a:rPr lang="en-US" b="1" dirty="0" err="1" smtClean="0"/>
              <a:t>int</a:t>
            </a:r>
            <a:r>
              <a:rPr lang="en-US" b="1" dirty="0" smtClean="0"/>
              <a:t>’&gt;</a:t>
            </a:r>
          </a:p>
          <a:p>
            <a:pPr marL="0" indent="0">
              <a:spcBef>
                <a:spcPts val="100"/>
              </a:spcBef>
              <a:buNone/>
            </a:pPr>
            <a:endParaRPr lang="en-US" b="1" dirty="0"/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			&gt;&gt;&gt; y = float(x)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			&gt;&gt;&gt; type(y)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			&lt;class ‘float’&gt;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2012" y="2895600"/>
            <a:ext cx="613975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We are controlling the data type with built-in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Functions.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998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Conversions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fr-FR" b="1" dirty="0" smtClean="0"/>
              <a:t>If the String has </a:t>
            </a:r>
            <a:r>
              <a:rPr lang="fr-FR" b="1" dirty="0" err="1"/>
              <a:t>n</a:t>
            </a:r>
            <a:r>
              <a:rPr lang="fr-FR" b="1" dirty="0" err="1" smtClean="0"/>
              <a:t>umeric</a:t>
            </a:r>
            <a:r>
              <a:rPr lang="fr-FR" b="1" dirty="0" smtClean="0"/>
              <a:t> </a:t>
            </a:r>
            <a:r>
              <a:rPr lang="fr-FR" b="1" dirty="0" err="1" smtClean="0"/>
              <a:t>characters</a:t>
            </a:r>
            <a:r>
              <a:rPr lang="fr-FR" b="1" dirty="0" smtClean="0"/>
              <a:t>:</a:t>
            </a:r>
          </a:p>
          <a:p>
            <a:pPr marL="0" indent="0">
              <a:spcBef>
                <a:spcPts val="100"/>
              </a:spcBef>
              <a:buNone/>
            </a:pPr>
            <a:endParaRPr lang="fr-FR" b="1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 = '1234567'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&gt;&gt;&gt; type(x)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b="1" dirty="0">
                <a:solidFill>
                  <a:srgbClr val="92D050"/>
                </a:solidFill>
              </a:rPr>
              <a:t>&lt;type '</a:t>
            </a:r>
            <a:r>
              <a:rPr lang="fr-FR" b="1" dirty="0" err="1">
                <a:solidFill>
                  <a:srgbClr val="92D050"/>
                </a:solidFill>
              </a:rPr>
              <a:t>str</a:t>
            </a:r>
            <a:r>
              <a:rPr lang="fr-FR" b="1" dirty="0" smtClean="0">
                <a:solidFill>
                  <a:srgbClr val="92D050"/>
                </a:solidFill>
              </a:rPr>
              <a:t>'&gt;</a:t>
            </a:r>
          </a:p>
          <a:p>
            <a:pPr marL="0" indent="0">
              <a:spcBef>
                <a:spcPts val="100"/>
              </a:spcBef>
              <a:buNone/>
            </a:pPr>
            <a:endParaRPr lang="fr-FR" b="1" dirty="0">
              <a:solidFill>
                <a:srgbClr val="92D05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fr-FR" b="1" dirty="0">
              <a:solidFill>
                <a:srgbClr val="92D05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&gt;&gt;&gt; y =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(x)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&gt;&gt;&gt; type(y)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fr-FR" b="1" dirty="0">
                <a:solidFill>
                  <a:srgbClr val="92D050"/>
                </a:solidFill>
              </a:rPr>
              <a:t>&lt;type '</a:t>
            </a:r>
            <a:r>
              <a:rPr lang="fr-FR" b="1" dirty="0" err="1">
                <a:solidFill>
                  <a:srgbClr val="92D050"/>
                </a:solidFill>
              </a:rPr>
              <a:t>int</a:t>
            </a:r>
            <a:r>
              <a:rPr lang="fr-FR" b="1" dirty="0" smtClean="0">
                <a:solidFill>
                  <a:srgbClr val="92D050"/>
                </a:solidFill>
              </a:rPr>
              <a:t>'&gt;</a:t>
            </a:r>
          </a:p>
          <a:p>
            <a:pPr marL="0" indent="0">
              <a:spcBef>
                <a:spcPts val="100"/>
              </a:spcBef>
              <a:buNone/>
            </a:pPr>
            <a:endParaRPr lang="fr-FR" b="1" dirty="0">
              <a:solidFill>
                <a:srgbClr val="92D05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fr-FR" b="1" dirty="0" smtClean="0">
              <a:solidFill>
                <a:srgbClr val="92D05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fr-FR" b="1" dirty="0" smtClean="0">
              <a:solidFill>
                <a:srgbClr val="92D05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fr-FR" b="1" dirty="0" err="1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8612" y="2514600"/>
            <a:ext cx="6412333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If the string has non-numeric characters.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&gt;&gt;&gt; x = 'I am a non numeric string.'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&gt;&gt;&gt; type(x)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92D050"/>
                </a:solidFill>
              </a:rPr>
              <a:t>&lt;type '</a:t>
            </a:r>
            <a:r>
              <a:rPr lang="en-US" sz="2400" b="1" dirty="0" err="1">
                <a:solidFill>
                  <a:srgbClr val="92D050"/>
                </a:solidFill>
              </a:rPr>
              <a:t>str</a:t>
            </a:r>
            <a:r>
              <a:rPr lang="en-US" sz="2400" b="1" dirty="0">
                <a:solidFill>
                  <a:srgbClr val="92D050"/>
                </a:solidFill>
              </a:rPr>
              <a:t>'&gt;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&gt;&gt;&gt; g =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(x)</a:t>
            </a:r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Traceback</a:t>
            </a:r>
            <a:r>
              <a:rPr lang="en-US" sz="2400" b="1" dirty="0">
                <a:solidFill>
                  <a:srgbClr val="FF0000"/>
                </a:solidFill>
              </a:rPr>
              <a:t> (most recent call last):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  File "&lt;pyshell#6&gt;", line 1, in &lt;module&gt;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    g = 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ValueError</a:t>
            </a:r>
            <a:r>
              <a:rPr lang="en-US" sz="2400" b="1" dirty="0">
                <a:solidFill>
                  <a:srgbClr val="FF0000"/>
                </a:solidFill>
              </a:rPr>
              <a:t>: invalid literal for 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() with base 10: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'I </a:t>
            </a:r>
            <a:r>
              <a:rPr lang="en-US" sz="2400" b="1" dirty="0">
                <a:solidFill>
                  <a:srgbClr val="FF0000"/>
                </a:solidFill>
              </a:rPr>
              <a:t>am a non numeric string.'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&gt;&gt;&gt;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13012" y="5029200"/>
            <a:ext cx="2895600" cy="123411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define a function in python?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3409950"/>
            <a:ext cx="9144000" cy="42672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0000" b="1" dirty="0" smtClean="0">
                <a:latin typeface="28 Days Later" panose="020B0603050302020204" pitchFamily="34" charset="0"/>
              </a:rPr>
              <a:t>VIDEO DEMONSTRATION</a:t>
            </a:r>
            <a:endParaRPr lang="en-US" sz="10000" b="1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340</TotalTime>
  <Words>338</Words>
  <Application>Microsoft Office PowerPoint</Application>
  <PresentationFormat>Custom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28 Days Later</vt:lpstr>
      <vt:lpstr>Arial</vt:lpstr>
      <vt:lpstr>Consolas</vt:lpstr>
      <vt:lpstr>Corbel</vt:lpstr>
      <vt:lpstr>Chalkboard 16x9</vt:lpstr>
      <vt:lpstr>Chapter 4: </vt:lpstr>
      <vt:lpstr>Functions in Python</vt:lpstr>
      <vt:lpstr>How we define a function in python?</vt:lpstr>
      <vt:lpstr>How we define a function in python?</vt:lpstr>
      <vt:lpstr>Chapter 4: </vt:lpstr>
      <vt:lpstr>Type Conversions. </vt:lpstr>
      <vt:lpstr>Type Conversions. </vt:lpstr>
      <vt:lpstr>String Conversions</vt:lpstr>
      <vt:lpstr>How we define a function in python?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</dc:title>
  <dc:creator>Marshmello</dc:creator>
  <cp:lastModifiedBy>Marshmello</cp:lastModifiedBy>
  <cp:revision>10</cp:revision>
  <dcterms:created xsi:type="dcterms:W3CDTF">2020-09-10T09:31:38Z</dcterms:created>
  <dcterms:modified xsi:type="dcterms:W3CDTF">2020-10-12T15:33:41Z</dcterms:modified>
</cp:coreProperties>
</file>