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1" r:id="rId5"/>
    <p:sldId id="261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Loops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/ Repeated Steps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(repeated steps) have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iteration variables</a:t>
            </a:r>
            <a:r>
              <a:rPr lang="en-US" dirty="0" smtClean="0"/>
              <a:t> that change each time through a loop. Often these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iteration variables </a:t>
            </a:r>
            <a:r>
              <a:rPr lang="en-US" dirty="0" smtClean="0"/>
              <a:t>go through a sequence of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Program:			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n  =  5					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while  n  &gt;  0:				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print(n)			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 = n – 1			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Print(‘done’)				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09012" y="28956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56200" y="2819400"/>
            <a:ext cx="11530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  =  5</a:t>
            </a:r>
            <a:endParaRPr lang="en-US" sz="2400" dirty="0"/>
          </a:p>
        </p:txBody>
      </p:sp>
      <p:sp>
        <p:nvSpPr>
          <p:cNvPr id="4" name="Flowchart: Decision 3"/>
          <p:cNvSpPr/>
          <p:nvPr/>
        </p:nvSpPr>
        <p:spPr>
          <a:xfrm>
            <a:off x="8802052" y="3810000"/>
            <a:ext cx="1635760" cy="566057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5012" y="45720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2024" y="4528363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rint(n)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161212" y="52578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2213" y="5181600"/>
            <a:ext cx="1000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</a:t>
            </a:r>
            <a:r>
              <a:rPr lang="en-US" sz="2400" dirty="0" smtClean="0"/>
              <a:t>=n-1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837612" y="62484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94813" y="6172200"/>
            <a:ext cx="9244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one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9619932" y="3244132"/>
            <a:ext cx="12774" cy="5658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8" idx="0"/>
          </p:cNvCxnSpPr>
          <p:nvPr/>
        </p:nvCxnSpPr>
        <p:spPr>
          <a:xfrm rot="10800000" flipV="1">
            <a:off x="8035924" y="4093029"/>
            <a:ext cx="766128" cy="435334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8035924" y="4953095"/>
            <a:ext cx="6595" cy="2285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2"/>
          </p:cNvCxnSpPr>
          <p:nvPr/>
        </p:nvCxnSpPr>
        <p:spPr>
          <a:xfrm rot="5400000" flipH="1" flipV="1">
            <a:off x="8222474" y="4196101"/>
            <a:ext cx="1230275" cy="1590187"/>
          </a:xfrm>
          <a:prstGeom prst="bentConnector4">
            <a:avLst>
              <a:gd name="adj1" fmla="val -18581"/>
              <a:gd name="adj2" fmla="val 100472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12" idx="0"/>
          </p:cNvCxnSpPr>
          <p:nvPr/>
        </p:nvCxnSpPr>
        <p:spPr>
          <a:xfrm flipH="1">
            <a:off x="9757019" y="4093029"/>
            <a:ext cx="680793" cy="2079171"/>
          </a:xfrm>
          <a:prstGeom prst="bentConnector4">
            <a:avLst>
              <a:gd name="adj1" fmla="val -33578"/>
              <a:gd name="adj2" fmla="val 56806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2412" y="3886200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 &gt; 0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 statement ends the current loop and jumps to the statement immediately following the loop.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It is like a loop test that can happen anywhere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In the body of the loop.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While True: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line = input(“ Enter your word: “)         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line == ‘done’: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print(line)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print(‘Done!’)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9812" y="3962400"/>
            <a:ext cx="43743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Output: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Enter </a:t>
            </a:r>
            <a:r>
              <a:rPr lang="en-US" sz="2400" dirty="0" smtClean="0">
                <a:solidFill>
                  <a:srgbClr val="FFC000"/>
                </a:solidFill>
              </a:rPr>
              <a:t>your </a:t>
            </a:r>
            <a:r>
              <a:rPr lang="en-US" sz="2400" dirty="0" smtClean="0">
                <a:solidFill>
                  <a:srgbClr val="FFC000"/>
                </a:solidFill>
              </a:rPr>
              <a:t>word: Hello World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Hello World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Enter your word: New string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New string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done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Done!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an iteration with Continue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</a:rPr>
              <a:t>Continue</a:t>
            </a:r>
            <a:r>
              <a:rPr lang="en-US" dirty="0" smtClean="0"/>
              <a:t> statement ends the </a:t>
            </a:r>
            <a:r>
              <a:rPr lang="en-US" dirty="0" smtClean="0">
                <a:solidFill>
                  <a:srgbClr val="00B0F0"/>
                </a:solidFill>
              </a:rPr>
              <a:t>current iteration </a:t>
            </a:r>
            <a:r>
              <a:rPr lang="en-US" dirty="0" smtClean="0"/>
              <a:t>and jumps to the </a:t>
            </a:r>
            <a:r>
              <a:rPr lang="en-US" dirty="0" smtClean="0">
                <a:solidFill>
                  <a:srgbClr val="FFFF00"/>
                </a:solidFill>
              </a:rPr>
              <a:t>top of the loop </a:t>
            </a:r>
            <a:r>
              <a:rPr lang="en-US" dirty="0" smtClean="0"/>
              <a:t>and starts the next iteration.</a:t>
            </a:r>
          </a:p>
          <a:p>
            <a:pPr>
              <a:spcBef>
                <a:spcPts val="100"/>
              </a:spcBef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While True: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line = input(“ Enter your word: “)   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line[0] == ‘#’: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continue  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line == ‘done’: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print(line)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print(‘Done!’)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3612" y="3429000"/>
            <a:ext cx="42717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Output: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Enter you word: Hello World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Hello World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Enter your word: </a:t>
            </a:r>
            <a:r>
              <a:rPr lang="en-US" sz="2400" dirty="0">
                <a:solidFill>
                  <a:srgbClr val="FFC000"/>
                </a:solidFill>
              </a:rPr>
              <a:t>#</a:t>
            </a:r>
            <a:r>
              <a:rPr lang="en-US" sz="2400" dirty="0" smtClean="0">
                <a:solidFill>
                  <a:srgbClr val="FFC000"/>
                </a:solidFill>
              </a:rPr>
              <a:t> print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</a:t>
            </a:r>
            <a:r>
              <a:rPr lang="en-US" sz="2400" dirty="0" smtClean="0">
                <a:solidFill>
                  <a:srgbClr val="FFC000"/>
                </a:solidFill>
              </a:rPr>
              <a:t>Enter your word: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&gt;&gt;&gt; Enter </a:t>
            </a:r>
            <a:r>
              <a:rPr lang="en-US" sz="2400" dirty="0" smtClean="0">
                <a:solidFill>
                  <a:srgbClr val="FFC000"/>
                </a:solidFill>
              </a:rPr>
              <a:t>your word: </a:t>
            </a:r>
            <a:r>
              <a:rPr lang="en-US" sz="2400" dirty="0" smtClean="0">
                <a:solidFill>
                  <a:srgbClr val="FFC000"/>
                </a:solidFill>
              </a:rPr>
              <a:t>done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Done!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1903412" y="3657600"/>
            <a:ext cx="1447800" cy="838200"/>
          </a:xfrm>
          <a:prstGeom prst="bentConnector3">
            <a:avLst>
              <a:gd name="adj1" fmla="val 100000"/>
            </a:avLst>
          </a:prstGeom>
          <a:ln w="285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an iteration with 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5212" y="3429000"/>
            <a:ext cx="8688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VIDEO </a:t>
            </a:r>
          </a:p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DEMONSTRATION</a:t>
            </a:r>
            <a:endParaRPr lang="en-US" sz="10000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2: Indefinite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602" y="2133600"/>
            <a:ext cx="9469387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While loops are called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“indefinite loops” </a:t>
            </a:r>
            <a:r>
              <a:rPr lang="en-US" sz="2400" dirty="0" smtClean="0"/>
              <a:t>because they keep going until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a logical condition becomes </a:t>
            </a:r>
            <a:r>
              <a:rPr lang="en-US" sz="2400" dirty="0" smtClean="0">
                <a:solidFill>
                  <a:srgbClr val="FFFF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loops we have seen so far are pretty easy to examine to see if they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will terminate or if they will be “infinite loops”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Sometimes it is a little harder to be sure if a loop will terminate.</a:t>
            </a:r>
          </a:p>
        </p:txBody>
      </p:sp>
    </p:spTree>
    <p:extLst>
      <p:ext uri="{BB962C8B-B14F-4D97-AF65-F5344CB8AC3E}">
        <p14:creationId xmlns:p14="http://schemas.microsoft.com/office/powerpoint/2010/main" val="16507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Loops are known as Indefinite Loops.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Program</a:t>
            </a:r>
            <a:r>
              <a:rPr lang="en-US" dirty="0" smtClean="0"/>
              <a:t>:			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n  =  5					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while  n  &gt;  0:				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print(n)			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 = n – 1			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Print(‘done’)				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609012" y="28956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56200" y="2819400"/>
            <a:ext cx="11530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  =  5</a:t>
            </a:r>
            <a:endParaRPr lang="en-US" sz="2400" dirty="0"/>
          </a:p>
        </p:txBody>
      </p:sp>
      <p:sp>
        <p:nvSpPr>
          <p:cNvPr id="4" name="Flowchart: Decision 3"/>
          <p:cNvSpPr/>
          <p:nvPr/>
        </p:nvSpPr>
        <p:spPr>
          <a:xfrm>
            <a:off x="8802052" y="3810000"/>
            <a:ext cx="1635760" cy="566057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5012" y="45720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2024" y="4528363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rint(n)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161212" y="52578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2213" y="5181600"/>
            <a:ext cx="1000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</a:t>
            </a:r>
            <a:r>
              <a:rPr lang="en-US" sz="2400" dirty="0" smtClean="0"/>
              <a:t>=n-1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837612" y="6248400"/>
            <a:ext cx="1752600" cy="304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94813" y="6172200"/>
            <a:ext cx="9244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one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9619932" y="3244132"/>
            <a:ext cx="12774" cy="5658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8" idx="0"/>
          </p:cNvCxnSpPr>
          <p:nvPr/>
        </p:nvCxnSpPr>
        <p:spPr>
          <a:xfrm rot="10800000" flipV="1">
            <a:off x="8035924" y="4093029"/>
            <a:ext cx="766128" cy="435334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8035924" y="4953095"/>
            <a:ext cx="6595" cy="2285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2"/>
          </p:cNvCxnSpPr>
          <p:nvPr/>
        </p:nvCxnSpPr>
        <p:spPr>
          <a:xfrm rot="5400000" flipH="1" flipV="1">
            <a:off x="8222474" y="4196101"/>
            <a:ext cx="1230275" cy="1590187"/>
          </a:xfrm>
          <a:prstGeom prst="bentConnector4">
            <a:avLst>
              <a:gd name="adj1" fmla="val -18581"/>
              <a:gd name="adj2" fmla="val 100472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12" idx="0"/>
          </p:cNvCxnSpPr>
          <p:nvPr/>
        </p:nvCxnSpPr>
        <p:spPr>
          <a:xfrm flipH="1">
            <a:off x="9757019" y="4093029"/>
            <a:ext cx="680793" cy="2079171"/>
          </a:xfrm>
          <a:prstGeom prst="bentConnector4">
            <a:avLst>
              <a:gd name="adj1" fmla="val -33578"/>
              <a:gd name="adj2" fmla="val 56806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2412" y="3886200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 &gt; 0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3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381</TotalTime>
  <Words>283</Words>
  <Application>Microsoft Office PowerPoint</Application>
  <PresentationFormat>Custom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28 Days Later</vt:lpstr>
      <vt:lpstr>Arial</vt:lpstr>
      <vt:lpstr>Consolas</vt:lpstr>
      <vt:lpstr>Corbel</vt:lpstr>
      <vt:lpstr>Chalkboard 16x9</vt:lpstr>
      <vt:lpstr>Chapter 5:</vt:lpstr>
      <vt:lpstr>Loop / Repeated Steps</vt:lpstr>
      <vt:lpstr>Breaking Out of a Loop</vt:lpstr>
      <vt:lpstr>Finishing an iteration with Continue</vt:lpstr>
      <vt:lpstr>Finishing an iteration with Continue</vt:lpstr>
      <vt:lpstr>Chapter 5:</vt:lpstr>
      <vt:lpstr>Indefinite Loops</vt:lpstr>
      <vt:lpstr>Indefinite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</dc:title>
  <dc:creator>Marshmello</dc:creator>
  <cp:lastModifiedBy>Marshmello</cp:lastModifiedBy>
  <cp:revision>11</cp:revision>
  <dcterms:created xsi:type="dcterms:W3CDTF">2020-09-10T14:58:05Z</dcterms:created>
  <dcterms:modified xsi:type="dcterms:W3CDTF">2020-10-13T11:41:43Z</dcterms:modified>
</cp:coreProperties>
</file>