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73" r:id="rId5"/>
    <p:sldId id="271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Definite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09800"/>
            <a:ext cx="9144000" cy="4267200"/>
          </a:xfrm>
        </p:spPr>
        <p:txBody>
          <a:bodyPr/>
          <a:lstStyle/>
          <a:p>
            <a:r>
              <a:rPr lang="en-US" dirty="0" smtClean="0"/>
              <a:t>Sometimes we have a </a:t>
            </a:r>
            <a:r>
              <a:rPr lang="en-US" dirty="0" smtClean="0">
                <a:solidFill>
                  <a:srgbClr val="FFFF00"/>
                </a:solidFill>
              </a:rPr>
              <a:t>list</a:t>
            </a:r>
            <a:r>
              <a:rPr lang="en-US" dirty="0" smtClean="0"/>
              <a:t> of items or the </a:t>
            </a:r>
            <a:r>
              <a:rPr lang="en-US" dirty="0" smtClean="0">
                <a:solidFill>
                  <a:srgbClr val="FFFF00"/>
                </a:solidFill>
              </a:rPr>
              <a:t>lines in the file </a:t>
            </a:r>
            <a:r>
              <a:rPr lang="en-US" dirty="0" smtClean="0"/>
              <a:t>– meaning an effective </a:t>
            </a:r>
            <a:r>
              <a:rPr lang="en-US" dirty="0" smtClean="0">
                <a:solidFill>
                  <a:srgbClr val="FFFF00"/>
                </a:solidFill>
              </a:rPr>
              <a:t>finite set </a:t>
            </a:r>
            <a:r>
              <a:rPr lang="en-US" dirty="0" smtClean="0"/>
              <a:t>of things.</a:t>
            </a:r>
          </a:p>
          <a:p>
            <a:r>
              <a:rPr lang="en-US" dirty="0" smtClean="0"/>
              <a:t>We can write loops to run the loops once for each of the items in a set using the python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‘for’ </a:t>
            </a:r>
            <a:r>
              <a:rPr lang="en-US" dirty="0" smtClean="0"/>
              <a:t>structure.</a:t>
            </a:r>
          </a:p>
          <a:p>
            <a:r>
              <a:rPr lang="en-US" dirty="0" smtClean="0"/>
              <a:t>These loops  are called </a:t>
            </a:r>
            <a:r>
              <a:rPr lang="en-US" dirty="0" smtClean="0">
                <a:solidFill>
                  <a:srgbClr val="92D050"/>
                </a:solidFill>
              </a:rPr>
              <a:t>“definite loops” </a:t>
            </a:r>
            <a:r>
              <a:rPr lang="en-US" dirty="0" smtClean="0"/>
              <a:t>because they </a:t>
            </a:r>
            <a:r>
              <a:rPr lang="en-US" dirty="0" smtClean="0"/>
              <a:t>are executed for </a:t>
            </a:r>
            <a:r>
              <a:rPr lang="en-US" dirty="0" smtClean="0"/>
              <a:t>an exact number of times.</a:t>
            </a:r>
          </a:p>
          <a:p>
            <a:r>
              <a:rPr lang="en-US" dirty="0" smtClean="0"/>
              <a:t>In other words, for loops iterates through a certain set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Definite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09800"/>
            <a:ext cx="91440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[5, 67, 85, 34]: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 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rgbClr val="92D050"/>
                </a:solidFill>
              </a:rPr>
              <a:t>(“ Done”)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67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85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34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Done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Definite Loop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09800"/>
            <a:ext cx="91440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			for </a:t>
            </a:r>
            <a:r>
              <a:rPr lang="en-US" dirty="0" err="1" smtClean="0"/>
              <a:t>i</a:t>
            </a:r>
            <a:r>
              <a:rPr lang="en-US" dirty="0" smtClean="0"/>
              <a:t>  in [5, 6, 7, 8, 9, 10]: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print(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print(‘finish’)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			Definite loops have explicit 						iteration variables that change 					each time through a loop. These					iteration variables move through					a set of data.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51875" y="1828800"/>
            <a:ext cx="82907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6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7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8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10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done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1065212" y="1981200"/>
            <a:ext cx="2362200" cy="1066800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22612" y="34290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2612" y="47244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8012" y="60198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3" idx="3"/>
            <a:endCxn id="4" idx="0"/>
          </p:cNvCxnSpPr>
          <p:nvPr/>
        </p:nvCxnSpPr>
        <p:spPr>
          <a:xfrm>
            <a:off x="3427412" y="2514600"/>
            <a:ext cx="1028701" cy="914400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456113" y="4114800"/>
            <a:ext cx="0" cy="609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3" idx="2"/>
          </p:cNvCxnSpPr>
          <p:nvPr/>
        </p:nvCxnSpPr>
        <p:spPr>
          <a:xfrm rot="5400000" flipH="1">
            <a:off x="2170113" y="3124200"/>
            <a:ext cx="2362200" cy="2209801"/>
          </a:xfrm>
          <a:prstGeom prst="bentConnector3">
            <a:avLst>
              <a:gd name="adj1" fmla="val -9677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1"/>
            <a:endCxn id="9" idx="0"/>
          </p:cNvCxnSpPr>
          <p:nvPr/>
        </p:nvCxnSpPr>
        <p:spPr>
          <a:xfrm rot="10800000" flipH="1" flipV="1">
            <a:off x="1065211" y="2514600"/>
            <a:ext cx="876301" cy="3505200"/>
          </a:xfrm>
          <a:prstGeom prst="bentConnector4">
            <a:avLst>
              <a:gd name="adj1" fmla="val -26087"/>
              <a:gd name="adj2" fmla="val 57609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750" y="2302234"/>
            <a:ext cx="10214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done 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3500" y="3613868"/>
            <a:ext cx="21194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Move   </a:t>
            </a:r>
            <a:r>
              <a:rPr lang="en-US" sz="2400" dirty="0" err="1" smtClean="0">
                <a:solidFill>
                  <a:srgbClr val="FFFF00"/>
                </a:solidFill>
              </a:rPr>
              <a:t>i</a:t>
            </a:r>
            <a:r>
              <a:rPr lang="en-US" sz="2400" dirty="0" smtClean="0"/>
              <a:t>   ahead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6900" y="4909268"/>
            <a:ext cx="12330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print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6539" y="6172200"/>
            <a:ext cx="20970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rint ( “ finish”)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2983" y="2032718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59700" y="2057400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8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Definite Loop with strings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09800"/>
            <a:ext cx="91440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x </a:t>
            </a:r>
            <a:r>
              <a:rPr lang="en-US" dirty="0" smtClean="0"/>
              <a:t> =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[ ‘John’, ‘Mat’, ‘sally’]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f</a:t>
            </a:r>
            <a:r>
              <a:rPr lang="en-US" dirty="0" smtClean="0">
                <a:solidFill>
                  <a:srgbClr val="FFFF00"/>
                </a:solidFill>
              </a:rPr>
              <a:t>or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“My name is: “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/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“done” </a:t>
            </a:r>
            <a:r>
              <a:rPr lang="en-US" dirty="0" smtClean="0"/>
              <a:t>)  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92D050"/>
                </a:solidFill>
              </a:rPr>
              <a:t>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		My name is: John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		My name is: Mat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		My name is: sally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		done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Definite Loop with strings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942012" y="2533650"/>
            <a:ext cx="9144000" cy="42672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The iteration variables “iterates” through the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sequence (ordered set).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>
              <a:spcBef>
                <a:spcPts val="100"/>
              </a:spcBef>
            </a:pPr>
            <a:r>
              <a:rPr lang="en-US" dirty="0" smtClean="0"/>
              <a:t>The body of code is executed once for each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value in the sequence.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>
              <a:spcBef>
                <a:spcPts val="100"/>
              </a:spcBef>
            </a:pPr>
            <a:r>
              <a:rPr lang="en-US" dirty="0" smtClean="0"/>
              <a:t>The iteration variable moves through all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of the values in the sequences.</a:t>
            </a:r>
            <a:endParaRPr lang="en-US" dirty="0"/>
          </a:p>
        </p:txBody>
      </p:sp>
      <p:sp>
        <p:nvSpPr>
          <p:cNvPr id="3" name="Flowchart: Decision 2"/>
          <p:cNvSpPr/>
          <p:nvPr/>
        </p:nvSpPr>
        <p:spPr>
          <a:xfrm>
            <a:off x="1065212" y="1981200"/>
            <a:ext cx="2362200" cy="1066800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22612" y="34290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2612" y="47244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8012" y="6019800"/>
            <a:ext cx="2667001" cy="685800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3" idx="3"/>
            <a:endCxn id="4" idx="0"/>
          </p:cNvCxnSpPr>
          <p:nvPr/>
        </p:nvCxnSpPr>
        <p:spPr>
          <a:xfrm>
            <a:off x="3427412" y="2514600"/>
            <a:ext cx="1028701" cy="914400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456113" y="4114800"/>
            <a:ext cx="0" cy="609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3" idx="2"/>
          </p:cNvCxnSpPr>
          <p:nvPr/>
        </p:nvCxnSpPr>
        <p:spPr>
          <a:xfrm rot="5400000" flipH="1">
            <a:off x="2170113" y="3124200"/>
            <a:ext cx="2362200" cy="2209801"/>
          </a:xfrm>
          <a:prstGeom prst="bentConnector3">
            <a:avLst>
              <a:gd name="adj1" fmla="val -9677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1"/>
            <a:endCxn id="9" idx="0"/>
          </p:cNvCxnSpPr>
          <p:nvPr/>
        </p:nvCxnSpPr>
        <p:spPr>
          <a:xfrm rot="10800000" flipH="1" flipV="1">
            <a:off x="1065211" y="2514600"/>
            <a:ext cx="876301" cy="3505200"/>
          </a:xfrm>
          <a:prstGeom prst="bentConnector4">
            <a:avLst>
              <a:gd name="adj1" fmla="val -26087"/>
              <a:gd name="adj2" fmla="val 57609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750" y="2302234"/>
            <a:ext cx="10214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done 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3500" y="3613868"/>
            <a:ext cx="21194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Move   </a:t>
            </a:r>
            <a:r>
              <a:rPr lang="en-US" sz="2400" dirty="0" err="1" smtClean="0">
                <a:solidFill>
                  <a:srgbClr val="FFFF00"/>
                </a:solidFill>
              </a:rPr>
              <a:t>i</a:t>
            </a:r>
            <a:r>
              <a:rPr lang="en-US" sz="2400" dirty="0" smtClean="0"/>
              <a:t>   ahead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6900" y="4909268"/>
            <a:ext cx="12330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print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6539" y="6172200"/>
            <a:ext cx="20970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rint ( “ finish”)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2983" y="2032718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59700" y="2057400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21" idx="2"/>
          </p:cNvCxnSpPr>
          <p:nvPr/>
        </p:nvCxnSpPr>
        <p:spPr>
          <a:xfrm>
            <a:off x="4643246" y="4038600"/>
            <a:ext cx="2022667" cy="1828800"/>
          </a:xfrm>
          <a:prstGeom prst="straightConnector1">
            <a:avLst/>
          </a:prstGeom>
          <a:ln w="28575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5913" y="5924550"/>
            <a:ext cx="23503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Iteration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52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281</TotalTime>
  <Words>221</Words>
  <Application>Microsoft Office PowerPoint</Application>
  <PresentationFormat>Custom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Chapter 5:</vt:lpstr>
      <vt:lpstr>Definite Loops</vt:lpstr>
      <vt:lpstr>A Simple Definite Loops</vt:lpstr>
      <vt:lpstr>A Simple Definite Loop</vt:lpstr>
      <vt:lpstr>A Definite Loop with strings</vt:lpstr>
      <vt:lpstr>A Definite Loop with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</dc:title>
  <dc:creator>Marshmello</dc:creator>
  <cp:lastModifiedBy>Marshmello</cp:lastModifiedBy>
  <cp:revision>14</cp:revision>
  <dcterms:created xsi:type="dcterms:W3CDTF">2020-09-10T18:47:33Z</dcterms:created>
  <dcterms:modified xsi:type="dcterms:W3CDTF">2020-10-13T12:02:57Z</dcterms:modified>
</cp:coreProperties>
</file>