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70" r:id="rId4"/>
    <p:sldId id="271" r:id="rId5"/>
    <p:sldId id="272" r:id="rId6"/>
    <p:sldId id="274" r:id="rId7"/>
    <p:sldId id="273" r:id="rId8"/>
    <p:sldId id="275" r:id="rId9"/>
    <p:sldId id="276" r:id="rId10"/>
    <p:sldId id="277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599" autoAdjust="0"/>
  </p:normalViewPr>
  <p:slideViewPr>
    <p:cSldViewPr>
      <p:cViewPr varScale="1">
        <p:scale>
          <a:sx n="91" d="100"/>
          <a:sy n="91" d="100"/>
        </p:scale>
        <p:origin x="534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10/13/2020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10/13/2020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No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4:  How Loops Work (Examples)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2" y="3124200"/>
            <a:ext cx="10210798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200" dirty="0" smtClean="0">
                <a:latin typeface="28 Days Later" panose="020B0603050302020204" pitchFamily="34" charset="0"/>
              </a:rPr>
              <a:t>VIDEO demonstration</a:t>
            </a:r>
            <a:endParaRPr lang="en-US" sz="11200" dirty="0">
              <a:latin typeface="28 Days Later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84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Loops actually work?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89012" y="3429000"/>
            <a:ext cx="11733212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will go through simple examples which will deal with the mechanism of loops.</a:t>
            </a:r>
          </a:p>
          <a:p>
            <a:pPr marL="0" indent="0">
              <a:buNone/>
            </a:pPr>
            <a:r>
              <a:rPr lang="en-US" dirty="0" smtClean="0"/>
              <a:t>Even though these examples will be simple, the patterns apply to all kinds of loops.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Loops actually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2133600"/>
            <a:ext cx="12344402" cy="4267200"/>
          </a:xfrm>
        </p:spPr>
        <p:txBody>
          <a:bodyPr/>
          <a:lstStyle/>
          <a:p>
            <a:pPr>
              <a:spcBef>
                <a:spcPts val="100"/>
              </a:spcBef>
            </a:pPr>
            <a:r>
              <a:rPr lang="en-US" dirty="0" smtClean="0"/>
              <a:t>“For loops” are used to find or do something to each entry separately, updating a variable.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   Looping through a Set</a:t>
            </a:r>
          </a:p>
          <a:p>
            <a:pPr marL="0" indent="0">
              <a:spcBef>
                <a:spcPts val="100"/>
              </a:spcBef>
              <a:buNone/>
            </a:pP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print (‘Before’)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for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thing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in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[9, 41, 12, 3, 74, 13]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          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print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(thing)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Print(‘End’)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37412" y="2971800"/>
            <a:ext cx="3179075" cy="308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&gt;&gt;&gt; python program.py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Before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41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74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13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1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Largest Number.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loop will go through all the elements one by one.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9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41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12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74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56212" y="2743200"/>
            <a:ext cx="4825295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FF00"/>
                </a:solidFill>
              </a:rPr>
              <a:t>We will compare a reference number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If  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the_num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&gt;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reference_number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FF00"/>
                </a:solidFill>
              </a:rPr>
              <a:t>And then update the value: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reference_num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the_num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86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Loops actually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2" y="3124200"/>
            <a:ext cx="10210798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200" dirty="0" smtClean="0">
                <a:latin typeface="28 Days Later" panose="020B0603050302020204" pitchFamily="34" charset="0"/>
              </a:rPr>
              <a:t>VIDEO demonstration</a:t>
            </a:r>
            <a:endParaRPr lang="en-US" sz="11200" dirty="0">
              <a:latin typeface="28 Days Later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62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No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5:  Loop Operation.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7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in a Loop.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 smtClean="0">
                <a:solidFill>
                  <a:srgbClr val="FFFF00"/>
                </a:solidFill>
              </a:rPr>
              <a:t>count </a:t>
            </a:r>
            <a:r>
              <a:rPr lang="en-US" dirty="0" smtClean="0"/>
              <a:t>how many times we execute a loop, we introduce a </a:t>
            </a:r>
            <a:r>
              <a:rPr lang="en-US" dirty="0" smtClean="0">
                <a:solidFill>
                  <a:schemeClr val="accent1"/>
                </a:solidFill>
              </a:rPr>
              <a:t>counter variable that starts at 0 </a:t>
            </a:r>
            <a:r>
              <a:rPr lang="en-US" dirty="0" smtClean="0"/>
              <a:t>and we add one to it each time </a:t>
            </a:r>
            <a:r>
              <a:rPr lang="en-US" dirty="0" smtClean="0"/>
              <a:t>we go through </a:t>
            </a:r>
            <a:r>
              <a:rPr lang="en-US" dirty="0" smtClean="0"/>
              <a:t>the loop.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val</a:t>
            </a:r>
            <a:r>
              <a:rPr lang="en-US" dirty="0" smtClean="0">
                <a:solidFill>
                  <a:schemeClr val="accent1"/>
                </a:solidFill>
              </a:rPr>
              <a:t> = 0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print</a:t>
            </a:r>
            <a:r>
              <a:rPr lang="en-US" dirty="0" smtClean="0"/>
              <a:t> (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“Before”,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val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For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number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in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92D050"/>
                </a:solidFill>
              </a:rPr>
              <a:t>[9, 41, 12, 3, 74, 15]: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	</a:t>
            </a:r>
            <a:r>
              <a:rPr lang="en-US" dirty="0" err="1" smtClean="0">
                <a:solidFill>
                  <a:schemeClr val="accent1"/>
                </a:solidFill>
              </a:rPr>
              <a:t>val</a:t>
            </a:r>
            <a:r>
              <a:rPr lang="en-US" dirty="0" smtClean="0">
                <a:solidFill>
                  <a:schemeClr val="accent1"/>
                </a:solidFill>
              </a:rPr>
              <a:t> = </a:t>
            </a:r>
            <a:r>
              <a:rPr lang="en-US" dirty="0" err="1" smtClean="0">
                <a:solidFill>
                  <a:schemeClr val="accent1"/>
                </a:solidFill>
              </a:rPr>
              <a:t>val</a:t>
            </a:r>
            <a:r>
              <a:rPr lang="en-US" dirty="0" smtClean="0">
                <a:solidFill>
                  <a:schemeClr val="accent1"/>
                </a:solidFill>
              </a:rPr>
              <a:t> + 1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print</a:t>
            </a:r>
            <a:r>
              <a:rPr lang="en-US" dirty="0" smtClean="0">
                <a:solidFill>
                  <a:srgbClr val="92D050"/>
                </a:solidFill>
              </a:rPr>
              <a:t> ( </a:t>
            </a:r>
            <a:r>
              <a:rPr lang="en-US" dirty="0" err="1" smtClean="0">
                <a:solidFill>
                  <a:srgbClr val="FFFF00"/>
                </a:solidFill>
              </a:rPr>
              <a:t>val</a:t>
            </a:r>
            <a:r>
              <a:rPr lang="en-US" dirty="0" smtClean="0">
                <a:solidFill>
                  <a:srgbClr val="92D05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number </a:t>
            </a:r>
            <a:r>
              <a:rPr lang="en-US" dirty="0" smtClean="0">
                <a:solidFill>
                  <a:srgbClr val="92D05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Print (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“After”, </a:t>
            </a:r>
            <a:r>
              <a:rPr lang="en-US" dirty="0" err="1" smtClean="0">
                <a:solidFill>
                  <a:schemeClr val="accent1"/>
                </a:solidFill>
              </a:rPr>
              <a:t>val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42212" y="3048000"/>
            <a:ext cx="280397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&gt;&gt;&gt; python count.py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Before 0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1"/>
                </a:solidFill>
              </a:rPr>
              <a:t>1</a:t>
            </a: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92D050"/>
                </a:solidFill>
              </a:rPr>
              <a:t>9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1"/>
                </a:solidFill>
              </a:rPr>
              <a:t>2</a:t>
            </a: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92D050"/>
                </a:solidFill>
              </a:rPr>
              <a:t>41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1"/>
                </a:solidFill>
              </a:rPr>
              <a:t>3</a:t>
            </a: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92D050"/>
                </a:solidFill>
              </a:rPr>
              <a:t>12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1"/>
                </a:solidFill>
              </a:rPr>
              <a:t>4</a:t>
            </a: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92D050"/>
                </a:solidFill>
              </a:rPr>
              <a:t>3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1"/>
                </a:solidFill>
              </a:rPr>
              <a:t>5 </a:t>
            </a: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92D050"/>
                </a:solidFill>
              </a:rPr>
              <a:t>74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1"/>
                </a:solidFill>
              </a:rPr>
              <a:t>6</a:t>
            </a: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92D050"/>
                </a:solidFill>
              </a:rPr>
              <a:t>15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After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6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624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Summing in a Loop.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To </a:t>
            </a:r>
            <a:r>
              <a:rPr lang="en-US" dirty="0" smtClean="0">
                <a:solidFill>
                  <a:srgbClr val="FFFF00"/>
                </a:solidFill>
              </a:rPr>
              <a:t>add up </a:t>
            </a:r>
            <a:r>
              <a:rPr lang="en-US" dirty="0" smtClean="0"/>
              <a:t>a </a:t>
            </a:r>
            <a:r>
              <a:rPr lang="en-US" dirty="0" smtClean="0">
                <a:solidFill>
                  <a:schemeClr val="accent1"/>
                </a:solidFill>
              </a:rPr>
              <a:t>value</a:t>
            </a:r>
            <a:r>
              <a:rPr lang="en-US" dirty="0" smtClean="0"/>
              <a:t> we encounter in a loop, we introduce a </a:t>
            </a:r>
            <a:r>
              <a:rPr lang="en-U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variable that start at 0</a:t>
            </a:r>
            <a:r>
              <a:rPr lang="en-US" dirty="0" smtClean="0"/>
              <a:t> and we add the </a:t>
            </a:r>
            <a:r>
              <a:rPr lang="en-US" dirty="0" smtClean="0">
                <a:solidFill>
                  <a:schemeClr val="accent1"/>
                </a:solidFill>
              </a:rPr>
              <a:t>value</a:t>
            </a:r>
            <a:r>
              <a:rPr lang="en-US" dirty="0" smtClean="0"/>
              <a:t> to the sum each time through the loop.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val</a:t>
            </a:r>
            <a:r>
              <a:rPr lang="en-US" dirty="0">
                <a:solidFill>
                  <a:schemeClr val="accent1"/>
                </a:solidFill>
              </a:rPr>
              <a:t> = 0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print</a:t>
            </a:r>
            <a:r>
              <a:rPr lang="en-US" dirty="0"/>
              <a:t> (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“Before”, </a:t>
            </a:r>
            <a:r>
              <a:rPr lang="en-US" dirty="0" err="1" smtClean="0">
                <a:solidFill>
                  <a:schemeClr val="accent1"/>
                </a:solidFill>
              </a:rPr>
              <a:t>val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number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in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[9, 41, 12, 3, 74, 15]: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	</a:t>
            </a:r>
            <a:r>
              <a:rPr lang="en-US" dirty="0" err="1" smtClean="0">
                <a:solidFill>
                  <a:schemeClr val="accent1"/>
                </a:solidFill>
              </a:rPr>
              <a:t>val</a:t>
            </a:r>
            <a:r>
              <a:rPr lang="en-US" dirty="0" smtClean="0">
                <a:solidFill>
                  <a:schemeClr val="accent1"/>
                </a:solidFill>
              </a:rPr>
              <a:t> = </a:t>
            </a:r>
            <a:r>
              <a:rPr lang="en-US" dirty="0" err="1" smtClean="0">
                <a:solidFill>
                  <a:schemeClr val="accent1"/>
                </a:solidFill>
              </a:rPr>
              <a:t>val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+ number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	</a:t>
            </a:r>
            <a:r>
              <a:rPr lang="en-US" dirty="0">
                <a:solidFill>
                  <a:srgbClr val="FFFF00"/>
                </a:solidFill>
              </a:rPr>
              <a:t>print</a:t>
            </a:r>
            <a:r>
              <a:rPr lang="en-US" dirty="0">
                <a:solidFill>
                  <a:srgbClr val="92D050"/>
                </a:solidFill>
              </a:rPr>
              <a:t> ( </a:t>
            </a:r>
            <a:r>
              <a:rPr lang="en-US" dirty="0" err="1">
                <a:solidFill>
                  <a:schemeClr val="accent1"/>
                </a:solidFill>
              </a:rPr>
              <a:t>val</a:t>
            </a:r>
            <a:r>
              <a:rPr lang="en-US" dirty="0">
                <a:solidFill>
                  <a:srgbClr val="92D05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number </a:t>
            </a:r>
            <a:r>
              <a:rPr lang="en-US" dirty="0">
                <a:solidFill>
                  <a:srgbClr val="92D05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Print (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“After”, </a:t>
            </a:r>
            <a:r>
              <a:rPr lang="en-US" dirty="0" err="1">
                <a:solidFill>
                  <a:schemeClr val="accent1"/>
                </a:solidFill>
              </a:rPr>
              <a:t>val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13612" y="2895600"/>
            <a:ext cx="2610010" cy="308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python sum.py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139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154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154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10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Average in a Loop.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dirty="0" smtClean="0">
                <a:solidFill>
                  <a:srgbClr val="FFFF00"/>
                </a:solidFill>
              </a:rPr>
              <a:t>average</a:t>
            </a:r>
            <a:r>
              <a:rPr lang="en-US" dirty="0" smtClean="0"/>
              <a:t> just combines the </a:t>
            </a:r>
            <a:r>
              <a:rPr lang="en-US" dirty="0" smtClean="0">
                <a:solidFill>
                  <a:schemeClr val="accent1"/>
                </a:solidFill>
              </a:rPr>
              <a:t>counting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92D050"/>
                </a:solidFill>
              </a:rPr>
              <a:t>sum</a:t>
            </a:r>
            <a:r>
              <a:rPr lang="en-US" dirty="0" smtClean="0"/>
              <a:t> patterns and </a:t>
            </a:r>
            <a:r>
              <a:rPr lang="en-US" dirty="0" smtClean="0">
                <a:solidFill>
                  <a:srgbClr val="FFFF00"/>
                </a:solidFill>
              </a:rPr>
              <a:t>divides when the loop is done.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count </a:t>
            </a:r>
            <a:r>
              <a:rPr lang="en-US" dirty="0">
                <a:solidFill>
                  <a:schemeClr val="accent1"/>
                </a:solidFill>
              </a:rPr>
              <a:t>=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92D050"/>
                </a:solidFill>
              </a:rPr>
              <a:t>s</a:t>
            </a:r>
            <a:r>
              <a:rPr lang="en-US" dirty="0" smtClean="0">
                <a:solidFill>
                  <a:srgbClr val="92D050"/>
                </a:solidFill>
              </a:rPr>
              <a:t>um = </a:t>
            </a:r>
            <a:r>
              <a:rPr lang="en-U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solidFill>
                <a:srgbClr val="92D05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print</a:t>
            </a:r>
            <a:r>
              <a:rPr lang="en-US" dirty="0"/>
              <a:t> (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“Before”, </a:t>
            </a:r>
            <a:r>
              <a:rPr lang="en-US" dirty="0" smtClean="0">
                <a:solidFill>
                  <a:schemeClr val="accent1"/>
                </a:solidFill>
              </a:rPr>
              <a:t>count, </a:t>
            </a:r>
            <a:r>
              <a:rPr lang="en-US" dirty="0" smtClean="0">
                <a:solidFill>
                  <a:srgbClr val="92D050"/>
                </a:solidFill>
              </a:rPr>
              <a:t>sum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FF00"/>
                </a:solidFill>
              </a:rPr>
              <a:t>for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number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in</a:t>
            </a:r>
            <a:r>
              <a:rPr lang="en-US" dirty="0"/>
              <a:t> [9, 41, 12, 3, 74, 15]: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92D050"/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</a:rPr>
              <a:t>count = count + 1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92D050"/>
                </a:solidFill>
              </a:rPr>
              <a:t>	</a:t>
            </a:r>
            <a:r>
              <a:rPr lang="en-US" dirty="0" smtClean="0">
                <a:solidFill>
                  <a:srgbClr val="92D050"/>
                </a:solidFill>
              </a:rPr>
              <a:t>sum = sum </a:t>
            </a:r>
            <a:r>
              <a:rPr lang="en-US" dirty="0" smtClean="0">
                <a:solidFill>
                  <a:srgbClr val="FFFF00"/>
                </a:solidFill>
              </a:rPr>
              <a:t>+</a:t>
            </a:r>
            <a:r>
              <a:rPr lang="en-US" dirty="0" smtClean="0">
                <a:solidFill>
                  <a:srgbClr val="FF0000"/>
                </a:solidFill>
              </a:rPr>
              <a:t> number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print (</a:t>
            </a:r>
            <a:r>
              <a:rPr lang="en-US" dirty="0" smtClean="0">
                <a:solidFill>
                  <a:schemeClr val="accent1"/>
                </a:solidFill>
              </a:rPr>
              <a:t> count, </a:t>
            </a:r>
            <a:r>
              <a:rPr lang="en-US" dirty="0" smtClean="0">
                <a:solidFill>
                  <a:srgbClr val="92D050"/>
                </a:solidFill>
              </a:rPr>
              <a:t>sum, </a:t>
            </a:r>
            <a:r>
              <a:rPr lang="en-US" dirty="0" smtClean="0">
                <a:solidFill>
                  <a:srgbClr val="FF0000"/>
                </a:solidFill>
              </a:rPr>
              <a:t>number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</a:p>
          <a:p>
            <a:pPr marL="0" indent="0">
              <a:spcBef>
                <a:spcPts val="10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FF00"/>
                </a:solidFill>
              </a:rPr>
              <a:t>Print (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“After”, </a:t>
            </a:r>
            <a:r>
              <a:rPr lang="en-US" dirty="0">
                <a:solidFill>
                  <a:schemeClr val="accent1"/>
                </a:solidFill>
              </a:rPr>
              <a:t>count, </a:t>
            </a:r>
            <a:r>
              <a:rPr lang="en-US" dirty="0">
                <a:solidFill>
                  <a:srgbClr val="92D050"/>
                </a:solidFill>
              </a:rPr>
              <a:t>sum, </a:t>
            </a:r>
            <a:r>
              <a:rPr lang="en-US" dirty="0" smtClean="0">
                <a:solidFill>
                  <a:srgbClr val="FFFF00"/>
                </a:solidFill>
              </a:rPr>
              <a:t>sum/ count )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70693" y="2590800"/>
            <a:ext cx="3095719" cy="308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&gt;&gt;&gt; python average.py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  </a:t>
            </a:r>
            <a:r>
              <a:rPr lang="en-US" sz="24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139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154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    </a:t>
            </a:r>
            <a:r>
              <a:rPr lang="en-US" sz="24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154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74484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1409</TotalTime>
  <Words>426</Words>
  <Application>Microsoft Office PowerPoint</Application>
  <PresentationFormat>Custom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28 Days Later</vt:lpstr>
      <vt:lpstr>Arial</vt:lpstr>
      <vt:lpstr>Consolas</vt:lpstr>
      <vt:lpstr>Corbel</vt:lpstr>
      <vt:lpstr>Times New Roman</vt:lpstr>
      <vt:lpstr>Chalkboard 16x9</vt:lpstr>
      <vt:lpstr>Chapter No 5</vt:lpstr>
      <vt:lpstr>How Loops actually work?</vt:lpstr>
      <vt:lpstr>How Loops actually work?</vt:lpstr>
      <vt:lpstr>Finding the Largest Number.</vt:lpstr>
      <vt:lpstr>How Loops actually work?</vt:lpstr>
      <vt:lpstr>Chapter No 5</vt:lpstr>
      <vt:lpstr>Counting in a Loop.</vt:lpstr>
      <vt:lpstr>Summing in a Loop.</vt:lpstr>
      <vt:lpstr>Finding the Average in a Loop.</vt:lpstr>
      <vt:lpstr>Loops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No 5</dc:title>
  <dc:creator>Marshmello</dc:creator>
  <cp:lastModifiedBy>Marshmello</cp:lastModifiedBy>
  <cp:revision>11</cp:revision>
  <dcterms:created xsi:type="dcterms:W3CDTF">2020-10-02T11:58:08Z</dcterms:created>
  <dcterms:modified xsi:type="dcterms:W3CDTF">2020-10-14T09:29:14Z</dcterms:modified>
</cp:coreProperties>
</file>