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4" r:id="rId3"/>
    <p:sldId id="257" r:id="rId4"/>
    <p:sldId id="270" r:id="rId5"/>
    <p:sldId id="274" r:id="rId6"/>
    <p:sldId id="271" r:id="rId7"/>
    <p:sldId id="272" r:id="rId8"/>
    <p:sldId id="273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599" autoAdjust="0"/>
  </p:normalViewPr>
  <p:slideViewPr>
    <p:cSldViewPr>
      <p:cViewPr varScale="1">
        <p:scale>
          <a:sx n="91" d="100"/>
          <a:sy n="91" d="100"/>
        </p:scale>
        <p:origin x="534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1: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4: Looping through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inside the string.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2209800"/>
            <a:ext cx="9601198" cy="48768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and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iteration variable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function, we can construct a loop to look at each of the letters in a string individually.</a:t>
            </a:r>
          </a:p>
          <a:p>
            <a:pPr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 = “Banana”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(index, 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= index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85012" y="3355538"/>
            <a:ext cx="15642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b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n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a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n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a</a:t>
            </a:r>
            <a:endParaRPr lang="en-US" sz="30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9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inside the strings.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2209800"/>
            <a:ext cx="9601198" cy="48768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loop is much more efficient.</a:t>
            </a:r>
          </a:p>
          <a:p>
            <a:pPr>
              <a:spcBef>
                <a:spcPts val="2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small lines of code. Because the loop takes care of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iterations variable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string.</a:t>
            </a:r>
          </a:p>
          <a:p>
            <a:pPr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ruit  =  “Banana”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85012" y="3355538"/>
            <a:ext cx="15642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30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29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inside the strings.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2209800"/>
            <a:ext cx="9601198" cy="487680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                    Six-Character String</a:t>
            </a:r>
          </a:p>
          <a:p>
            <a:pPr marL="0" indent="0">
              <a:spcBef>
                <a:spcPts val="200"/>
              </a:spcBef>
              <a:buNone/>
            </a:pPr>
            <a:endParaRPr lang="en-US" sz="4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4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“Banana”:</a:t>
            </a:r>
          </a:p>
          <a:p>
            <a:pPr marL="0" indent="0">
              <a:spcBef>
                <a:spcPts val="200"/>
              </a:spcBef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637212" y="2743200"/>
            <a:ext cx="609600" cy="990600"/>
          </a:xfrm>
          <a:prstGeom prst="straightConnector1">
            <a:avLst/>
          </a:prstGeom>
          <a:ln w="38100">
            <a:solidFill>
              <a:srgbClr val="FFC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13012" y="2743200"/>
            <a:ext cx="152400" cy="990600"/>
          </a:xfrm>
          <a:prstGeom prst="straightConnector1">
            <a:avLst/>
          </a:prstGeom>
          <a:ln w="38100">
            <a:solidFill>
              <a:srgbClr val="FFC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6813" y="4648200"/>
            <a:ext cx="5029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1"/>
                </a:solidFill>
              </a:rPr>
              <a:t>block(body) </a:t>
            </a:r>
            <a:r>
              <a:rPr lang="en-US" sz="2400" dirty="0" smtClean="0"/>
              <a:t>of a code  is executed once for each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value </a:t>
            </a:r>
            <a:r>
              <a:rPr lang="en-US" sz="2400" dirty="0" smtClean="0">
                <a:solidFill>
                  <a:srgbClr val="FFFF00"/>
                </a:solidFill>
              </a:rPr>
              <a:t>in </a:t>
            </a:r>
            <a:r>
              <a:rPr lang="en-US" sz="2400" dirty="0" smtClean="0"/>
              <a:t>the sequence.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57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5: Slicing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Slicing.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2094" y="1905000"/>
            <a:ext cx="10690875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We can also look at any continuous section of a string using a </a:t>
            </a:r>
            <a:r>
              <a:rPr lang="en-US" sz="2400" dirty="0" smtClean="0">
                <a:solidFill>
                  <a:schemeClr val="accent1"/>
                </a:solidFill>
              </a:rPr>
              <a:t>colon operator.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second number is one beyond the end of the slice – “up to but not including”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If the second number is beyond the end of the string,  it stops at the end.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32291"/>
              </p:ext>
            </p:extLst>
          </p:nvPr>
        </p:nvGraphicFramePr>
        <p:xfrm>
          <a:off x="2055812" y="3243580"/>
          <a:ext cx="677157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7157">
                  <a:extLst>
                    <a:ext uri="{9D8B030D-6E8A-4147-A177-3AD203B41FA5}">
                      <a16:colId xmlns:a16="http://schemas.microsoft.com/office/drawing/2014/main" val="166257946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1435393974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2354760271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3088128800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2321698188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2466375948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3282596541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2040010729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1062464920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209234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24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5812" y="3724162"/>
            <a:ext cx="65710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0        1        2      3        4      5       6       7      8       9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2094" y="4419600"/>
            <a:ext cx="34131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"TONY STARK"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print(x[0:4])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TONY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0690" y="4419600"/>
            <a:ext cx="23182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print(x[0:6])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TONY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Slicing.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2094" y="1905000"/>
            <a:ext cx="835837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If we leave off the first number or the last number of the  slice,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it is assumed to be the beginning or end of the string.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32291"/>
              </p:ext>
            </p:extLst>
          </p:nvPr>
        </p:nvGraphicFramePr>
        <p:xfrm>
          <a:off x="2055812" y="3243580"/>
          <a:ext cx="677157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7157">
                  <a:extLst>
                    <a:ext uri="{9D8B030D-6E8A-4147-A177-3AD203B41FA5}">
                      <a16:colId xmlns:a16="http://schemas.microsoft.com/office/drawing/2014/main" val="166257946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1435393974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2354760271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3088128800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2321698188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2466375948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3282596541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2040010729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1062464920"/>
                    </a:ext>
                  </a:extLst>
                </a:gridCol>
                <a:gridCol w="677157">
                  <a:extLst>
                    <a:ext uri="{9D8B030D-6E8A-4147-A177-3AD203B41FA5}">
                      <a16:colId xmlns:a16="http://schemas.microsoft.com/office/drawing/2014/main" val="209234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24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5812" y="3724162"/>
            <a:ext cx="65710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0        1        2      3        4      5       6       7      8       9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2" y="4419600"/>
            <a:ext cx="34131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"TONY STARK"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print(x[:5</a:t>
            </a:r>
            <a:r>
              <a:rPr 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0412" y="4419599"/>
            <a:ext cx="3413178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"TONY STARK"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print(x[3</a:t>
            </a:r>
            <a:r>
              <a:rPr 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:])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STARK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0412" y="4419599"/>
            <a:ext cx="3413178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"TONY STARK"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print(x</a:t>
            </a:r>
            <a:r>
              <a:rPr 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[:])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TONY STARK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99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6: </a:t>
            </a:r>
            <a:br>
              <a:rPr lang="en-US" dirty="0" smtClean="0"/>
            </a:br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1: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Data Type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81200"/>
            <a:ext cx="9601198" cy="48768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dirty="0" smtClean="0"/>
              <a:t>A string is a sequence of characters.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A can be defined using single or double quotes. ( “ “,  ‘ ‘ )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 smtClean="0"/>
              <a:t>String can also contain numbers, it is still a string.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We can convert numbers of string into numbers using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r>
              <a:rPr lang="en-US" dirty="0" smtClean="0"/>
              <a:t>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string_1 = “Hello”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string_2 = “ there”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string_1 + string_2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print(x)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there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String.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string = "12345"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string + 1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(most recent call last):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File "&lt;pyshell#1&gt;", line 1, in &lt;module&gt;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string + 1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cannot concatenate '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and '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612" y="5105400"/>
            <a:ext cx="798064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Note: Because </a:t>
            </a:r>
            <a:r>
              <a:rPr lang="en-US" sz="2400" dirty="0" smtClean="0">
                <a:solidFill>
                  <a:srgbClr val="FFFF00"/>
                </a:solidFill>
              </a:rPr>
              <a:t>12345</a:t>
            </a:r>
            <a:r>
              <a:rPr lang="en-US" sz="2400" dirty="0" smtClean="0"/>
              <a:t> is written in quotes and hence is a string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       and </a:t>
            </a:r>
            <a:r>
              <a:rPr lang="en-US" sz="2400" dirty="0" smtClean="0">
                <a:solidFill>
                  <a:srgbClr val="FFFF00"/>
                </a:solidFill>
              </a:rPr>
              <a:t>1</a:t>
            </a:r>
            <a:r>
              <a:rPr lang="en-US" sz="2400" dirty="0" smtClean="0"/>
              <a:t> is a number </a:t>
            </a:r>
            <a:r>
              <a:rPr lang="en-US" sz="2400" dirty="0"/>
              <a:t>s</a:t>
            </a:r>
            <a:r>
              <a:rPr lang="en-US" sz="2400" dirty="0" smtClean="0"/>
              <a:t>o string can’t be added in numbers.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27212" y="4953000"/>
            <a:ext cx="8153400" cy="9906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2: Indexing in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1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Looking inside Strings.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get a single character by calling out the index of that character in the string.</a:t>
            </a:r>
          </a:p>
          <a:p>
            <a:pPr>
              <a:spcBef>
                <a:spcPts val="300"/>
              </a:spcBef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index value is always an integer and start from zero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     Banana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8132" y="3997241"/>
            <a:ext cx="36952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B      a      n      a      n      a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1293812" y="3863891"/>
            <a:ext cx="4106720" cy="6858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0324" y="5740569"/>
            <a:ext cx="42242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38132" y="4683041"/>
            <a:ext cx="152400" cy="101291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200132" y="4683041"/>
            <a:ext cx="76200" cy="85725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00233" y="4705349"/>
            <a:ext cx="57150" cy="99060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724132" y="4702091"/>
            <a:ext cx="57152" cy="83820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371832" y="4726029"/>
            <a:ext cx="133350" cy="96992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095730" y="4759240"/>
            <a:ext cx="133352" cy="93345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92730" y="3289280"/>
            <a:ext cx="30736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fruit = "Banana"</a:t>
            </a:r>
          </a:p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fruit[1]</a:t>
            </a:r>
          </a:p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fr-FR" sz="24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>
              <a:lnSpc>
                <a:spcPct val="9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9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fruit = "Banana"</a:t>
            </a:r>
          </a:p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fruit[2]</a:t>
            </a:r>
          </a:p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fr-FR" sz="24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fr-FR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>
              <a:lnSpc>
                <a:spcPct val="9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9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9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Looking inside Strings.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 you will get an error if you will try to print out the index beyond the end of a string.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      Banana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8132" y="3997241"/>
            <a:ext cx="36952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B      a      n      a      n      a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1293812" y="3863891"/>
            <a:ext cx="4106720" cy="6858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0324" y="5740569"/>
            <a:ext cx="42242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38132" y="4683041"/>
            <a:ext cx="152400" cy="101291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200132" y="4683041"/>
            <a:ext cx="76200" cy="85725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00233" y="4705349"/>
            <a:ext cx="57150" cy="99060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724132" y="4702091"/>
            <a:ext cx="57152" cy="83820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371832" y="4726029"/>
            <a:ext cx="133350" cy="96992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095730" y="4759240"/>
            <a:ext cx="133352" cy="93345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92731" y="2974881"/>
            <a:ext cx="30736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fruit = "Banana"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fruit[8]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(most recent call last):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File "&lt;pyshell#15&gt;", line 1, in &lt;module&gt;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 = fruit[8]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string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360227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3: finding the Length of a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String’s Length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2209800"/>
            <a:ext cx="9601198" cy="48768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built-in function </a:t>
            </a:r>
            <a:r>
              <a:rPr lang="en-U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us the length of a string.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4810" y="2946636"/>
            <a:ext cx="32766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C000"/>
                </a:solidFill>
              </a:rPr>
              <a:t>&gt;&gt;&gt; fruit = "Banana"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C000"/>
                </a:solidFill>
              </a:rPr>
              <a:t>&gt;&gt;&gt; x = </a:t>
            </a:r>
            <a:r>
              <a:rPr lang="en-US" sz="2400" dirty="0" err="1">
                <a:solidFill>
                  <a:srgbClr val="FFFF00"/>
                </a:solidFill>
              </a:rPr>
              <a:t>len</a:t>
            </a:r>
            <a:r>
              <a:rPr lang="en-US" sz="2400" dirty="0">
                <a:solidFill>
                  <a:srgbClr val="FFFF00"/>
                </a:solidFill>
              </a:rPr>
              <a:t>(fruit)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C000"/>
                </a:solidFill>
              </a:rPr>
              <a:t>&gt;&gt;&gt; print(x)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6</a:t>
            </a:r>
          </a:p>
        </p:txBody>
      </p:sp>
      <p:cxnSp>
        <p:nvCxnSpPr>
          <p:cNvPr id="4" name="Elbow Connector 3"/>
          <p:cNvCxnSpPr/>
          <p:nvPr/>
        </p:nvCxnSpPr>
        <p:spPr>
          <a:xfrm>
            <a:off x="2208210" y="4114800"/>
            <a:ext cx="1104900" cy="381000"/>
          </a:xfrm>
          <a:prstGeom prst="bentConnector3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41110" y="4299668"/>
            <a:ext cx="724910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There are “6” number of characters in the above string.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390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241</TotalTime>
  <Words>761</Words>
  <Application>Microsoft Office PowerPoint</Application>
  <PresentationFormat>Custom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Corbel</vt:lpstr>
      <vt:lpstr>Times New Roman</vt:lpstr>
      <vt:lpstr>Chalkboard 16x9</vt:lpstr>
      <vt:lpstr>Chapter No 6</vt:lpstr>
      <vt:lpstr>Chapter 6:  Data Structure</vt:lpstr>
      <vt:lpstr>String Data Type</vt:lpstr>
      <vt:lpstr>Numbers in String.</vt:lpstr>
      <vt:lpstr>Chapter No 6</vt:lpstr>
      <vt:lpstr>Indexing and Looking inside Strings.</vt:lpstr>
      <vt:lpstr>Indexing and Looking inside Strings.</vt:lpstr>
      <vt:lpstr>Chapter No 6</vt:lpstr>
      <vt:lpstr>String’s Length</vt:lpstr>
      <vt:lpstr>Chapter No 6</vt:lpstr>
      <vt:lpstr>Looping inside the string.</vt:lpstr>
      <vt:lpstr>Looping inside the strings.</vt:lpstr>
      <vt:lpstr>Looping inside the strings.</vt:lpstr>
      <vt:lpstr>Chapter No 6</vt:lpstr>
      <vt:lpstr>String Slicing.</vt:lpstr>
      <vt:lpstr>String Slicing.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No 6</dc:title>
  <dc:creator>Marshmello</dc:creator>
  <cp:lastModifiedBy>Marshmello</cp:lastModifiedBy>
  <cp:revision>14</cp:revision>
  <dcterms:created xsi:type="dcterms:W3CDTF">2020-10-02T14:48:29Z</dcterms:created>
  <dcterms:modified xsi:type="dcterms:W3CDTF">2020-10-14T12:14:46Z</dcterms:modified>
</cp:coreProperties>
</file>