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83" r:id="rId6"/>
    <p:sldId id="409" r:id="rId7"/>
    <p:sldId id="389" r:id="rId8"/>
    <p:sldId id="391" r:id="rId9"/>
    <p:sldId id="397" r:id="rId10"/>
    <p:sldId id="408" r:id="rId11"/>
    <p:sldId id="407" r:id="rId12"/>
    <p:sldId id="406" r:id="rId13"/>
    <p:sldId id="404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 err="1"/>
              <a:t>Fastag</a:t>
            </a:r>
            <a:r>
              <a:rPr lang="en-US" dirty="0"/>
              <a:t> Fraud Detection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94D09-6DE0-546B-9BF5-8051229318C3}"/>
              </a:ext>
            </a:extLst>
          </p:cNvPr>
          <p:cNvSpPr txBox="1"/>
          <p:nvPr/>
        </p:nvSpPr>
        <p:spPr>
          <a:xfrm>
            <a:off x="9479902" y="6355162"/>
            <a:ext cx="263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By Muhammad Talha Ali</a:t>
            </a:r>
            <a:endParaRPr lang="en-P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3965509"/>
            <a:ext cx="5746750" cy="230848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Summarize the project achievements and outcomes.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Discuss the effectiveness of the fraud detection system and its implications for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Fastag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transactions.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4282751"/>
            <a:ext cx="3947160" cy="1991244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Invite questions from the audience and provide contact information for further inquiries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AF521-CE30-AD5B-C2BC-D9C960FD9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381" y="1867534"/>
            <a:ext cx="4711958" cy="209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Muhammad Talha Ali</a:t>
            </a:r>
          </a:p>
          <a:p>
            <a:r>
              <a:rPr lang="en-US" dirty="0"/>
              <a:t>mmtali786@gmail.com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>
            <a:normAutofit fontScale="70000" lnSpcReduction="20000"/>
          </a:bodyPr>
          <a:lstStyle/>
          <a:p>
            <a:r>
              <a:rPr lang="en-US" dirty="0"/>
              <a:t>Problem Statement </a:t>
            </a:r>
          </a:p>
          <a:p>
            <a:r>
              <a:rPr lang="en-US" dirty="0"/>
              <a:t>Database Description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Model Development</a:t>
            </a:r>
          </a:p>
          <a:p>
            <a:r>
              <a:rPr lang="en-US" dirty="0"/>
              <a:t>Real Time Fraud Detection</a:t>
            </a:r>
          </a:p>
          <a:p>
            <a:r>
              <a:rPr lang="en-US" dirty="0"/>
              <a:t>Explanatory Analysis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9233F-D06B-BBA2-63ED-E94B8D8A934E}"/>
              </a:ext>
            </a:extLst>
          </p:cNvPr>
          <p:cNvSpPr txBox="1"/>
          <p:nvPr/>
        </p:nvSpPr>
        <p:spPr>
          <a:xfrm>
            <a:off x="5614638" y="4590861"/>
            <a:ext cx="6172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Describe the challenges associated with fraud in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Fastag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 transactions.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List the objectives and expected outcomes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Dataset Description</a:t>
            </a:r>
            <a:endParaRPr lang="en-US" dirty="0"/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Present key features of the dataset (as mentioned in the problem statement).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Highlight the importance of each feature for fraud detection.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543CE-E022-09F6-0C1C-6845DB4DA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699796"/>
            <a:ext cx="5791201" cy="551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Exploration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60840" y="2281238"/>
            <a:ext cx="5207259" cy="370046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Showcase visualizations of transaction amount distribution, vehicle type distribution, lane type distribution, and geographical location distribution.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Highlight any insights gained from the exploratory analysis.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9082362-49E4-2163-1DEA-F647E296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008" y="4478694"/>
            <a:ext cx="7563991" cy="2379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A41163-C20A-4DF4-58B9-072D0C729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38" y="2410677"/>
            <a:ext cx="4516370" cy="34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Feature Engineering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Explain the steps involved in feature engineering, including handling missing data, creating new features, encoding categorical variables, and normalizing numerical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Provide rationale for each step and its contribution to fraud detection.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14ECC-48EC-DA0B-463F-991F00A28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5803641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66CFD9-51D6-9708-F816-990F51E77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429000"/>
            <a:ext cx="565435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Model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Present the implementation of Random Forest Classifier and Logistic Regression for fraud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Describe the hyperparameter tuning process using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GridSearchCV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Display evaluation metrics such as accuracy, precision, recall, F1 score, and ROC AUC score for both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Show visualizations of the ROC curve and confusion matrix.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F8E1BE-BAEC-FD2E-B234-1A074EB83A9B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7121333" y="1025427"/>
            <a:ext cx="2552921" cy="87637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58E0DB-ACF4-ADCA-2747-C17735DFA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98" y="1901803"/>
            <a:ext cx="4162590" cy="25853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FB4A7A-010C-B6C1-959C-36D8BBC3A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421" y="4695467"/>
            <a:ext cx="3813304" cy="205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Real-time Fraud Detection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r>
              <a:rPr lang="en-US" dirty="0"/>
              <a:t>Discuss the potential for implementing the trained model for real-time fraud detection.</a:t>
            </a:r>
          </a:p>
          <a:p>
            <a:r>
              <a:rPr lang="en-US" dirty="0"/>
              <a:t>Mention any considerations or challenges for deployment.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311E25-7B90-4211-1F96-A06721D4ED4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674846" y="2809875"/>
            <a:ext cx="5198269" cy="3319463"/>
          </a:xfrm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Explanatory Analysis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Provide insights into factors contributing to fraudulent transactions.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Highlight key findings from the analysis and model evaluation.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DB4E0C-EA8E-10BE-94AC-CCB39D9BF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347" y="5010539"/>
            <a:ext cx="6088654" cy="18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{C6C99CD6-4AC5-4D9A-8E8F-EB1F369BB139}tf78853419_win32</Template>
  <TotalTime>32</TotalTime>
  <Words>302</Words>
  <Application>Microsoft Office PowerPoint</Application>
  <PresentationFormat>Widescreen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Söhne</vt:lpstr>
      <vt:lpstr>Custom</vt:lpstr>
      <vt:lpstr>Fastag Fraud Detection System</vt:lpstr>
      <vt:lpstr>Introduction</vt:lpstr>
      <vt:lpstr>Problem Statement</vt:lpstr>
      <vt:lpstr>Dataset Description</vt:lpstr>
      <vt:lpstr>Data Exploration</vt:lpstr>
      <vt:lpstr>Feature Engineering </vt:lpstr>
      <vt:lpstr>Model Development</vt:lpstr>
      <vt:lpstr>Real-time Fraud Detection </vt:lpstr>
      <vt:lpstr>Explanatory Analysis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Fastag Fraud Detection System</dc:title>
  <dc:creator>Muhammad Talha Ali</dc:creator>
  <cp:lastModifiedBy>Muhammad Talha Ali</cp:lastModifiedBy>
  <cp:revision>1</cp:revision>
  <dcterms:created xsi:type="dcterms:W3CDTF">2024-03-18T17:18:19Z</dcterms:created>
  <dcterms:modified xsi:type="dcterms:W3CDTF">2024-03-18T17:50:39Z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