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91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Gold price analysis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By Muhammad Talha </a:t>
            </a:r>
            <a:r>
              <a:rPr lang="en-US" dirty="0" err="1"/>
              <a:t>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3. Trading Strategy Development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Formulate and </a:t>
            </a:r>
            <a:r>
              <a:rPr lang="en-US" dirty="0" err="1"/>
              <a:t>backtest</a:t>
            </a:r>
            <a:r>
              <a:rPr lang="en-US" dirty="0"/>
              <a:t> trading strategies based on the provided price and volume information. - Explore the feasibility of reverse trading strategies for profit maximization.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0A259-DB3F-46AE-79FB-211BFD95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98"/>
            <a:ext cx="7620000" cy="3396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24933-2829-49E3-6FB7-BEC24382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3. Trading Strategy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998D5C-58ED-01AC-90E0-738F953F811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1594128" y="2100263"/>
            <a:ext cx="7930872" cy="47318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4. Market 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779D0C9-4620-A086-CD1F-AF35E5E0A46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Investigate the impact of market events on gold prices.</a:t>
            </a:r>
          </a:p>
          <a:p>
            <a:r>
              <a:rPr lang="en-US" dirty="0">
                <a:solidFill>
                  <a:schemeClr val="bg1"/>
                </a:solidFill>
              </a:rPr>
              <a:t>Assess </a:t>
            </a:r>
            <a:r>
              <a:rPr lang="en-US" dirty="0" err="1">
                <a:solidFill>
                  <a:schemeClr val="bg1"/>
                </a:solidFill>
              </a:rPr>
              <a:t>marketsentiment</a:t>
            </a:r>
            <a:r>
              <a:rPr lang="en-US" dirty="0">
                <a:solidFill>
                  <a:schemeClr val="bg1"/>
                </a:solidFill>
              </a:rPr>
              <a:t> and its influence on short-term and long-term price movements.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42F35-B307-E5A5-B7BA-F78BEA57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0" y="3735891"/>
            <a:ext cx="4102246" cy="2674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B007D-B17A-1125-8E15-10046373F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76" y="3738446"/>
            <a:ext cx="4026046" cy="267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D5A7D-C646-17C4-EA42-F663F6B67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122" y="3738446"/>
            <a:ext cx="3552178" cy="26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5. Statistical Analysis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Conductstatistical</a:t>
            </a:r>
            <a:r>
              <a:rPr lang="en-US" dirty="0"/>
              <a:t> tests and analyses to gain insights into the characteristics of gold price movements.</a:t>
            </a:r>
          </a:p>
          <a:p>
            <a:r>
              <a:rPr lang="en-US" dirty="0"/>
              <a:t>- Explore correlations with external factors and macroeconomic indicators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5387E-56BB-C40A-9547-DA09CB4E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739" y="0"/>
            <a:ext cx="3932261" cy="2949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6E6B35-5380-C1BB-56D3-3BF17E869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74" y="999241"/>
            <a:ext cx="3169020" cy="322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848BB-7CC6-2152-DE2D-4ED558312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739" y="2949196"/>
            <a:ext cx="3932261" cy="39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FEEC-1676-9FC7-4778-1B5FE03B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E7CE-76DC-63E0-61E7-2B29226AF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Feel free for any query or question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6E600-DE55-004F-A632-6C9BE6E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 err="1"/>
              <a:t>Mentorness</a:t>
            </a:r>
            <a:r>
              <a:rPr lang="en-US" dirty="0"/>
              <a:t> ml internship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1. Time Series Analysis</a:t>
            </a:r>
          </a:p>
          <a:p>
            <a:r>
              <a:rPr lang="en-US" dirty="0"/>
              <a:t>2. Advanced Modeling</a:t>
            </a:r>
          </a:p>
          <a:p>
            <a:r>
              <a:rPr lang="en-US" dirty="0"/>
              <a:t>3. Trading Strategy Development</a:t>
            </a:r>
          </a:p>
          <a:p>
            <a:r>
              <a:rPr lang="en-US" dirty="0"/>
              <a:t>4. Market Sentiment Analysis</a:t>
            </a:r>
          </a:p>
          <a:p>
            <a:r>
              <a:rPr lang="en-US" dirty="0"/>
              <a:t>5.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Introduction to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Gold Price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892073"/>
          </a:xfrm>
        </p:spPr>
        <p:txBody>
          <a:bodyPr/>
          <a:lstStyle/>
          <a:p>
            <a:r>
              <a:rPr lang="en-US" dirty="0"/>
              <a:t>Features of 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2564091"/>
            <a:ext cx="4958081" cy="4185501"/>
          </a:xfrm>
        </p:spPr>
        <p:txBody>
          <a:bodyPr/>
          <a:lstStyle/>
          <a:p>
            <a:r>
              <a:rPr lang="en-US" dirty="0"/>
              <a:t>Date	</a:t>
            </a:r>
          </a:p>
          <a:p>
            <a:r>
              <a:rPr lang="en-US" dirty="0"/>
              <a:t>Close	</a:t>
            </a:r>
          </a:p>
          <a:p>
            <a:r>
              <a:rPr lang="en-US" dirty="0"/>
              <a:t>Volume	</a:t>
            </a:r>
          </a:p>
          <a:p>
            <a:r>
              <a:rPr lang="en-US" dirty="0"/>
              <a:t>Open	</a:t>
            </a:r>
          </a:p>
          <a:p>
            <a:r>
              <a:rPr lang="en-US" dirty="0"/>
              <a:t>High	</a:t>
            </a:r>
          </a:p>
          <a:p>
            <a:r>
              <a:rPr lang="en-US" dirty="0"/>
              <a:t>Low</a:t>
            </a:r>
          </a:p>
          <a:p>
            <a:endParaRPr lang="en-US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A5D7E-6222-61C3-F440-FC4C289F8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36550"/>
            <a:ext cx="532288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1. Date: A unique identifier for each trading day.</a:t>
            </a:r>
          </a:p>
          <a:p>
            <a:r>
              <a:rPr lang="en-US" dirty="0"/>
              <a:t>2. Close: Closing price of gold on the respective date.</a:t>
            </a:r>
          </a:p>
          <a:p>
            <a:r>
              <a:rPr lang="en-US" dirty="0"/>
              <a:t>3. Volume: Gold trading volume on the corresponding date.</a:t>
            </a:r>
          </a:p>
          <a:p>
            <a:r>
              <a:rPr lang="en-US" dirty="0"/>
              <a:t>4. Open: Opening price of gold on the respective date.</a:t>
            </a:r>
          </a:p>
          <a:p>
            <a:r>
              <a:rPr lang="en-US" dirty="0"/>
              <a:t>5. High: The highest recorded price of gold during the trading day.</a:t>
            </a:r>
          </a:p>
          <a:p>
            <a:r>
              <a:rPr lang="en-US" dirty="0"/>
              <a:t>6. Low: The lowest price recorded for gold in the trading day.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1. Time Series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- Explore historical trends and patterns in gold prices over the specified time period.</a:t>
            </a:r>
          </a:p>
          <a:p>
            <a:r>
              <a:rPr lang="en-US" dirty="0"/>
              <a:t>- Identify seasonality, cyclicality, and any discernible long-term trends in the gold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1. Time Series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BC7AE-962C-DAE1-C98C-1AD835BD6F8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1838227" y="2474811"/>
            <a:ext cx="5006904" cy="214432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86775B-DBEB-7526-71A9-5F77CE32193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4"/>
          <a:stretch>
            <a:fillRect/>
          </a:stretch>
        </p:blipFill>
        <p:spPr>
          <a:xfrm>
            <a:off x="6991496" y="2474811"/>
            <a:ext cx="4892675" cy="21443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ECC49-802F-72B5-9523-7D420A2CD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227" y="4673174"/>
            <a:ext cx="5006904" cy="1814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82A25B-D258-9D42-FDC8-4B8B64E02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495" y="4673173"/>
            <a:ext cx="4892675" cy="18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2- Advanced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- Develop predictive models to forecast future gold prices based on historical data.</a:t>
            </a:r>
          </a:p>
          <a:p>
            <a:r>
              <a:rPr lang="en-US" dirty="0"/>
              <a:t>- Evaluate and compare the performance of different forecasting algorithms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AB801F-907A-E5BD-E7FD-9C889E2F140F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5281755" y="2229774"/>
            <a:ext cx="5960914" cy="395951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2- Advanced Modeling</a:t>
            </a:r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1E501D-BD38-BD36-04A0-446C1E38AEA8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122548" y="2889341"/>
            <a:ext cx="11576115" cy="37949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{73D656BC-4E0E-4E78-A7C2-4C1793F9884A}tf11936837_win32</Template>
  <TotalTime>46</TotalTime>
  <Words>329</Words>
  <Application>Microsoft Office PowerPoint</Application>
  <PresentationFormat>Widescreen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Custom</vt:lpstr>
      <vt:lpstr>Gold price analysis</vt:lpstr>
      <vt:lpstr>Mentorness ml internship</vt:lpstr>
      <vt:lpstr>Introduction to </vt:lpstr>
      <vt:lpstr>Features of Dataset</vt:lpstr>
      <vt:lpstr>Dataset Description</vt:lpstr>
      <vt:lpstr>1. Time Series Analysis</vt:lpstr>
      <vt:lpstr>1. Time Series Analysis</vt:lpstr>
      <vt:lpstr>2- Advanced Modeling</vt:lpstr>
      <vt:lpstr>2- Advanced Modeling</vt:lpstr>
      <vt:lpstr>3. Trading Strategy Development</vt:lpstr>
      <vt:lpstr>3. Trading Strategy Development</vt:lpstr>
      <vt:lpstr>4. Market Sentiment Analysis</vt:lpstr>
      <vt:lpstr>5. Statistical Analysis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analysis</dc:title>
  <dc:creator>Muhammad Talha Ali</dc:creator>
  <cp:lastModifiedBy>Muhammad Talha Ali</cp:lastModifiedBy>
  <cp:revision>1</cp:revision>
  <dcterms:created xsi:type="dcterms:W3CDTF">2024-03-10T06:33:23Z</dcterms:created>
  <dcterms:modified xsi:type="dcterms:W3CDTF">2024-03-10T07:20:18Z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