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5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7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8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66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44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51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6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4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2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3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6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9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Nani's Puzzle House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Game Development Final Project</a:t>
            </a:r>
          </a:p>
          <a:p>
            <a:r>
              <a:rPr dirty="0"/>
              <a:t>Department: </a:t>
            </a:r>
            <a:r>
              <a:rPr dirty="0" smtClean="0"/>
              <a:t>SE-</a:t>
            </a:r>
            <a:r>
              <a:rPr lang="en-US" dirty="0" smtClean="0"/>
              <a:t>6</a:t>
            </a:r>
            <a:r>
              <a:rPr dirty="0" smtClean="0"/>
              <a:t>B</a:t>
            </a:r>
            <a:endParaRPr dirty="0"/>
          </a:p>
          <a:p>
            <a:r>
              <a:rPr dirty="0" smtClean="0"/>
              <a:t>Course</a:t>
            </a:r>
            <a:r>
              <a:rPr lang="en-US" dirty="0" smtClean="0"/>
              <a:t> instructor </a:t>
            </a:r>
            <a:r>
              <a:rPr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Saima</a:t>
            </a:r>
            <a:r>
              <a:rPr lang="en-US" dirty="0" smtClean="0"/>
              <a:t> Sippy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Room Design </a:t>
            </a:r>
            <a:br>
              <a:rPr lang="en-GB" b="1" dirty="0" smtClean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58" y="2490788"/>
            <a:ext cx="6124222" cy="3444875"/>
          </a:xfrm>
        </p:spPr>
      </p:pic>
    </p:spTree>
    <p:extLst>
      <p:ext uri="{BB962C8B-B14F-4D97-AF65-F5344CB8AC3E}">
        <p14:creationId xmlns:p14="http://schemas.microsoft.com/office/powerpoint/2010/main" val="333385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5.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Unity 3D (Game Engine)</a:t>
            </a:r>
          </a:p>
          <a:p>
            <a:r>
              <a:t>- C# (Scripting)</a:t>
            </a:r>
          </a:p>
          <a:p>
            <a:r>
              <a:t>- Unity Asset Store / Custom Assets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Realistic object interactions</a:t>
            </a:r>
          </a:p>
          <a:p>
            <a:r>
              <a:rPr dirty="0"/>
              <a:t>- Puzzle flow </a:t>
            </a:r>
            <a:r>
              <a:rPr dirty="0" smtClean="0"/>
              <a:t>logic</a:t>
            </a:r>
            <a:endParaRPr dirty="0"/>
          </a:p>
          <a:p>
            <a:r>
              <a:rPr dirty="0"/>
              <a:t>- Clear </a:t>
            </a:r>
            <a:r>
              <a:rPr lang="en-GB" dirty="0" smtClean="0"/>
              <a:t>and easy </a:t>
            </a:r>
            <a:r>
              <a:rPr dirty="0" smtClean="0"/>
              <a:t>clues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 and challenging puzzle game in a nostalgic setting. Promotes logical reasoning. Future updates could include more rooms, sound effects, and multiple puzzles.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Aliya </a:t>
            </a:r>
            <a:r>
              <a:rPr dirty="0" err="1"/>
              <a:t>Fasih</a:t>
            </a:r>
            <a:r>
              <a:rPr dirty="0"/>
              <a:t> (BSE-22F-127)</a:t>
            </a:r>
          </a:p>
          <a:p>
            <a:r>
              <a:rPr dirty="0"/>
              <a:t>- </a:t>
            </a:r>
            <a:r>
              <a:rPr dirty="0" err="1"/>
              <a:t>Syeda</a:t>
            </a:r>
            <a:r>
              <a:rPr dirty="0"/>
              <a:t> </a:t>
            </a:r>
            <a:r>
              <a:rPr dirty="0" err="1"/>
              <a:t>Faiza</a:t>
            </a:r>
            <a:r>
              <a:rPr dirty="0"/>
              <a:t> Ali </a:t>
            </a:r>
            <a:r>
              <a:rPr dirty="0" smtClean="0"/>
              <a:t>(</a:t>
            </a:r>
            <a:r>
              <a:rPr lang="en-US" dirty="0" smtClean="0"/>
              <a:t>BSE-22F-</a:t>
            </a:r>
            <a:r>
              <a:rPr dirty="0" smtClean="0"/>
              <a:t>051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Talha</a:t>
            </a:r>
            <a:r>
              <a:rPr dirty="0"/>
              <a:t> </a:t>
            </a:r>
            <a:r>
              <a:rPr dirty="0" err="1" smtClean="0"/>
              <a:t>Zaheer</a:t>
            </a:r>
            <a:r>
              <a:rPr lang="en-US" dirty="0" smtClean="0"/>
              <a:t> (BSE-22F-081)</a:t>
            </a:r>
            <a:endParaRPr dirty="0"/>
          </a:p>
          <a:p>
            <a:r>
              <a:rPr dirty="0"/>
              <a:t>- Ibrahim </a:t>
            </a:r>
            <a:r>
              <a:rPr dirty="0" err="1" smtClean="0"/>
              <a:t>Shiekh</a:t>
            </a:r>
            <a:r>
              <a:rPr lang="en-US" dirty="0" smtClean="0"/>
              <a:t>(BSE-22F-089)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Nani’s</a:t>
            </a:r>
            <a:r>
              <a:rPr dirty="0"/>
              <a:t> Puzzle House" is a 3D puzzle game for players aged </a:t>
            </a:r>
            <a:r>
              <a:rPr lang="en-GB" dirty="0"/>
              <a:t>7</a:t>
            </a:r>
            <a:r>
              <a:rPr dirty="0" smtClean="0"/>
              <a:t> </a:t>
            </a:r>
            <a:r>
              <a:rPr dirty="0"/>
              <a:t>and above. Set in an old house, players solve puzzles to escape using logic and exploration.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2. Storyline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player is locked in their grandmother’s house and must find clues. A letter hints at a chocolate under the pillow, where they find a key that </a:t>
            </a:r>
            <a:r>
              <a:rPr lang="en-GB" dirty="0" smtClean="0"/>
              <a:t>unlock</a:t>
            </a:r>
            <a:r>
              <a:rPr dirty="0" smtClean="0"/>
              <a:t> </a:t>
            </a:r>
            <a:r>
              <a:rPr lang="en-GB" dirty="0" smtClean="0"/>
              <a:t>the</a:t>
            </a:r>
            <a:r>
              <a:rPr dirty="0" smtClean="0"/>
              <a:t> d</a:t>
            </a:r>
            <a:r>
              <a:rPr lang="en-GB" dirty="0" err="1" smtClean="0"/>
              <a:t>oo</a:t>
            </a:r>
            <a:r>
              <a:rPr dirty="0" smtClean="0"/>
              <a:t>r</a:t>
            </a:r>
            <a:r>
              <a:rPr lang="en-GB" dirty="0" smtClean="0"/>
              <a:t> </a:t>
            </a:r>
            <a:r>
              <a:rPr dirty="0" smtClean="0"/>
              <a:t>needed </a:t>
            </a:r>
            <a:r>
              <a:rPr dirty="0"/>
              <a:t>to escape.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Game Overview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2004291"/>
            <a:ext cx="6720225" cy="4008581"/>
          </a:xfrm>
        </p:spPr>
      </p:pic>
    </p:spTree>
    <p:extLst>
      <p:ext uri="{BB962C8B-B14F-4D97-AF65-F5344CB8AC3E}">
        <p14:creationId xmlns:p14="http://schemas.microsoft.com/office/powerpoint/2010/main" val="336567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1" y="1256146"/>
            <a:ext cx="7583053" cy="4493782"/>
          </a:xfrm>
        </p:spPr>
      </p:pic>
    </p:spTree>
    <p:extLst>
      <p:ext uri="{BB962C8B-B14F-4D97-AF65-F5344CB8AC3E}">
        <p14:creationId xmlns:p14="http://schemas.microsoft.com/office/powerpoint/2010/main" val="176957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" y="1274618"/>
            <a:ext cx="7555346" cy="4470400"/>
          </a:xfrm>
        </p:spPr>
      </p:pic>
    </p:spTree>
    <p:extLst>
      <p:ext uri="{BB962C8B-B14F-4D97-AF65-F5344CB8AC3E}">
        <p14:creationId xmlns:p14="http://schemas.microsoft.com/office/powerpoint/2010/main" val="279761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3. Gameplay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Movement with arrow keys</a:t>
            </a:r>
          </a:p>
          <a:p>
            <a:r>
              <a:rPr dirty="0"/>
              <a:t>- Touch, tap, and drag interactions</a:t>
            </a:r>
          </a:p>
          <a:p>
            <a:r>
              <a:rPr dirty="0"/>
              <a:t>- Puzzle steps:</a:t>
            </a:r>
          </a:p>
          <a:p>
            <a:r>
              <a:rPr dirty="0"/>
              <a:t>  1. Read letter</a:t>
            </a:r>
          </a:p>
          <a:p>
            <a:r>
              <a:rPr dirty="0"/>
              <a:t>  2. Find key under pillow</a:t>
            </a:r>
          </a:p>
          <a:p>
            <a:r>
              <a:rPr dirty="0"/>
              <a:t> </a:t>
            </a:r>
            <a:r>
              <a:rPr dirty="0" smtClean="0"/>
              <a:t> </a:t>
            </a:r>
            <a:r>
              <a:rPr lang="en-GB" dirty="0" smtClean="0"/>
              <a:t>3.</a:t>
            </a:r>
            <a:r>
              <a:rPr dirty="0" smtClean="0"/>
              <a:t> </a:t>
            </a:r>
            <a:r>
              <a:rPr dirty="0"/>
              <a:t>Get door key</a:t>
            </a:r>
          </a:p>
          <a:p>
            <a:r>
              <a:rPr dirty="0"/>
              <a:t>  </a:t>
            </a:r>
            <a:r>
              <a:rPr lang="en-GB" dirty="0" smtClean="0"/>
              <a:t>4</a:t>
            </a:r>
            <a:r>
              <a:rPr dirty="0" smtClean="0"/>
              <a:t>. </a:t>
            </a:r>
            <a:r>
              <a:rPr dirty="0"/>
              <a:t>Escape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4. Game Environment &amp;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3D room with:</a:t>
            </a:r>
          </a:p>
          <a:p>
            <a:r>
              <a:rPr dirty="0"/>
              <a:t>- Bed</a:t>
            </a:r>
          </a:p>
          <a:p>
            <a:r>
              <a:rPr dirty="0"/>
              <a:t>- TV</a:t>
            </a:r>
          </a:p>
          <a:p>
            <a:r>
              <a:rPr dirty="0"/>
              <a:t>- Trolley</a:t>
            </a:r>
          </a:p>
          <a:p>
            <a:r>
              <a:rPr dirty="0"/>
              <a:t>- </a:t>
            </a:r>
            <a:r>
              <a:rPr dirty="0" smtClean="0"/>
              <a:t>Table</a:t>
            </a:r>
            <a:endParaRPr dirty="0"/>
          </a:p>
          <a:p>
            <a:r>
              <a:rPr dirty="0"/>
              <a:t>- </a:t>
            </a:r>
            <a:r>
              <a:rPr dirty="0" smtClean="0"/>
              <a:t>Lamp</a:t>
            </a:r>
            <a:endParaRPr dirty="0"/>
          </a:p>
          <a:p>
            <a:r>
              <a:rPr dirty="0"/>
              <a:t>- Showpiece</a:t>
            </a:r>
          </a:p>
          <a:p>
            <a:r>
              <a:rPr dirty="0"/>
              <a:t>- Piano</a:t>
            </a:r>
          </a:p>
          <a:p>
            <a:r>
              <a:rPr dirty="0"/>
              <a:t>- Letter on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269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Nani's Puzzle House</vt:lpstr>
      <vt:lpstr>Group Members</vt:lpstr>
      <vt:lpstr>1. Introduction</vt:lpstr>
      <vt:lpstr>2. Storyline</vt:lpstr>
      <vt:lpstr>Game Overview</vt:lpstr>
      <vt:lpstr>PowerPoint Presentation</vt:lpstr>
      <vt:lpstr>PowerPoint Presentation</vt:lpstr>
      <vt:lpstr>3. Gameplay Mechanics</vt:lpstr>
      <vt:lpstr>4. Game Environment &amp; Assets</vt:lpstr>
      <vt:lpstr>Room Design  </vt:lpstr>
      <vt:lpstr>5. Tools &amp; Technologies</vt:lpstr>
      <vt:lpstr>6. Challenges Faced</vt:lpstr>
      <vt:lpstr>7.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Nani's Puzzle House</dc:title>
  <dc:subject/>
  <dc:creator>AA</dc:creator>
  <cp:keywords/>
  <dc:description>generated using python-pptx</dc:description>
  <cp:lastModifiedBy>Windows User</cp:lastModifiedBy>
  <cp:revision>9</cp:revision>
  <dcterms:created xsi:type="dcterms:W3CDTF">2013-01-27T09:14:16Z</dcterms:created>
  <dcterms:modified xsi:type="dcterms:W3CDTF">2025-06-12T07:33:11Z</dcterms:modified>
  <cp:category/>
</cp:coreProperties>
</file>