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FE4A-BFBF-4B87-BC29-42FFBFD63586}" v="48" dt="2021-02-03T04:00:27.257"/>
    <p1510:client id="{7B296716-5FE1-4873-9A5F-6D2638344012}" v="7" dt="2021-02-04T16:52:38.713"/>
    <p1510:client id="{AEE4B8EF-299A-4CFA-84CF-A6B4BA40FF9A}" v="399" dt="2021-02-02T19:01:30.752"/>
    <p1510:client id="{C5D0FC3E-91EE-427B-99BF-940C7D895A92}" v="1" dt="2021-02-04T16:53:5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22A0EFA-C035-4A08-8785-E6E0EC626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2" b="780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285269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ury Gothic"/>
              </a:rPr>
              <a:t>Complete Guide To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4167038"/>
            <a:ext cx="3685069" cy="14176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-Hooks</a:t>
            </a:r>
          </a:p>
          <a:p>
            <a:r>
              <a:rPr lang="en-US" sz="2000" dirty="0"/>
              <a:t>-React Router </a:t>
            </a:r>
          </a:p>
          <a:p>
            <a:r>
              <a:rPr lang="en-US" sz="2000" dirty="0"/>
              <a:t>-Redux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E847E1E-862B-4F8A-A7BD-8CBFADA7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71" y="5191664"/>
            <a:ext cx="1406105" cy="1391728"/>
          </a:xfrm>
          <a:prstGeom prst="ellipse">
            <a:avLst/>
          </a:prstGeom>
          <a:ln w="635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C6B4DA-B5B6-4E19-8ED7-D79227F7795C}"/>
              </a:ext>
            </a:extLst>
          </p:cNvPr>
          <p:cNvSpPr txBox="1"/>
          <p:nvPr/>
        </p:nvSpPr>
        <p:spPr>
          <a:xfrm>
            <a:off x="9048391" y="5410919"/>
            <a:ext cx="31457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D8F1F6"/>
                </a:solidFill>
                <a:latin typeface="Century Gothic"/>
              </a:rPr>
              <a:t>Muhammad Talib Waseem</a:t>
            </a: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/>
              </a:rPr>
              <a:t>Software Engineer &amp; Instructor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4" y="818197"/>
            <a:ext cx="10738035" cy="48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4503" y="0"/>
            <a:ext cx="1229650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30629" y="2063931"/>
            <a:ext cx="12322629" cy="28215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Class Component Vs </a:t>
            </a:r>
            <a:r>
              <a:rPr lang="en-US" sz="4800" dirty="0" smtClean="0"/>
              <a:t>Functional Component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280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891" y="509451"/>
            <a:ext cx="1058091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 smtClean="0">
                <a:solidFill>
                  <a:srgbClr val="292929"/>
                </a:solidFill>
                <a:latin typeface="sohne"/>
              </a:rPr>
              <a:t>Syntax</a:t>
            </a:r>
          </a:p>
          <a:p>
            <a:endParaRPr lang="en-US" sz="4000" b="1" u="sng" dirty="0">
              <a:solidFill>
                <a:srgbClr val="292929"/>
              </a:solidFill>
              <a:latin typeface="sohne"/>
            </a:endParaRPr>
          </a:p>
          <a:p>
            <a:r>
              <a:rPr lang="en-US" sz="3200" dirty="0">
                <a:solidFill>
                  <a:srgbClr val="292929"/>
                </a:solidFill>
                <a:latin typeface="charter"/>
              </a:rPr>
              <a:t>The most obvious one difference is the syntax. A functional component is just a plain JavaScript function which accepts props as an argument and returns a React element</a:t>
            </a:r>
            <a:r>
              <a:rPr lang="en-US" sz="3200" dirty="0" smtClean="0">
                <a:solidFill>
                  <a:srgbClr val="292929"/>
                </a:solidFill>
                <a:latin typeface="charter"/>
              </a:rPr>
              <a:t>.</a:t>
            </a:r>
          </a:p>
          <a:p>
            <a:endParaRPr lang="en-US" sz="3200" dirty="0">
              <a:solidFill>
                <a:srgbClr val="292929"/>
              </a:solidFill>
              <a:latin typeface="charter"/>
            </a:endParaRPr>
          </a:p>
          <a:p>
            <a:r>
              <a:rPr lang="en-US" sz="3200" dirty="0">
                <a:solidFill>
                  <a:srgbClr val="292929"/>
                </a:solidFill>
                <a:latin typeface="charter"/>
              </a:rPr>
              <a:t>A class component requires you to extend from React</a:t>
            </a:r>
            <a:r>
              <a:rPr lang="en-US" sz="3200" dirty="0" smtClean="0">
                <a:solidFill>
                  <a:srgbClr val="292929"/>
                </a:solidFill>
                <a:latin typeface="charter"/>
              </a:rPr>
              <a:t>. Component </a:t>
            </a:r>
            <a:r>
              <a:rPr lang="en-US" sz="3200" dirty="0">
                <a:solidFill>
                  <a:srgbClr val="292929"/>
                </a:solidFill>
                <a:latin typeface="charter"/>
              </a:rPr>
              <a:t>and create a render function which returns a React element. This requires more code but will also give you some benefits which you will see later on.</a:t>
            </a:r>
            <a:endParaRPr lang="en-US" sz="32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41325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5" y="692330"/>
            <a:ext cx="11526982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" y="461146"/>
            <a:ext cx="11286033" cy="341852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83326" y="3709851"/>
            <a:ext cx="9744891" cy="263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1" y="365216"/>
            <a:ext cx="9988869" cy="63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9" y="297996"/>
            <a:ext cx="8740821" cy="62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3" y="302758"/>
            <a:ext cx="11208300" cy="2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7" y="548639"/>
            <a:ext cx="10576018" cy="532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215</TotalTime>
  <Words>92</Words>
  <Application>Microsoft Office PowerPoint</Application>
  <PresentationFormat>Widescreen</PresentationFormat>
  <Paragraphs>12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Century Gothic</vt:lpstr>
      <vt:lpstr>charter</vt:lpstr>
      <vt:lpstr>Corbel</vt:lpstr>
      <vt:lpstr>sohne</vt:lpstr>
      <vt:lpstr>Wingdings 2</vt:lpstr>
      <vt:lpstr>Frame</vt:lpstr>
      <vt:lpstr>Complete Guide To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Talib</cp:lastModifiedBy>
  <cp:revision>198</cp:revision>
  <dcterms:created xsi:type="dcterms:W3CDTF">2014-08-26T23:50:58Z</dcterms:created>
  <dcterms:modified xsi:type="dcterms:W3CDTF">2021-03-04T12:23:01Z</dcterms:modified>
</cp:coreProperties>
</file>