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6DFE4A-BFBF-4B87-BC29-42FFBFD63586}" v="48" dt="2021-02-03T04:00:27.257"/>
    <p1510:client id="{7B296716-5FE1-4873-9A5F-6D2638344012}" v="7" dt="2021-02-04T16:52:38.713"/>
    <p1510:client id="{AEE4B8EF-299A-4CFA-84CF-A6B4BA40FF9A}" v="399" dt="2021-02-02T19:01:30.752"/>
    <p1510:client id="{C5D0FC3E-91EE-427B-99BF-940C7D895A92}" v="1" dt="2021-02-04T16:53:50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22A0EFA-C035-4A08-8785-E6E0EC626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02" b="7802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2852698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entury Gothic"/>
              </a:rPr>
              <a:t>Complete Guide To React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7" y="4167038"/>
            <a:ext cx="3685069" cy="141760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-Hooks</a:t>
            </a:r>
          </a:p>
          <a:p>
            <a:r>
              <a:rPr lang="en-US" sz="2000" dirty="0"/>
              <a:t>-React Router </a:t>
            </a:r>
          </a:p>
          <a:p>
            <a:r>
              <a:rPr lang="en-US" sz="2000" dirty="0"/>
              <a:t>-Redux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4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AE847E1E-862B-4F8A-A7BD-8CBFADA7C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871" y="5191664"/>
            <a:ext cx="1406105" cy="1391728"/>
          </a:xfrm>
          <a:prstGeom prst="ellipse">
            <a:avLst/>
          </a:prstGeom>
          <a:ln w="6350" cap="rnd">
            <a:solidFill>
              <a:schemeClr val="accent1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C6B4DA-B5B6-4E19-8ED7-D79227F7795C}"/>
              </a:ext>
            </a:extLst>
          </p:cNvPr>
          <p:cNvSpPr txBox="1"/>
          <p:nvPr/>
        </p:nvSpPr>
        <p:spPr>
          <a:xfrm>
            <a:off x="9048391" y="5410919"/>
            <a:ext cx="314576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D8F1F6"/>
                </a:solidFill>
                <a:latin typeface="Century Gothic"/>
              </a:rPr>
              <a:t>Muhammad Talib Waseem</a:t>
            </a:r>
          </a:p>
          <a:p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/>
              </a:rPr>
              <a:t>Software Engineer &amp; Instructor</a:t>
            </a:r>
          </a:p>
        </p:txBody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9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0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1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4583" y="315685"/>
            <a:ext cx="5185954" cy="1972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entury Gothic" panose="020B0502020202020204" pitchFamily="34" charset="0"/>
              </a:rPr>
              <a:t>What is best way to learn?</a:t>
            </a:r>
            <a:endParaRPr lang="en-US" sz="2800" dirty="0">
              <a:latin typeface="Century Gothic" panose="020B0502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4583" y="4228011"/>
            <a:ext cx="5185954" cy="1972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entury Gothic" panose="020B0502020202020204" pitchFamily="34" charset="0"/>
              </a:rPr>
              <a:t>Start Practicing!</a:t>
            </a:r>
            <a:endParaRPr lang="en-US" sz="2800" dirty="0">
              <a:latin typeface="Century Gothic" panose="020B0502020202020204" pitchFamily="34" charset="0"/>
            </a:endParaRPr>
          </a:p>
        </p:txBody>
      </p:sp>
      <p:sp>
        <p:nvSpPr>
          <p:cNvPr id="5" name="Left-Right-Up Arrow 4"/>
          <p:cNvSpPr/>
          <p:nvPr/>
        </p:nvSpPr>
        <p:spPr>
          <a:xfrm rot="5400000">
            <a:off x="4047850" y="1130482"/>
            <a:ext cx="1939837" cy="4255228"/>
          </a:xfrm>
          <a:prstGeom prst="leftRight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32416" y="2646654"/>
            <a:ext cx="2717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Century Gothic" panose="020B0502020202020204" pitchFamily="34" charset="0"/>
              </a:rPr>
              <a:t>Lets Start Building A Project Right now!</a:t>
            </a:r>
            <a:endParaRPr lang="en-US" sz="2400" i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06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A573-BD46-46D7-8275-4A2E1B375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7A888-E5D5-425E-952A-B0FB8DD38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D8B78D1-946F-4C54-B577-390C9AB95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8" y="386481"/>
            <a:ext cx="9175450" cy="609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8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22A0EFA-C035-4A08-8785-E6E0EC6262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33036" r="7601" b="-1"/>
          <a:stretch/>
        </p:blipFill>
        <p:spPr>
          <a:xfrm>
            <a:off x="20" y="10"/>
            <a:ext cx="6099028" cy="6857990"/>
          </a:xfrm>
          <a:prstGeom prst="rect">
            <a:avLst/>
          </a:prstGeom>
        </p:spPr>
      </p:pic>
      <p:pic>
        <p:nvPicPr>
          <p:cNvPr id="14" name="Picture 14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AE847E1E-862B-4F8A-A7BD-8CBFADA7CB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8833" r="2333"/>
          <a:stretch/>
        </p:blipFill>
        <p:spPr>
          <a:xfrm>
            <a:off x="6099786" y="10"/>
            <a:ext cx="6092214" cy="6857990"/>
          </a:xfrm>
          <a:prstGeom prst="rect">
            <a:avLst/>
          </a:pr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7" y="758952"/>
            <a:ext cx="9055227" cy="37947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>
                <a:ln w="15875">
                  <a:solidFill>
                    <a:srgbClr val="FFFFFF"/>
                  </a:solidFill>
                </a:ln>
                <a:noFill/>
              </a:rPr>
              <a:t>Complete Guide To React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14196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-Hooks</a:t>
            </a:r>
          </a:p>
          <a:p>
            <a:r>
              <a:rPr lang="en-US" sz="2400">
                <a:solidFill>
                  <a:schemeClr val="tx1"/>
                </a:solidFill>
              </a:rPr>
              <a:t>-React Router </a:t>
            </a:r>
          </a:p>
          <a:p>
            <a:r>
              <a:rPr lang="en-US" sz="2400">
                <a:solidFill>
                  <a:schemeClr val="tx1"/>
                </a:solidFill>
              </a:rPr>
              <a:t>-Redux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ABACDC-BD54-40F3-9047-8298C77C2D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6CB7CA-05C2-4EE8-A97F-B5F3A4F89D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144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C6B4DA-B5B6-4E19-8ED7-D79227F7795C}"/>
              </a:ext>
            </a:extLst>
          </p:cNvPr>
          <p:cNvSpPr txBox="1"/>
          <p:nvPr/>
        </p:nvSpPr>
        <p:spPr>
          <a:xfrm>
            <a:off x="9048391" y="5410919"/>
            <a:ext cx="3145766" cy="10310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D8F1F6"/>
                </a:solidFill>
                <a:latin typeface="Century Gothic"/>
              </a:rPr>
              <a:t>Muhammad Talib Waseem</a:t>
            </a:r>
            <a:endParaRPr lang="en-US" sz="2000">
              <a:solidFill>
                <a:srgbClr val="D8F1F6"/>
              </a:solidFill>
              <a:latin typeface="Century Gothic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/>
              </a:rPr>
              <a:t>Software Engineer &amp; Instructor</a:t>
            </a:r>
            <a:endParaRPr lang="en-US" sz="1600">
              <a:solidFill>
                <a:schemeClr val="accent1">
                  <a:lumMod val="40000"/>
                  <a:lumOff val="60000"/>
                </a:scheme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34143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22A0EFA-C035-4A08-8785-E6E0EC626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62" r="13860" b="-2"/>
          <a:stretch/>
        </p:blipFill>
        <p:spPr>
          <a:xfrm>
            <a:off x="20" y="1"/>
            <a:ext cx="7425885" cy="6857999"/>
          </a:xfrm>
          <a:prstGeom prst="rect">
            <a:avLst/>
          </a:prstGeom>
        </p:spPr>
      </p:pic>
      <p:pic>
        <p:nvPicPr>
          <p:cNvPr id="14" name="Picture 14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AE847E1E-862B-4F8A-A7BD-8CBFADA7CB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94" r="12794"/>
          <a:stretch/>
        </p:blipFill>
        <p:spPr>
          <a:xfrm>
            <a:off x="7534654" y="2"/>
            <a:ext cx="4657346" cy="6857998"/>
          </a:xfrm>
          <a:prstGeom prst="rect">
            <a:avLst/>
          </a:pr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Rectangle 21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Complete Guide To React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4" y="5666792"/>
            <a:ext cx="10180696" cy="54259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-Hooks         -React Router </a:t>
            </a:r>
            <a:endParaRPr lang="en-US" dirty="0"/>
          </a:p>
          <a:p>
            <a:r>
              <a:rPr lang="en-US" sz="2000" dirty="0"/>
              <a:t>-Redux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C6B4DA-B5B6-4E19-8ED7-D79227F7795C}"/>
              </a:ext>
            </a:extLst>
          </p:cNvPr>
          <p:cNvSpPr txBox="1"/>
          <p:nvPr/>
        </p:nvSpPr>
        <p:spPr>
          <a:xfrm>
            <a:off x="9048391" y="5410919"/>
            <a:ext cx="3145766" cy="10310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D8F1F6"/>
                </a:solidFill>
                <a:latin typeface="Century Gothic"/>
              </a:rPr>
              <a:t>Muhammad Talib Waseem</a:t>
            </a:r>
            <a:endParaRPr lang="en-US" sz="2000">
              <a:solidFill>
                <a:srgbClr val="D8F1F6"/>
              </a:solidFill>
              <a:latin typeface="Century Gothic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/>
              </a:rPr>
              <a:t>Software Engineer &amp; Instructor</a:t>
            </a:r>
            <a:endParaRPr lang="en-US" sz="1600">
              <a:solidFill>
                <a:schemeClr val="accent1">
                  <a:lumMod val="40000"/>
                  <a:lumOff val="60000"/>
                </a:scheme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96831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25</TotalTime>
  <Words>63</Words>
  <Application>Microsoft Office PowerPoint</Application>
  <PresentationFormat>Widescreen</PresentationFormat>
  <Paragraphs>20</Paragraphs>
  <Slides>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Gothic</vt:lpstr>
      <vt:lpstr>Corbel</vt:lpstr>
      <vt:lpstr>Wingdings 2</vt:lpstr>
      <vt:lpstr>Frame</vt:lpstr>
      <vt:lpstr>Complete Guide To React</vt:lpstr>
      <vt:lpstr>PowerPoint Presentation</vt:lpstr>
      <vt:lpstr>PowerPoint Presentation</vt:lpstr>
      <vt:lpstr>Complete Guide To React</vt:lpstr>
      <vt:lpstr>Complete Guide To React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Zaavia</dc:creator>
  <cp:lastModifiedBy>Talib</cp:lastModifiedBy>
  <cp:revision>188</cp:revision>
  <dcterms:created xsi:type="dcterms:W3CDTF">2014-08-26T23:50:58Z</dcterms:created>
  <dcterms:modified xsi:type="dcterms:W3CDTF">2021-02-06T05:40:19Z</dcterms:modified>
</cp:coreProperties>
</file>