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64" r:id="rId4"/>
    <p:sldId id="263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DFE4A-BFBF-4B87-BC29-42FFBFD63586}" v="48" dt="2021-02-03T04:00:27.257"/>
    <p1510:client id="{7B296716-5FE1-4873-9A5F-6D2638344012}" v="7" dt="2021-02-04T16:52:38.713"/>
    <p1510:client id="{AEE4B8EF-299A-4CFA-84CF-A6B4BA40FF9A}" v="399" dt="2021-02-02T19:01:30.752"/>
    <p1510:client id="{C5D0FC3E-91EE-427B-99BF-940C7D895A92}" v="19" dt="2021-02-04T16:55:55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75" d="100"/>
          <a:sy n="75" d="100"/>
        </p:scale>
        <p:origin x="41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22A0EFA-C035-4A08-8785-E6E0EC626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2" b="7802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285269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entury Gothic"/>
              </a:rPr>
              <a:t>Complete Guide To React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4167038"/>
            <a:ext cx="3685069" cy="14176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-Hooks</a:t>
            </a:r>
          </a:p>
          <a:p>
            <a:r>
              <a:rPr lang="en-US" sz="2000" dirty="0"/>
              <a:t>-React Router </a:t>
            </a:r>
          </a:p>
          <a:p>
            <a:r>
              <a:rPr lang="en-US" sz="2000" dirty="0"/>
              <a:t>-Redux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AE847E1E-862B-4F8A-A7BD-8CBFADA7C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871" y="5191664"/>
            <a:ext cx="1406105" cy="1391728"/>
          </a:xfrm>
          <a:prstGeom prst="ellipse">
            <a:avLst/>
          </a:prstGeom>
          <a:ln w="6350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C6B4DA-B5B6-4E19-8ED7-D79227F7795C}"/>
              </a:ext>
            </a:extLst>
          </p:cNvPr>
          <p:cNvSpPr txBox="1"/>
          <p:nvPr/>
        </p:nvSpPr>
        <p:spPr>
          <a:xfrm>
            <a:off x="9048391" y="5410919"/>
            <a:ext cx="314576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D8F1F6"/>
                </a:solidFill>
                <a:latin typeface="Century Gothic"/>
              </a:rPr>
              <a:t>Muhammad Talib Waseem</a:t>
            </a:r>
          </a:p>
          <a:p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/>
              </a:rPr>
              <a:t>Software Engineer &amp; Instructor</a:t>
            </a:r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0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B60D59-7F07-47F8-955E-CF5FC128A912}"/>
              </a:ext>
            </a:extLst>
          </p:cNvPr>
          <p:cNvSpPr/>
          <p:nvPr/>
        </p:nvSpPr>
        <p:spPr>
          <a:xfrm>
            <a:off x="2875" y="-4313"/>
            <a:ext cx="12191999" cy="6857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652143"/>
            <a:ext cx="12192000" cy="15450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Century Gothic" panose="020B0502020202020204" pitchFamily="34" charset="0"/>
              </a:rPr>
              <a:t>What is React?</a:t>
            </a:r>
          </a:p>
        </p:txBody>
      </p:sp>
    </p:spTree>
    <p:extLst>
      <p:ext uri="{BB962C8B-B14F-4D97-AF65-F5344CB8AC3E}">
        <p14:creationId xmlns:p14="http://schemas.microsoft.com/office/powerpoint/2010/main" val="15280610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31423" y="2367171"/>
            <a:ext cx="79291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 Javascript library for building fast and interactive SPA. </a:t>
            </a:r>
            <a:endParaRPr lang="en-US" sz="4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815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7691" y="2890391"/>
            <a:ext cx="88566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React was created by </a:t>
            </a:r>
            <a:r>
              <a:rPr lang="en-US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Facebook in 2011 and currently it is the most powerful library</a:t>
            </a:r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567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715"/>
            <a:ext cx="12192000" cy="671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64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2460"/>
            <a:ext cx="12192000" cy="765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440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50</TotalTime>
  <Words>31</Words>
  <Application>Microsoft Office PowerPoint</Application>
  <PresentationFormat>Widescreen</PresentationFormat>
  <Paragraphs>9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Corbel</vt:lpstr>
      <vt:lpstr>Wingdings 2</vt:lpstr>
      <vt:lpstr>Frame</vt:lpstr>
      <vt:lpstr>Complete Guide To React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Talib</cp:lastModifiedBy>
  <cp:revision>208</cp:revision>
  <dcterms:created xsi:type="dcterms:W3CDTF">2014-08-26T23:50:58Z</dcterms:created>
  <dcterms:modified xsi:type="dcterms:W3CDTF">2021-02-06T05:03:00Z</dcterms:modified>
</cp:coreProperties>
</file>