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FE4A-BFBF-4B87-BC29-42FFBFD63586}" v="48" dt="2021-02-03T04:00:27.257"/>
    <p1510:client id="{7B296716-5FE1-4873-9A5F-6D2638344012}" v="7" dt="2021-02-04T16:52:38.713"/>
    <p1510:client id="{AEE4B8EF-299A-4CFA-84CF-A6B4BA40FF9A}" v="399" dt="2021-02-02T19:01:30.752"/>
    <p1510:client id="{C5D0FC3E-91EE-427B-99BF-940C7D895A92}" v="1" dt="2021-02-04T16:53:5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22A0EFA-C035-4A08-8785-E6E0EC62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2" b="780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28526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/>
              </a:rPr>
              <a:t>Complete Guide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4167038"/>
            <a:ext cx="3685069" cy="14176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-Hooks</a:t>
            </a:r>
          </a:p>
          <a:p>
            <a:r>
              <a:rPr lang="en-US" sz="2000" dirty="0"/>
              <a:t>-React Router </a:t>
            </a:r>
          </a:p>
          <a:p>
            <a:r>
              <a:rPr lang="en-US" sz="2000" dirty="0"/>
              <a:t>-Redux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E847E1E-862B-4F8A-A7BD-8CBFADA7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71" y="5191664"/>
            <a:ext cx="1406105" cy="1391728"/>
          </a:xfrm>
          <a:prstGeom prst="ellipse">
            <a:avLst/>
          </a:prstGeom>
          <a:ln w="635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6B4DA-B5B6-4E19-8ED7-D79227F7795C}"/>
              </a:ext>
            </a:extLst>
          </p:cNvPr>
          <p:cNvSpPr txBox="1"/>
          <p:nvPr/>
        </p:nvSpPr>
        <p:spPr>
          <a:xfrm>
            <a:off x="9048391" y="5410919"/>
            <a:ext cx="31457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D8F1F6"/>
                </a:solidFill>
                <a:latin typeface="Century Gothic"/>
              </a:rPr>
              <a:t>Muhammad Talib Waseem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/>
              </a:rPr>
              <a:t>Software Engineer &amp; Instructor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0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A573-BD46-46D7-8275-4A2E1B375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7A888-E5D5-425E-952A-B0FB8DD38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8B78D1-946F-4C54-B577-390C9AB9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8" y="386481"/>
            <a:ext cx="9175450" cy="60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22A0EFA-C035-4A08-8785-E6E0EC62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036" r="7601" b="-1"/>
          <a:stretch/>
        </p:blipFill>
        <p:spPr>
          <a:xfrm>
            <a:off x="20" y="10"/>
            <a:ext cx="6099028" cy="6857990"/>
          </a:xfrm>
          <a:prstGeom prst="rect">
            <a:avLst/>
          </a:prstGeom>
        </p:spPr>
      </p:pic>
      <p:pic>
        <p:nvPicPr>
          <p:cNvPr id="14" name="Picture 1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E847E1E-862B-4F8A-A7BD-8CBFADA7C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33" r="2333"/>
          <a:stretch/>
        </p:blipFill>
        <p:spPr>
          <a:xfrm>
            <a:off x="6099786" y="10"/>
            <a:ext cx="6092214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ln w="15875">
                  <a:solidFill>
                    <a:srgbClr val="FFFFFF"/>
                  </a:solidFill>
                </a:ln>
                <a:noFill/>
              </a:rPr>
              <a:t>Complete Guide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9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-Hooks</a:t>
            </a:r>
          </a:p>
          <a:p>
            <a:r>
              <a:rPr lang="en-US" sz="2400">
                <a:solidFill>
                  <a:schemeClr val="tx1"/>
                </a:solidFill>
              </a:rPr>
              <a:t>-React Router </a:t>
            </a:r>
          </a:p>
          <a:p>
            <a:r>
              <a:rPr lang="en-US" sz="2400">
                <a:solidFill>
                  <a:schemeClr val="tx1"/>
                </a:solidFill>
              </a:rPr>
              <a:t>-Redux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6B4DA-B5B6-4E19-8ED7-D79227F7795C}"/>
              </a:ext>
            </a:extLst>
          </p:cNvPr>
          <p:cNvSpPr txBox="1"/>
          <p:nvPr/>
        </p:nvSpPr>
        <p:spPr>
          <a:xfrm>
            <a:off x="9048391" y="5410919"/>
            <a:ext cx="3145766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8F1F6"/>
                </a:solidFill>
                <a:latin typeface="Century Gothic"/>
              </a:rPr>
              <a:t>Muhammad Talib Waseem</a:t>
            </a:r>
            <a:endParaRPr lang="en-US" sz="2000">
              <a:solidFill>
                <a:srgbClr val="D8F1F6"/>
              </a:solidFill>
              <a:latin typeface="Century Gothic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/>
              </a:rPr>
              <a:t>Software Engineer &amp; Instructor</a:t>
            </a:r>
            <a:endParaRPr lang="en-US" sz="1600">
              <a:solidFill>
                <a:schemeClr val="accent1">
                  <a:lumMod val="40000"/>
                  <a:lumOff val="60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414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22A0EFA-C035-4A08-8785-E6E0EC62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2" r="13860" b="-2"/>
          <a:stretch/>
        </p:blipFill>
        <p:spPr>
          <a:xfrm>
            <a:off x="20" y="1"/>
            <a:ext cx="7425885" cy="6857999"/>
          </a:xfrm>
          <a:prstGeom prst="rect">
            <a:avLst/>
          </a:prstGeom>
        </p:spPr>
      </p:pic>
      <p:pic>
        <p:nvPicPr>
          <p:cNvPr id="14" name="Picture 1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E847E1E-862B-4F8A-A7BD-8CBFADA7C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94" r="12794"/>
          <a:stretch/>
        </p:blipFill>
        <p:spPr>
          <a:xfrm>
            <a:off x="7534654" y="2"/>
            <a:ext cx="4657346" cy="6857998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Complete Guide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-Hooks         -React Router </a:t>
            </a:r>
            <a:endParaRPr lang="en-US" dirty="0"/>
          </a:p>
          <a:p>
            <a:r>
              <a:rPr lang="en-US" sz="2000" dirty="0"/>
              <a:t>-Redux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6B4DA-B5B6-4E19-8ED7-D79227F7795C}"/>
              </a:ext>
            </a:extLst>
          </p:cNvPr>
          <p:cNvSpPr txBox="1"/>
          <p:nvPr/>
        </p:nvSpPr>
        <p:spPr>
          <a:xfrm>
            <a:off x="9048391" y="5410919"/>
            <a:ext cx="3145766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8F1F6"/>
                </a:solidFill>
                <a:latin typeface="Century Gothic"/>
              </a:rPr>
              <a:t>Muhammad Talib Waseem</a:t>
            </a:r>
            <a:endParaRPr lang="en-US" sz="2000">
              <a:solidFill>
                <a:srgbClr val="D8F1F6"/>
              </a:solidFill>
              <a:latin typeface="Century Gothic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/>
              </a:rPr>
              <a:t>Software Engineer &amp; Instructor</a:t>
            </a:r>
            <a:endParaRPr lang="en-US" sz="1600">
              <a:solidFill>
                <a:schemeClr val="accent1">
                  <a:lumMod val="40000"/>
                  <a:lumOff val="60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68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5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Complete Guide To React</vt:lpstr>
      <vt:lpstr>PowerPoint Presentation</vt:lpstr>
      <vt:lpstr>PowerPoint Presentation</vt:lpstr>
      <vt:lpstr>Complete Guide To React</vt:lpstr>
      <vt:lpstr>Complete Guide To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185</cp:revision>
  <dcterms:created xsi:type="dcterms:W3CDTF">2014-08-26T23:50:58Z</dcterms:created>
  <dcterms:modified xsi:type="dcterms:W3CDTF">2021-02-04T16:54:15Z</dcterms:modified>
</cp:coreProperties>
</file>