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0" r:id="rId3"/>
    <p:sldId id="256" r:id="rId4"/>
    <p:sldId id="280" r:id="rId5"/>
    <p:sldId id="278" r:id="rId6"/>
    <p:sldId id="282" r:id="rId7"/>
    <p:sldId id="268" r:id="rId8"/>
    <p:sldId id="274" r:id="rId9"/>
    <p:sldId id="275" r:id="rId10"/>
    <p:sldId id="276" r:id="rId11"/>
    <p:sldId id="277" r:id="rId12"/>
    <p:sldId id="281" r:id="rId13"/>
    <p:sldId id="265" r:id="rId14"/>
    <p:sldId id="264" r:id="rId15"/>
    <p:sldId id="283" r:id="rId16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gas Screenshot Ide Desain" id="{008341C4-855E-47EC-882B-4DD56CCA38EF}">
          <p14:sldIdLst>
            <p14:sldId id="270"/>
            <p14:sldId id="256"/>
            <p14:sldId id="280"/>
            <p14:sldId id="278"/>
            <p14:sldId id="282"/>
            <p14:sldId id="268"/>
            <p14:sldId id="274"/>
            <p14:sldId id="275"/>
            <p14:sldId id="276"/>
            <p14:sldId id="277"/>
            <p14:sldId id="281"/>
          </p14:sldIdLst>
        </p14:section>
        <p14:section name="Screenshot VS Code" id="{2394508F-CB63-4185-B1E1-FB2404AFC358}">
          <p14:sldIdLst>
            <p14:sldId id="265"/>
          </p14:sldIdLst>
        </p14:section>
        <p14:section name="Timeline Project" id="{5461903E-C9D5-4EB8-B72B-8231DC7A9FA9}">
          <p14:sldIdLst>
            <p14:sldId id="264"/>
          </p14:sldIdLst>
        </p14:section>
        <p14:section name="Contoh" id="{5F0BF122-F85B-4C6B-9C66-6CBFF442D51B}">
          <p14:sldIdLst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BBE"/>
    <a:srgbClr val="548235"/>
    <a:srgbClr val="C19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45" d="100"/>
          <a:sy n="45" d="100"/>
        </p:scale>
        <p:origin x="280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E9D-5ACE-42B5-A8BC-46F708004DA3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F509-B668-4453-A084-78EC76A48D5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511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E9D-5ACE-42B5-A8BC-46F708004DA3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F509-B668-4453-A084-78EC76A48D5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90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E9D-5ACE-42B5-A8BC-46F708004DA3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F509-B668-4453-A084-78EC76A48D5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6857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7240" y="1426310"/>
            <a:ext cx="4213886" cy="4518100"/>
          </a:xfrm>
        </p:spPr>
        <p:txBody>
          <a:bodyPr bIns="0" anchor="b">
            <a:normAutofit/>
          </a:bodyPr>
          <a:lstStyle>
            <a:lvl1pPr algn="l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7240" y="6277699"/>
            <a:ext cx="4213886" cy="1737993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200" b="0" cap="all" baseline="0">
                <a:solidFill>
                  <a:schemeClr val="tx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E9D-5ACE-42B5-A8BC-46F708004DA3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7239" y="585437"/>
            <a:ext cx="2314719" cy="54969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6028" y="1420396"/>
            <a:ext cx="601504" cy="895250"/>
          </a:xfrm>
        </p:spPr>
        <p:txBody>
          <a:bodyPr/>
          <a:lstStyle/>
          <a:p>
            <a:fld id="{C6A3F509-B668-4453-A084-78EC76A48D57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97240" y="6272964"/>
            <a:ext cx="421388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35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E9D-5ACE-42B5-A8BC-46F708004DA3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F509-B668-4453-A084-78EC76A48D57}" type="slidenum">
              <a:rPr lang="en-ID" smtClean="0"/>
              <a:t>‹#›</a:t>
            </a:fld>
            <a:endParaRPr lang="en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82619" y="3283712"/>
            <a:ext cx="492850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557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618" y="3122009"/>
            <a:ext cx="4212752" cy="335635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2619" y="6766571"/>
            <a:ext cx="4212752" cy="1800763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E9D-5ACE-42B5-A8BC-46F708004DA3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F509-B668-4453-A084-78EC76A48D57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82618" y="6764418"/>
            <a:ext cx="421275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16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619" y="1430916"/>
            <a:ext cx="4928507" cy="18832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2618" y="3580331"/>
            <a:ext cx="2344403" cy="6111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6887" y="3580332"/>
            <a:ext cx="2344239" cy="6111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E9D-5ACE-42B5-A8BC-46F708004DA3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F509-B668-4453-A084-78EC76A48D57}" type="slidenum">
              <a:rPr lang="en-ID" smtClean="0"/>
              <a:t>‹#›</a:t>
            </a:fld>
            <a:endParaRPr lang="en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82619" y="3283712"/>
            <a:ext cx="492850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952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082619" y="3283712"/>
            <a:ext cx="492850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618" y="1429626"/>
            <a:ext cx="4928508" cy="1877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2618" y="3590312"/>
            <a:ext cx="2344325" cy="142567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618" y="5020925"/>
            <a:ext cx="2344325" cy="4701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6887" y="3596453"/>
            <a:ext cx="2344239" cy="142619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66887" y="5015985"/>
            <a:ext cx="2344239" cy="46886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E9D-5ACE-42B5-A8BC-46F708004DA3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F509-B668-4453-A084-78EC76A48D5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822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082619" y="3283712"/>
            <a:ext cx="492850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E9D-5ACE-42B5-A8BC-46F708004DA3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F509-B668-4453-A084-78EC76A48D5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9503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E9D-5ACE-42B5-A8BC-46F708004DA3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F509-B668-4453-A084-78EC76A48D5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5551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281" y="1420397"/>
            <a:ext cx="1819463" cy="3994875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9992" y="1420398"/>
            <a:ext cx="2871134" cy="828235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9282" y="5698653"/>
            <a:ext cx="1820527" cy="3996766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E9D-5ACE-42B5-A8BC-46F708004DA3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F509-B668-4453-A084-78EC76A48D57}" type="slidenum">
              <a:rPr lang="en-ID" smtClean="0"/>
              <a:t>‹#›</a:t>
            </a:fld>
            <a:endParaRPr lang="en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1311" y="5698651"/>
            <a:ext cx="181745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83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E9D-5ACE-42B5-A8BC-46F708004DA3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F509-B668-4453-A084-78EC76A48D5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2189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747376" y="857194"/>
            <a:ext cx="2633540" cy="9153957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112" y="2008023"/>
            <a:ext cx="2433701" cy="325437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30096" y="1995633"/>
            <a:ext cx="1676249" cy="6873470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2619" y="5592875"/>
            <a:ext cx="2430215" cy="3562208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7498" y="9724191"/>
            <a:ext cx="2439315" cy="569108"/>
          </a:xfrm>
        </p:spPr>
        <p:txBody>
          <a:bodyPr/>
          <a:lstStyle>
            <a:lvl1pPr algn="l">
              <a:defRPr/>
            </a:lvl1pPr>
          </a:lstStyle>
          <a:p>
            <a:fld id="{76D1EE9D-5ACE-42B5-A8BC-46F708004DA3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8148" y="566474"/>
            <a:ext cx="2438665" cy="570544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F509-B668-4453-A084-78EC76A48D57}" type="slidenum">
              <a:rPr lang="en-ID" smtClean="0"/>
              <a:t>‹#›</a:t>
            </a:fld>
            <a:endParaRPr lang="en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0961" y="5588631"/>
            <a:ext cx="24315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24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082619" y="3283712"/>
            <a:ext cx="492850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E9D-5ACE-42B5-A8BC-46F708004DA3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F509-B668-4453-A084-78EC76A48D5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891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88522" y="1420399"/>
            <a:ext cx="827270" cy="828424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2619" y="1420399"/>
            <a:ext cx="3975821" cy="82842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E9D-5ACE-42B5-A8BC-46F708004DA3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F509-B668-4453-A084-78EC76A48D57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5188521" y="1420399"/>
            <a:ext cx="0" cy="828424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73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E9D-5ACE-42B5-A8BC-46F708004DA3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F509-B668-4453-A084-78EC76A48D5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026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E9D-5ACE-42B5-A8BC-46F708004DA3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F509-B668-4453-A084-78EC76A48D5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973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E9D-5ACE-42B5-A8BC-46F708004DA3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F509-B668-4453-A084-78EC76A48D5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941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E9D-5ACE-42B5-A8BC-46F708004DA3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F509-B668-4453-A084-78EC76A48D5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532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E9D-5ACE-42B5-A8BC-46F708004DA3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F509-B668-4453-A084-78EC76A48D5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121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E9D-5ACE-42B5-A8BC-46F708004DA3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F509-B668-4453-A084-78EC76A48D5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632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E9D-5ACE-42B5-A8BC-46F708004DA3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F509-B668-4453-A084-78EC76A48D5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829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1EE9D-5ACE-42B5-A8BC-46F708004DA3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F509-B668-4453-A084-78EC76A48D5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5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583527"/>
            <a:ext cx="6858000" cy="725248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10836006"/>
            <a:ext cx="6858001" cy="1377292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10846448"/>
            <a:ext cx="6858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2619" y="1430259"/>
            <a:ext cx="4928507" cy="1865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2619" y="3583526"/>
            <a:ext cx="4928507" cy="6134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4907" y="587325"/>
            <a:ext cx="1776219" cy="549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1EE9D-5ACE-42B5-A8BC-46F708004DA3}" type="datetimeFigureOut">
              <a:rPr lang="en-ID" smtClean="0"/>
              <a:t>10/04/2023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2618" y="585437"/>
            <a:ext cx="3025503" cy="549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5794" y="1420396"/>
            <a:ext cx="596810" cy="89525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C6A3F509-B668-4453-A084-78EC76A48D5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139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51435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33291-6DD0-4D07-5D23-E4AA882C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234074"/>
            <a:ext cx="5915025" cy="138288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latin typeface="Segoe UI Black" panose="020B0A02040204020203" pitchFamily="34" charset="0"/>
                <a:ea typeface="Segoe UI Black" panose="020B0A02040204020203" pitchFamily="34" charset="0"/>
              </a:rPr>
              <a:t>TULIS NAMA ANDA</a:t>
            </a:r>
            <a:endParaRPr lang="en-ID" sz="4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BC435A5-933E-2009-D8C7-DA5838B65C0A}"/>
              </a:ext>
            </a:extLst>
          </p:cNvPr>
          <p:cNvSpPr txBox="1">
            <a:spLocks/>
          </p:cNvSpPr>
          <p:nvPr/>
        </p:nvSpPr>
        <p:spPr>
          <a:xfrm>
            <a:off x="471488" y="3616960"/>
            <a:ext cx="5915025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Tugas</a:t>
            </a:r>
            <a:r>
              <a:rPr lang="en-US" sz="3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 err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Sesi</a:t>
            </a:r>
            <a:r>
              <a:rPr lang="en-US" sz="3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1</a:t>
            </a:r>
            <a:endParaRPr lang="en-ID" sz="32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AB532E-805A-7576-B0AD-F344A4FB4B93}"/>
              </a:ext>
            </a:extLst>
          </p:cNvPr>
          <p:cNvSpPr txBox="1">
            <a:spLocks/>
          </p:cNvSpPr>
          <p:nvPr/>
        </p:nvSpPr>
        <p:spPr>
          <a:xfrm>
            <a:off x="471488" y="7071360"/>
            <a:ext cx="5915025" cy="2722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Belajar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Membangun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Website</a:t>
            </a:r>
          </a:p>
          <a:p>
            <a:pPr algn="ctr">
              <a:lnSpc>
                <a:spcPct val="100000"/>
              </a:lnSpc>
            </a:pP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Untuk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Memulai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Karir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Sebagai</a:t>
            </a: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Software Developer</a:t>
            </a:r>
          </a:p>
        </p:txBody>
      </p:sp>
      <p:pic>
        <p:nvPicPr>
          <p:cNvPr id="6" name="Graphic 5" descr="Internet with solid fill">
            <a:extLst>
              <a:ext uri="{FF2B5EF4-FFF2-40B4-BE49-F238E27FC236}">
                <a16:creationId xmlns:a16="http://schemas.microsoft.com/office/drawing/2014/main" id="{905B6793-E0BE-3493-C2E6-3B5A9019B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8020" y="4409440"/>
            <a:ext cx="2981960" cy="298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9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DB04E-0973-C8AC-95CE-4C392E09D30E}"/>
              </a:ext>
            </a:extLst>
          </p:cNvPr>
          <p:cNvSpPr txBox="1"/>
          <p:nvPr/>
        </p:nvSpPr>
        <p:spPr>
          <a:xfrm>
            <a:off x="252544" y="168235"/>
            <a:ext cx="3836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Layout Desain Part 6</a:t>
            </a:r>
            <a:endParaRPr lang="en-ID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368CB9-E15A-5F92-F208-9061550E1F78}"/>
              </a:ext>
            </a:extLst>
          </p:cNvPr>
          <p:cNvSpPr/>
          <p:nvPr/>
        </p:nvSpPr>
        <p:spPr>
          <a:xfrm>
            <a:off x="0" y="3382704"/>
            <a:ext cx="6858000" cy="39923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t" anchorCtr="1"/>
          <a:lstStyle/>
          <a:p>
            <a:pPr algn="r"/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SECTION CONTACT US</a:t>
            </a:r>
            <a:endParaRPr lang="en-ID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995B9F-5D41-86F0-BC0B-96D3B1B6A1F8}"/>
              </a:ext>
            </a:extLst>
          </p:cNvPr>
          <p:cNvSpPr/>
          <p:nvPr/>
        </p:nvSpPr>
        <p:spPr>
          <a:xfrm>
            <a:off x="0" y="11229884"/>
            <a:ext cx="1152244" cy="962116"/>
          </a:xfrm>
          <a:prstGeom prst="rect">
            <a:avLst/>
          </a:prstGeom>
          <a:solidFill>
            <a:srgbClr val="C19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94E86B-C36B-A17C-F21D-C54C47999253}"/>
              </a:ext>
            </a:extLst>
          </p:cNvPr>
          <p:cNvSpPr/>
          <p:nvPr/>
        </p:nvSpPr>
        <p:spPr>
          <a:xfrm>
            <a:off x="1900538" y="11198157"/>
            <a:ext cx="1152244" cy="953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36C70A-A639-FA5F-3418-316E28D48432}"/>
              </a:ext>
            </a:extLst>
          </p:cNvPr>
          <p:cNvSpPr/>
          <p:nvPr/>
        </p:nvSpPr>
        <p:spPr>
          <a:xfrm>
            <a:off x="3895436" y="11251575"/>
            <a:ext cx="1176805" cy="953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78EDDD-D0C5-4615-036B-23B800C71311}"/>
              </a:ext>
            </a:extLst>
          </p:cNvPr>
          <p:cNvSpPr/>
          <p:nvPr/>
        </p:nvSpPr>
        <p:spPr>
          <a:xfrm>
            <a:off x="5914895" y="11243662"/>
            <a:ext cx="943105" cy="944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BEFB5-E605-61FC-0B92-4C2B93E2C5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10" r="1228" b="25488"/>
          <a:stretch/>
        </p:blipFill>
        <p:spPr>
          <a:xfrm>
            <a:off x="-16933" y="1033481"/>
            <a:ext cx="6858000" cy="234922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A13D29B-742C-9C9B-A223-DEB137BF8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509" y="9295325"/>
            <a:ext cx="1207113" cy="8535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CE6ADCE-2671-0A65-B607-5076F635F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868" y="8183724"/>
            <a:ext cx="1207113" cy="4572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422DB1E-DABC-15CF-678E-F4A324F52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483" y="9295325"/>
            <a:ext cx="1207113" cy="8535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DB16D0-3B86-0B3B-F703-7C7E036E2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869" y="8943891"/>
            <a:ext cx="1207113" cy="4572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E1395DB-C2CD-74FB-983C-B574E992B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7" y="9296300"/>
            <a:ext cx="1207113" cy="85351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D4ADB0A-39E0-8BE7-2737-49CF96219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870" y="9796845"/>
            <a:ext cx="1207113" cy="45724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C96855D-6E06-DA89-049E-70916527FF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37" y="8132520"/>
            <a:ext cx="4958409" cy="94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57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DB04E-0973-C8AC-95CE-4C392E09D30E}"/>
              </a:ext>
            </a:extLst>
          </p:cNvPr>
          <p:cNvSpPr txBox="1"/>
          <p:nvPr/>
        </p:nvSpPr>
        <p:spPr>
          <a:xfrm>
            <a:off x="252544" y="168235"/>
            <a:ext cx="3836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Layout Desain Part 6</a:t>
            </a:r>
            <a:endParaRPr lang="en-ID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BEFB5-E605-61FC-0B92-4C2B93E2C5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081" r="1228"/>
          <a:stretch/>
        </p:blipFill>
        <p:spPr>
          <a:xfrm>
            <a:off x="0" y="1033481"/>
            <a:ext cx="6858000" cy="6095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F45AFD-DDF4-73A0-F32D-376FEC9B7246}"/>
              </a:ext>
            </a:extLst>
          </p:cNvPr>
          <p:cNvSpPr/>
          <p:nvPr/>
        </p:nvSpPr>
        <p:spPr>
          <a:xfrm>
            <a:off x="0" y="2393093"/>
            <a:ext cx="6858000" cy="1979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t" anchorCtr="1"/>
          <a:lstStyle/>
          <a:p>
            <a:pPr algn="r"/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FOOTER</a:t>
            </a:r>
            <a:endParaRPr lang="en-ID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310A40A-8A83-73BD-BEA7-38DEB801A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006" y="4983944"/>
            <a:ext cx="719390" cy="5243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B9E4DC-D9C2-0711-8966-81994B651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450" y="4994949"/>
            <a:ext cx="719390" cy="5243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AB5C61-623D-F67E-9CD0-3FCB6981A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671" y="5006524"/>
            <a:ext cx="719390" cy="5243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53C1F65-4BA1-0414-D988-D8985C2CE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340" y="5006523"/>
            <a:ext cx="719390" cy="5243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602E4E-F205-08DD-F3FC-F8E532046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87" y="4701899"/>
            <a:ext cx="2170364" cy="9998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C528B00-FEB9-1568-3A97-01C8D6291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392" y="5978029"/>
            <a:ext cx="4200508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4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924123-D552-335D-B3CD-3B9D7FB2248B}"/>
              </a:ext>
            </a:extLst>
          </p:cNvPr>
          <p:cNvSpPr txBox="1"/>
          <p:nvPr/>
        </p:nvSpPr>
        <p:spPr>
          <a:xfrm>
            <a:off x="252544" y="168235"/>
            <a:ext cx="4200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Screenshot </a:t>
            </a:r>
            <a:r>
              <a:rPr lang="en-US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vscode.dev</a:t>
            </a:r>
            <a:endParaRPr lang="en-ID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120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2D7BD9-4DE9-E324-3E33-13B52A5F16C1}"/>
              </a:ext>
            </a:extLst>
          </p:cNvPr>
          <p:cNvSpPr txBox="1"/>
          <p:nvPr/>
        </p:nvSpPr>
        <p:spPr>
          <a:xfrm>
            <a:off x="252544" y="305395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Timeline Project</a:t>
            </a:r>
            <a:endParaRPr lang="en-ID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6A3253-A5FC-0ECD-98B8-2E9E7E4BE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072877"/>
              </p:ext>
            </p:extLst>
          </p:nvPr>
        </p:nvGraphicFramePr>
        <p:xfrm>
          <a:off x="0" y="3186383"/>
          <a:ext cx="6857997" cy="4722468"/>
        </p:xfrm>
        <a:graphic>
          <a:graphicData uri="http://schemas.openxmlformats.org/drawingml/2006/table">
            <a:tbl>
              <a:tblPr/>
              <a:tblGrid>
                <a:gridCol w="546817">
                  <a:extLst>
                    <a:ext uri="{9D8B030D-6E8A-4147-A177-3AD203B41FA5}">
                      <a16:colId xmlns:a16="http://schemas.microsoft.com/office/drawing/2014/main" val="3040912487"/>
                    </a:ext>
                  </a:extLst>
                </a:gridCol>
                <a:gridCol w="1936644">
                  <a:extLst>
                    <a:ext uri="{9D8B030D-6E8A-4147-A177-3AD203B41FA5}">
                      <a16:colId xmlns:a16="http://schemas.microsoft.com/office/drawing/2014/main" val="693451116"/>
                    </a:ext>
                  </a:extLst>
                </a:gridCol>
                <a:gridCol w="546817">
                  <a:extLst>
                    <a:ext uri="{9D8B030D-6E8A-4147-A177-3AD203B41FA5}">
                      <a16:colId xmlns:a16="http://schemas.microsoft.com/office/drawing/2014/main" val="3025694206"/>
                    </a:ext>
                  </a:extLst>
                </a:gridCol>
                <a:gridCol w="546817">
                  <a:extLst>
                    <a:ext uri="{9D8B030D-6E8A-4147-A177-3AD203B41FA5}">
                      <a16:colId xmlns:a16="http://schemas.microsoft.com/office/drawing/2014/main" val="3732747727"/>
                    </a:ext>
                  </a:extLst>
                </a:gridCol>
                <a:gridCol w="546817">
                  <a:extLst>
                    <a:ext uri="{9D8B030D-6E8A-4147-A177-3AD203B41FA5}">
                      <a16:colId xmlns:a16="http://schemas.microsoft.com/office/drawing/2014/main" val="3366344831"/>
                    </a:ext>
                  </a:extLst>
                </a:gridCol>
                <a:gridCol w="546817">
                  <a:extLst>
                    <a:ext uri="{9D8B030D-6E8A-4147-A177-3AD203B41FA5}">
                      <a16:colId xmlns:a16="http://schemas.microsoft.com/office/drawing/2014/main" val="1380743938"/>
                    </a:ext>
                  </a:extLst>
                </a:gridCol>
                <a:gridCol w="546817">
                  <a:extLst>
                    <a:ext uri="{9D8B030D-6E8A-4147-A177-3AD203B41FA5}">
                      <a16:colId xmlns:a16="http://schemas.microsoft.com/office/drawing/2014/main" val="1912161913"/>
                    </a:ext>
                  </a:extLst>
                </a:gridCol>
                <a:gridCol w="546817">
                  <a:extLst>
                    <a:ext uri="{9D8B030D-6E8A-4147-A177-3AD203B41FA5}">
                      <a16:colId xmlns:a16="http://schemas.microsoft.com/office/drawing/2014/main" val="1495886012"/>
                    </a:ext>
                  </a:extLst>
                </a:gridCol>
                <a:gridCol w="546817">
                  <a:extLst>
                    <a:ext uri="{9D8B030D-6E8A-4147-A177-3AD203B41FA5}">
                      <a16:colId xmlns:a16="http://schemas.microsoft.com/office/drawing/2014/main" val="2714643464"/>
                    </a:ext>
                  </a:extLst>
                </a:gridCol>
                <a:gridCol w="546817">
                  <a:extLst>
                    <a:ext uri="{9D8B030D-6E8A-4147-A177-3AD203B41FA5}">
                      <a16:colId xmlns:a16="http://schemas.microsoft.com/office/drawing/2014/main" val="4074776229"/>
                    </a:ext>
                  </a:extLst>
                </a:gridCol>
              </a:tblGrid>
              <a:tr h="3779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d-ID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5895" marR="5895" marT="5895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d-ID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KEGIATAN</a:t>
                      </a:r>
                    </a:p>
                  </a:txBody>
                  <a:tcPr marL="5895" marR="5895" marT="589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id-ID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MINGGU</a:t>
                      </a:r>
                    </a:p>
                  </a:txBody>
                  <a:tcPr marL="5895" marR="5895" marT="589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30699"/>
                  </a:ext>
                </a:extLst>
              </a:tr>
              <a:tr h="37798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95" marR="5895" marT="589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95" marR="5895" marT="589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95" marR="5895" marT="589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895" marR="5895" marT="589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895" marR="5895" marT="589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895" marR="5895" marT="589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895" marR="5895" marT="589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895" marR="5895" marT="589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67194"/>
                  </a:ext>
                </a:extLst>
              </a:tr>
              <a:tr h="305116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A3838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l" fontAlgn="ctr"/>
                      <a:r>
                        <a:rPr lang="id-ID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Analisis sistem</a:t>
                      </a: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A383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97054"/>
                  </a:ext>
                </a:extLst>
              </a:tr>
              <a:tr h="305116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User requirement</a:t>
                      </a: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233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233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562103"/>
                  </a:ext>
                </a:extLst>
              </a:tr>
              <a:tr h="305116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Penyerahan bahan</a:t>
                      </a: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233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233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359079"/>
                  </a:ext>
                </a:extLst>
              </a:tr>
              <a:tr h="305116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A3838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l" fontAlgn="ctr"/>
                      <a:r>
                        <a:rPr lang="id-ID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Pembuatan </a:t>
                      </a:r>
                      <a:r>
                        <a:rPr lang="id-ID" sz="1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Prototype</a:t>
                      </a:r>
                      <a:endParaRPr lang="id-ID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A383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04671"/>
                  </a:ext>
                </a:extLst>
              </a:tr>
              <a:tr h="305116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Desain layout</a:t>
                      </a: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233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233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5389094"/>
                  </a:ext>
                </a:extLst>
              </a:tr>
              <a:tr h="305116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Desain interface</a:t>
                      </a: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233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233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212483"/>
                  </a:ext>
                </a:extLst>
              </a:tr>
              <a:tr h="305116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A3838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l" fontAlgn="ctr"/>
                      <a:r>
                        <a:rPr lang="id-ID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Pembuatan </a:t>
                      </a:r>
                      <a:r>
                        <a:rPr lang="id-ID" sz="1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website</a:t>
                      </a:r>
                      <a:endParaRPr lang="id-ID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A383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981839"/>
                  </a:ext>
                </a:extLst>
              </a:tr>
              <a:tr h="305116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Programming code</a:t>
                      </a: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233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233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456965"/>
                  </a:ext>
                </a:extLst>
              </a:tr>
              <a:tr h="305116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A3838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Uji</a:t>
                      </a:r>
                      <a:r>
                        <a:rPr lang="es-E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coba </a:t>
                      </a:r>
                      <a:r>
                        <a:rPr lang="es-ES" sz="1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sistem</a:t>
                      </a:r>
                      <a:r>
                        <a:rPr lang="es-E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dan </a:t>
                      </a:r>
                      <a:r>
                        <a:rPr lang="es-ES" sz="1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revisi</a:t>
                      </a:r>
                      <a:endParaRPr lang="es-E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A383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63406"/>
                  </a:ext>
                </a:extLst>
              </a:tr>
              <a:tr h="305116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Tes Website</a:t>
                      </a: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233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233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555613"/>
                  </a:ext>
                </a:extLst>
              </a:tr>
              <a:tr h="305116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Revisi Website</a:t>
                      </a: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233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233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685085"/>
                  </a:ext>
                </a:extLst>
              </a:tr>
              <a:tr h="305116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A3838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l" fontAlgn="ctr"/>
                      <a:r>
                        <a:rPr lang="id-ID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Instalasi dan integrasi</a:t>
                      </a: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A383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79836"/>
                  </a:ext>
                </a:extLst>
              </a:tr>
              <a:tr h="305116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Hosting website sesuai domain</a:t>
                      </a: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233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233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377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F9D148-99EF-6EB3-0D82-F17D83BB5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248598"/>
              </p:ext>
            </p:extLst>
          </p:nvPr>
        </p:nvGraphicFramePr>
        <p:xfrm>
          <a:off x="1" y="1258954"/>
          <a:ext cx="6857998" cy="1581150"/>
        </p:xfrm>
        <a:graphic>
          <a:graphicData uri="http://schemas.openxmlformats.org/drawingml/2006/table">
            <a:tbl>
              <a:tblPr/>
              <a:tblGrid>
                <a:gridCol w="2096715">
                  <a:extLst>
                    <a:ext uri="{9D8B030D-6E8A-4147-A177-3AD203B41FA5}">
                      <a16:colId xmlns:a16="http://schemas.microsoft.com/office/drawing/2014/main" val="2041241385"/>
                    </a:ext>
                  </a:extLst>
                </a:gridCol>
                <a:gridCol w="282713">
                  <a:extLst>
                    <a:ext uri="{9D8B030D-6E8A-4147-A177-3AD203B41FA5}">
                      <a16:colId xmlns:a16="http://schemas.microsoft.com/office/drawing/2014/main" val="3538673380"/>
                    </a:ext>
                  </a:extLst>
                </a:gridCol>
                <a:gridCol w="4478570">
                  <a:extLst>
                    <a:ext uri="{9D8B030D-6E8A-4147-A177-3AD203B41FA5}">
                      <a16:colId xmlns:a16="http://schemas.microsoft.com/office/drawing/2014/main" val="63555496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 dirty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Nama Project</a:t>
                      </a:r>
                    </a:p>
                  </a:txBody>
                  <a:tcPr marL="2743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1" i="0" u="none" strike="noStrike" dirty="0">
                          <a:solidFill>
                            <a:srgbClr val="2E74B5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100" b="1" i="0" u="none" strike="noStrike" dirty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Pembuatan Website Perusahaan Kopi Kuy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819978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 dirty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Klien</a:t>
                      </a:r>
                    </a:p>
                  </a:txBody>
                  <a:tcPr marL="2743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 dirty="0">
                          <a:solidFill>
                            <a:srgbClr val="2E74B5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PT. Kopi Sejahtera</a:t>
                      </a:r>
                      <a:endParaRPr lang="id-ID" sz="1100" b="0" i="0" u="none" strike="noStrike" dirty="0">
                        <a:solidFill>
                          <a:srgbClr val="40404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800629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 dirty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PIC</a:t>
                      </a:r>
                    </a:p>
                  </a:txBody>
                  <a:tcPr marL="2743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 dirty="0">
                          <a:solidFill>
                            <a:srgbClr val="2E74B5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Isi dengan </a:t>
                      </a:r>
                      <a:r>
                        <a:rPr lang="en-US" sz="11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nama</a:t>
                      </a:r>
                      <a:r>
                        <a:rPr lang="en-US" sz="1100" b="0" i="0" u="none" strike="noStrike" dirty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bebas</a:t>
                      </a:r>
                      <a:r>
                        <a:rPr lang="en-US" sz="1100" b="0" i="0" u="none" strike="noStrike" dirty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 (</a:t>
                      </a:r>
                      <a:r>
                        <a:rPr lang="en-US" sz="11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Misal</a:t>
                      </a:r>
                      <a:r>
                        <a:rPr lang="en-US" sz="1100" b="0" i="0" u="none" strike="noStrike" dirty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: Robert Adi Wijaya)</a:t>
                      </a:r>
                      <a:endParaRPr lang="id-ID" sz="1100" b="0" i="0" u="none" strike="noStrike" dirty="0">
                        <a:solidFill>
                          <a:srgbClr val="40404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27902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1" i="0" u="none" strike="noStrike" dirty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Project </a:t>
                      </a:r>
                      <a:r>
                        <a:rPr lang="id-ID" sz="1100" b="1" i="0" u="none" strike="noStrike" dirty="0" err="1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Manager</a:t>
                      </a:r>
                      <a:endParaRPr lang="id-ID" sz="1100" b="1" i="0" u="none" strike="noStrike" dirty="0">
                        <a:solidFill>
                          <a:srgbClr val="40404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3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 dirty="0">
                          <a:solidFill>
                            <a:srgbClr val="2E74B5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Isi dengan </a:t>
                      </a:r>
                      <a:r>
                        <a:rPr lang="en-US" sz="11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nama</a:t>
                      </a:r>
                      <a:r>
                        <a:rPr lang="en-US" sz="1100" b="0" i="0" u="none" strike="noStrike" dirty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anda</a:t>
                      </a:r>
                      <a:r>
                        <a:rPr lang="en-US" sz="1100" b="0" i="0" u="none" strike="noStrike" dirty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 (</a:t>
                      </a:r>
                      <a:r>
                        <a:rPr lang="en-US" sz="11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misal</a:t>
                      </a:r>
                      <a:r>
                        <a:rPr lang="en-US" sz="1100" b="0" i="0" u="none" strike="noStrike" dirty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: Riki Kurnia)</a:t>
                      </a:r>
                      <a:endParaRPr lang="id-ID" sz="1100" b="0" i="0" u="none" strike="noStrike" dirty="0">
                        <a:solidFill>
                          <a:srgbClr val="40404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01284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Start Date</a:t>
                      </a:r>
                      <a:endParaRPr lang="id-ID" sz="1100" b="1" i="0" u="none" strike="noStrike" dirty="0">
                        <a:solidFill>
                          <a:srgbClr val="40404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2743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100" b="0" i="0" u="none" strike="noStrike" dirty="0">
                          <a:solidFill>
                            <a:srgbClr val="2E74B5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Isi dengan </a:t>
                      </a:r>
                      <a:r>
                        <a:rPr lang="en-US" sz="11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tanggal</a:t>
                      </a:r>
                      <a:r>
                        <a:rPr lang="en-US" sz="1100" b="0" i="0" u="none" strike="noStrike" dirty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 sekarang (</a:t>
                      </a:r>
                      <a:r>
                        <a:rPr lang="en-US" sz="11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misal</a:t>
                      </a:r>
                      <a:r>
                        <a:rPr lang="en-US" sz="1100" b="0" i="0" u="none" strike="noStrike" dirty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: 1 </a:t>
                      </a:r>
                      <a:r>
                        <a:rPr lang="en-US" sz="11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Januari</a:t>
                      </a:r>
                      <a:r>
                        <a:rPr lang="en-US" sz="1100" b="0" i="0" u="none" strike="noStrike" dirty="0">
                          <a:solidFill>
                            <a:srgbClr val="404040"/>
                          </a:solidFill>
                          <a:effectLst/>
                          <a:latin typeface="Segoe UI" panose="020B0502040204020203" pitchFamily="34" charset="0"/>
                        </a:rPr>
                        <a:t> 2023)</a:t>
                      </a:r>
                      <a:endParaRPr lang="id-ID" sz="1100" b="0" i="0" u="none" strike="noStrike" dirty="0">
                        <a:solidFill>
                          <a:srgbClr val="40404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31112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8DAE6F3-A534-BCA3-1BCE-31DE37A95E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57" t="8033" r="53147" b="61468"/>
          <a:stretch/>
        </p:blipFill>
        <p:spPr>
          <a:xfrm>
            <a:off x="0" y="9905092"/>
            <a:ext cx="1783080" cy="22869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DD5E84-D8D0-AB49-E809-C85BC1D684E2}"/>
              </a:ext>
            </a:extLst>
          </p:cNvPr>
          <p:cNvSpPr txBox="1"/>
          <p:nvPr/>
        </p:nvSpPr>
        <p:spPr>
          <a:xfrm>
            <a:off x="2026919" y="9905092"/>
            <a:ext cx="440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Warnai</a:t>
            </a:r>
            <a:r>
              <a:rPr lang="en-US" dirty="0"/>
              <a:t> dengan Tools Fill </a:t>
            </a:r>
            <a:r>
              <a:rPr lang="en-US" dirty="0" err="1"/>
              <a:t>seperti</a:t>
            </a:r>
            <a:r>
              <a:rPr lang="en-US" dirty="0"/>
              <a:t> ini</a:t>
            </a:r>
            <a:endParaRPr lang="id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1279B5-B446-D8EF-1571-C6F8DCFE0181}"/>
              </a:ext>
            </a:extLst>
          </p:cNvPr>
          <p:cNvSpPr txBox="1"/>
          <p:nvPr/>
        </p:nvSpPr>
        <p:spPr>
          <a:xfrm>
            <a:off x="2026920" y="10402215"/>
            <a:ext cx="4695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Jika </a:t>
            </a:r>
            <a:r>
              <a:rPr lang="en-US" dirty="0" err="1"/>
              <a:t>sulit</a:t>
            </a:r>
            <a:r>
              <a:rPr lang="en-US" dirty="0"/>
              <a:t> untuk </a:t>
            </a:r>
            <a:r>
              <a:rPr lang="en-US" dirty="0" err="1"/>
              <a:t>mewarnai</a:t>
            </a:r>
            <a:r>
              <a:rPr lang="en-US" dirty="0"/>
              <a:t>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pengguna HP, </a:t>
            </a:r>
            <a:r>
              <a:rPr lang="en-US" dirty="0" err="1"/>
              <a:t>Berikan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X </a:t>
            </a:r>
            <a:r>
              <a:rPr lang="en-US" dirty="0" err="1"/>
              <a:t>Saja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11357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D9C51D73-DCE7-1150-B010-BBE320E48B6F}"/>
              </a:ext>
            </a:extLst>
          </p:cNvPr>
          <p:cNvSpPr txBox="1"/>
          <p:nvPr/>
        </p:nvSpPr>
        <p:spPr>
          <a:xfrm>
            <a:off x="248273" y="10569059"/>
            <a:ext cx="644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SLIDE INI ADALAH SLIDE PENJELASAN OLEH TRAINER</a:t>
            </a:r>
            <a:br>
              <a:rPr lang="en-US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BUKAN UNTUK DIKERJAKAN</a:t>
            </a:r>
            <a:endParaRPr lang="id-ID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152162FB-BDEB-1459-87A3-762D571CF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" b="86242"/>
          <a:stretch/>
        </p:blipFill>
        <p:spPr>
          <a:xfrm>
            <a:off x="0" y="484892"/>
            <a:ext cx="6891867" cy="28608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C6D1F2-494E-4167-F7A9-A6530314E267}"/>
              </a:ext>
            </a:extLst>
          </p:cNvPr>
          <p:cNvSpPr/>
          <p:nvPr/>
        </p:nvSpPr>
        <p:spPr>
          <a:xfrm>
            <a:off x="-33867" y="3128979"/>
            <a:ext cx="6891867" cy="38284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t" anchorCtr="1"/>
          <a:lstStyle/>
          <a:p>
            <a:pPr algn="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HEADER</a:t>
            </a:r>
            <a:endParaRPr lang="en-ID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DCD186F-FE1B-3E82-D395-8BF53EFEE359}"/>
              </a:ext>
            </a:extLst>
          </p:cNvPr>
          <p:cNvSpPr/>
          <p:nvPr/>
        </p:nvSpPr>
        <p:spPr>
          <a:xfrm>
            <a:off x="-20680" y="11289445"/>
            <a:ext cx="914400" cy="914400"/>
          </a:xfrm>
          <a:prstGeom prst="rect">
            <a:avLst/>
          </a:prstGeom>
          <a:solidFill>
            <a:srgbClr val="C19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row</a:t>
            </a:r>
            <a:endParaRPr lang="id-ID" b="1" dirty="0">
              <a:solidFill>
                <a:schemeClr val="tx1"/>
              </a:solidFill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BDD2C2D4-5B07-13E4-329E-2424A5E65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679" y="11291286"/>
            <a:ext cx="914479" cy="914479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6F0ECBE2-CCBD-7EEB-E23A-38BC825247A9}"/>
              </a:ext>
            </a:extLst>
          </p:cNvPr>
          <p:cNvSpPr/>
          <p:nvPr/>
        </p:nvSpPr>
        <p:spPr>
          <a:xfrm>
            <a:off x="5943600" y="11277600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77B330-53EF-5E9A-74F2-8CE25EC9A185}"/>
              </a:ext>
            </a:extLst>
          </p:cNvPr>
          <p:cNvSpPr txBox="1"/>
          <p:nvPr/>
        </p:nvSpPr>
        <p:spPr>
          <a:xfrm>
            <a:off x="252544" y="168235"/>
            <a:ext cx="5221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BARIS DAN KOLOM LAYOUT</a:t>
            </a:r>
            <a:endParaRPr lang="en-ID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E34170-F13D-D304-AC21-6504B1707087}"/>
              </a:ext>
            </a:extLst>
          </p:cNvPr>
          <p:cNvSpPr/>
          <p:nvPr/>
        </p:nvSpPr>
        <p:spPr>
          <a:xfrm>
            <a:off x="3730066" y="3985111"/>
            <a:ext cx="2672757" cy="21548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GAMBAR</a:t>
            </a:r>
            <a:endParaRPr lang="en-ID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9D7646-CA82-A1C6-F386-7CAF62CFC060}"/>
              </a:ext>
            </a:extLst>
          </p:cNvPr>
          <p:cNvSpPr/>
          <p:nvPr/>
        </p:nvSpPr>
        <p:spPr>
          <a:xfrm>
            <a:off x="418711" y="3847543"/>
            <a:ext cx="2870986" cy="5442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HEADING 1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ACF29A-E9A6-FC61-B458-DAA34662FD20}"/>
              </a:ext>
            </a:extLst>
          </p:cNvPr>
          <p:cNvSpPr/>
          <p:nvPr/>
        </p:nvSpPr>
        <p:spPr>
          <a:xfrm>
            <a:off x="1636248" y="3902429"/>
            <a:ext cx="602645" cy="3882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ICON</a:t>
            </a:r>
            <a:endParaRPr lang="en-ID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3927BF-B9FE-DD12-2F04-6AD9962CD8E2}"/>
              </a:ext>
            </a:extLst>
          </p:cNvPr>
          <p:cNvSpPr/>
          <p:nvPr/>
        </p:nvSpPr>
        <p:spPr>
          <a:xfrm>
            <a:off x="418711" y="4501118"/>
            <a:ext cx="2906895" cy="82223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PARAGRAF</a:t>
            </a:r>
            <a:endParaRPr lang="en-ID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D1D463-2AC6-B44F-897C-9C292804448B}"/>
              </a:ext>
            </a:extLst>
          </p:cNvPr>
          <p:cNvSpPr/>
          <p:nvPr/>
        </p:nvSpPr>
        <p:spPr>
          <a:xfrm>
            <a:off x="418711" y="5438412"/>
            <a:ext cx="2906895" cy="47205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PARAGRAF</a:t>
            </a:r>
            <a:endParaRPr lang="en-ID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73B253-382C-E273-AB62-F001620CE9CA}"/>
              </a:ext>
            </a:extLst>
          </p:cNvPr>
          <p:cNvSpPr/>
          <p:nvPr/>
        </p:nvSpPr>
        <p:spPr>
          <a:xfrm>
            <a:off x="422698" y="6164423"/>
            <a:ext cx="600577" cy="3882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LOGO</a:t>
            </a:r>
            <a:endParaRPr lang="en-ID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0D69AE-DBC5-7B07-949F-2E0F52FDE1BD}"/>
              </a:ext>
            </a:extLst>
          </p:cNvPr>
          <p:cNvSpPr/>
          <p:nvPr/>
        </p:nvSpPr>
        <p:spPr>
          <a:xfrm>
            <a:off x="1203223" y="6164423"/>
            <a:ext cx="600578" cy="3882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LOGO</a:t>
            </a:r>
            <a:endParaRPr lang="en-ID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413731-1735-717E-3EDB-7999965ACA45}"/>
              </a:ext>
            </a:extLst>
          </p:cNvPr>
          <p:cNvSpPr/>
          <p:nvPr/>
        </p:nvSpPr>
        <p:spPr>
          <a:xfrm>
            <a:off x="2016014" y="6164423"/>
            <a:ext cx="600578" cy="3882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LOGO</a:t>
            </a:r>
            <a:endParaRPr lang="en-ID" sz="1200" dirty="0"/>
          </a:p>
        </p:txBody>
      </p:sp>
      <p:graphicFrame>
        <p:nvGraphicFramePr>
          <p:cNvPr id="16" name="Table 91">
            <a:extLst>
              <a:ext uri="{FF2B5EF4-FFF2-40B4-BE49-F238E27FC236}">
                <a16:creationId xmlns:a16="http://schemas.microsoft.com/office/drawing/2014/main" id="{3BABD061-0414-EDAA-674A-B14A59169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379203"/>
              </p:ext>
            </p:extLst>
          </p:nvPr>
        </p:nvGraphicFramePr>
        <p:xfrm>
          <a:off x="1183971" y="8087253"/>
          <a:ext cx="4969932" cy="2387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483">
                  <a:extLst>
                    <a:ext uri="{9D8B030D-6E8A-4147-A177-3AD203B41FA5}">
                      <a16:colId xmlns:a16="http://schemas.microsoft.com/office/drawing/2014/main" val="3590910574"/>
                    </a:ext>
                  </a:extLst>
                </a:gridCol>
                <a:gridCol w="1242483">
                  <a:extLst>
                    <a:ext uri="{9D8B030D-6E8A-4147-A177-3AD203B41FA5}">
                      <a16:colId xmlns:a16="http://schemas.microsoft.com/office/drawing/2014/main" val="4233651478"/>
                    </a:ext>
                  </a:extLst>
                </a:gridCol>
                <a:gridCol w="1242483">
                  <a:extLst>
                    <a:ext uri="{9D8B030D-6E8A-4147-A177-3AD203B41FA5}">
                      <a16:colId xmlns:a16="http://schemas.microsoft.com/office/drawing/2014/main" val="1784046032"/>
                    </a:ext>
                  </a:extLst>
                </a:gridCol>
                <a:gridCol w="1242483">
                  <a:extLst>
                    <a:ext uri="{9D8B030D-6E8A-4147-A177-3AD203B41FA5}">
                      <a16:colId xmlns:a16="http://schemas.microsoft.com/office/drawing/2014/main" val="3584217144"/>
                    </a:ext>
                  </a:extLst>
                </a:gridCol>
              </a:tblGrid>
              <a:tr h="1193801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413371"/>
                  </a:ext>
                </a:extLst>
              </a:tr>
              <a:tr h="1193801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35268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C3802D0-2E3D-0A68-529F-5D883DC02709}"/>
              </a:ext>
            </a:extLst>
          </p:cNvPr>
          <p:cNvSpPr txBox="1"/>
          <p:nvPr/>
        </p:nvSpPr>
        <p:spPr>
          <a:xfrm>
            <a:off x="277607" y="8347453"/>
            <a:ext cx="947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BARIS (row)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EEE323-3BAC-A54A-A879-B4570D6BC215}"/>
              </a:ext>
            </a:extLst>
          </p:cNvPr>
          <p:cNvSpPr txBox="1"/>
          <p:nvPr/>
        </p:nvSpPr>
        <p:spPr>
          <a:xfrm>
            <a:off x="257200" y="9511953"/>
            <a:ext cx="947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BARIS (row)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748B7-92FA-63E0-92E6-B124F4AA3509}"/>
              </a:ext>
            </a:extLst>
          </p:cNvPr>
          <p:cNvSpPr txBox="1"/>
          <p:nvPr/>
        </p:nvSpPr>
        <p:spPr>
          <a:xfrm>
            <a:off x="1307862" y="7379962"/>
            <a:ext cx="947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KOLOM (col)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D29D33-1134-339E-F169-8E13D8CA74B3}"/>
              </a:ext>
            </a:extLst>
          </p:cNvPr>
          <p:cNvSpPr txBox="1"/>
          <p:nvPr/>
        </p:nvSpPr>
        <p:spPr>
          <a:xfrm>
            <a:off x="2593474" y="7379962"/>
            <a:ext cx="947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KOLOM (col)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E8C02D-EA02-CDD1-37C7-FCE9E25A19DA}"/>
              </a:ext>
            </a:extLst>
          </p:cNvPr>
          <p:cNvSpPr txBox="1"/>
          <p:nvPr/>
        </p:nvSpPr>
        <p:spPr>
          <a:xfrm>
            <a:off x="3832697" y="7379962"/>
            <a:ext cx="947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KOLOM (col)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3F0497-F4CC-6F1A-D7AA-9C8EAD929715}"/>
              </a:ext>
            </a:extLst>
          </p:cNvPr>
          <p:cNvSpPr txBox="1"/>
          <p:nvPr/>
        </p:nvSpPr>
        <p:spPr>
          <a:xfrm>
            <a:off x="4991126" y="7379962"/>
            <a:ext cx="947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KOLOM (col)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4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04D0B792-7534-52EA-850B-BDA2AA1F8D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 b="48120"/>
          <a:stretch/>
        </p:blipFill>
        <p:spPr>
          <a:xfrm>
            <a:off x="0" y="0"/>
            <a:ext cx="6891867" cy="1219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8AD9E0-086C-A300-B4BD-FFD8A51C3BE3}"/>
              </a:ext>
            </a:extLst>
          </p:cNvPr>
          <p:cNvSpPr txBox="1"/>
          <p:nvPr/>
        </p:nvSpPr>
        <p:spPr>
          <a:xfrm>
            <a:off x="223333" y="351722"/>
            <a:ext cx="644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SLIDE INI ADALAH SLIDE PREVIEW DESAIN</a:t>
            </a:r>
            <a:endParaRPr lang="id-ID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29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04D0B792-7534-52EA-850B-BDA2AA1F8D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97" b="-3878"/>
          <a:stretch/>
        </p:blipFill>
        <p:spPr>
          <a:xfrm>
            <a:off x="0" y="773723"/>
            <a:ext cx="6891867" cy="124499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CBEFAF-A08C-3DE1-BEF2-E23B70DA3428}"/>
              </a:ext>
            </a:extLst>
          </p:cNvPr>
          <p:cNvSpPr txBox="1"/>
          <p:nvPr/>
        </p:nvSpPr>
        <p:spPr>
          <a:xfrm>
            <a:off x="223333" y="351722"/>
            <a:ext cx="644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SLIDE INI ADALAH SLIDE PREVIEW DESAIN</a:t>
            </a:r>
            <a:endParaRPr lang="id-ID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93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6D1F2-494E-4167-F7A9-A6530314E267}"/>
              </a:ext>
            </a:extLst>
          </p:cNvPr>
          <p:cNvSpPr/>
          <p:nvPr/>
        </p:nvSpPr>
        <p:spPr>
          <a:xfrm>
            <a:off x="1" y="1817910"/>
            <a:ext cx="6858000" cy="21063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t" anchorCtr="1"/>
          <a:lstStyle/>
          <a:p>
            <a:pPr algn="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Menu</a:t>
            </a:r>
            <a:endParaRPr lang="en-ID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DCD186F-FE1B-3E82-D395-8BF53EFEE359}"/>
              </a:ext>
            </a:extLst>
          </p:cNvPr>
          <p:cNvSpPr/>
          <p:nvPr/>
        </p:nvSpPr>
        <p:spPr>
          <a:xfrm>
            <a:off x="-3145" y="11123483"/>
            <a:ext cx="6861145" cy="1082282"/>
          </a:xfrm>
          <a:prstGeom prst="rect">
            <a:avLst/>
          </a:prstGeom>
          <a:solidFill>
            <a:srgbClr val="C19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77B330-53EF-5E9A-74F2-8CE25EC9A185}"/>
              </a:ext>
            </a:extLst>
          </p:cNvPr>
          <p:cNvSpPr txBox="1"/>
          <p:nvPr/>
        </p:nvSpPr>
        <p:spPr>
          <a:xfrm>
            <a:off x="252544" y="168235"/>
            <a:ext cx="5149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Layout Desain </a:t>
            </a:r>
            <a:r>
              <a:rPr lang="en-US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Contoh</a:t>
            </a:r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Menu</a:t>
            </a:r>
            <a:endParaRPr lang="en-ID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A90923E2-1A7F-4EBB-7930-E873E7F0E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10" r="3778" b="82614"/>
          <a:stretch/>
        </p:blipFill>
        <p:spPr>
          <a:xfrm>
            <a:off x="37670" y="929015"/>
            <a:ext cx="6782659" cy="416582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037ACD3-C8E9-0582-07AA-5AD4FF2FD3DE}"/>
              </a:ext>
            </a:extLst>
          </p:cNvPr>
          <p:cNvSpPr/>
          <p:nvPr/>
        </p:nvSpPr>
        <p:spPr>
          <a:xfrm>
            <a:off x="1712898" y="2481450"/>
            <a:ext cx="3503155" cy="92469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NAVIGASI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351E042-6B54-51DD-91C5-BF478471B4C4}"/>
              </a:ext>
            </a:extLst>
          </p:cNvPr>
          <p:cNvSpPr/>
          <p:nvPr/>
        </p:nvSpPr>
        <p:spPr>
          <a:xfrm>
            <a:off x="5559372" y="2481450"/>
            <a:ext cx="960371" cy="9246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LINK</a:t>
            </a:r>
            <a:endParaRPr lang="en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EBB648E-7F8B-168E-B96D-22950B6C617A}"/>
              </a:ext>
            </a:extLst>
          </p:cNvPr>
          <p:cNvSpPr/>
          <p:nvPr/>
        </p:nvSpPr>
        <p:spPr>
          <a:xfrm>
            <a:off x="353069" y="2483550"/>
            <a:ext cx="857450" cy="922590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ID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1F135F-FA1E-24E3-88E9-7943D4E1D075}"/>
              </a:ext>
            </a:extLst>
          </p:cNvPr>
          <p:cNvSpPr/>
          <p:nvPr/>
        </p:nvSpPr>
        <p:spPr>
          <a:xfrm>
            <a:off x="1952261" y="2832147"/>
            <a:ext cx="619069" cy="3949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LINK</a:t>
            </a:r>
            <a:endParaRPr lang="en-ID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135B235-5616-0790-64A4-2499D94517C9}"/>
              </a:ext>
            </a:extLst>
          </p:cNvPr>
          <p:cNvSpPr/>
          <p:nvPr/>
        </p:nvSpPr>
        <p:spPr>
          <a:xfrm>
            <a:off x="2788033" y="2832147"/>
            <a:ext cx="619069" cy="3949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LINK</a:t>
            </a:r>
            <a:endParaRPr lang="en-ID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20970EA-A27A-5D8C-AD52-26AFF498B1C2}"/>
              </a:ext>
            </a:extLst>
          </p:cNvPr>
          <p:cNvSpPr/>
          <p:nvPr/>
        </p:nvSpPr>
        <p:spPr>
          <a:xfrm>
            <a:off x="3607987" y="2832147"/>
            <a:ext cx="619069" cy="3949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LINK</a:t>
            </a:r>
            <a:endParaRPr lang="en-ID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8F2ABD-6AC5-E745-28A1-41C5A8679BB7}"/>
              </a:ext>
            </a:extLst>
          </p:cNvPr>
          <p:cNvSpPr/>
          <p:nvPr/>
        </p:nvSpPr>
        <p:spPr>
          <a:xfrm>
            <a:off x="4420052" y="2832147"/>
            <a:ext cx="619069" cy="3949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LINK</a:t>
            </a:r>
            <a:endParaRPr lang="en-ID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FA755BF-6D33-7002-4A35-2EA720EAB027}"/>
              </a:ext>
            </a:extLst>
          </p:cNvPr>
          <p:cNvSpPr txBox="1"/>
          <p:nvPr/>
        </p:nvSpPr>
        <p:spPr>
          <a:xfrm>
            <a:off x="181023" y="9015952"/>
            <a:ext cx="644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SLIDE INI ADALAH SLIDE PENJELASAN OLEH TRAINER</a:t>
            </a:r>
            <a:br>
              <a:rPr lang="en-US" sz="28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BUKAN UNTUK DIKERJAKAN</a:t>
            </a:r>
            <a:endParaRPr lang="id-ID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10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152162FB-BDEB-1459-87A3-762D571CF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" b="86242"/>
          <a:stretch/>
        </p:blipFill>
        <p:spPr>
          <a:xfrm>
            <a:off x="0" y="834823"/>
            <a:ext cx="6891867" cy="28608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C6D1F2-494E-4167-F7A9-A6530314E267}"/>
              </a:ext>
            </a:extLst>
          </p:cNvPr>
          <p:cNvSpPr/>
          <p:nvPr/>
        </p:nvSpPr>
        <p:spPr>
          <a:xfrm>
            <a:off x="0" y="3565680"/>
            <a:ext cx="6891867" cy="3630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t" anchorCtr="1"/>
          <a:lstStyle/>
          <a:p>
            <a:pPr algn="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HEADER</a:t>
            </a:r>
            <a:endParaRPr lang="en-ID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DCD186F-FE1B-3E82-D395-8BF53EFEE359}"/>
              </a:ext>
            </a:extLst>
          </p:cNvPr>
          <p:cNvSpPr/>
          <p:nvPr/>
        </p:nvSpPr>
        <p:spPr>
          <a:xfrm>
            <a:off x="-20680" y="11289445"/>
            <a:ext cx="914400" cy="914400"/>
          </a:xfrm>
          <a:prstGeom prst="rect">
            <a:avLst/>
          </a:prstGeom>
          <a:solidFill>
            <a:srgbClr val="C19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BDD2C2D4-5B07-13E4-329E-2424A5E65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679" y="11291286"/>
            <a:ext cx="914479" cy="914479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6F0ECBE2-CCBD-7EEB-E23A-38BC825247A9}"/>
              </a:ext>
            </a:extLst>
          </p:cNvPr>
          <p:cNvSpPr/>
          <p:nvPr/>
        </p:nvSpPr>
        <p:spPr>
          <a:xfrm>
            <a:off x="5943600" y="11277600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77B330-53EF-5E9A-74F2-8CE25EC9A185}"/>
              </a:ext>
            </a:extLst>
          </p:cNvPr>
          <p:cNvSpPr txBox="1"/>
          <p:nvPr/>
        </p:nvSpPr>
        <p:spPr>
          <a:xfrm>
            <a:off x="252544" y="168235"/>
            <a:ext cx="3786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Layout Desain Part 1</a:t>
            </a:r>
            <a:endParaRPr lang="en-ID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59261E4-C879-0C5B-C16C-4110E4710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212" y="7568177"/>
            <a:ext cx="2956816" cy="82303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1B4C9D0-B0A4-E817-B686-D5FD3BEF2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613" y="8233510"/>
            <a:ext cx="597460" cy="39017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2B23437-1AB1-2F16-3D55-C78D99A3C8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556" y="8233510"/>
            <a:ext cx="597460" cy="39017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B2F5FB0-258E-0E68-7F06-86CD6EE42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4500" y="8233510"/>
            <a:ext cx="597460" cy="39017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1381555-53B4-BE86-E18F-3829B7B9F5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6212" y="8502049"/>
            <a:ext cx="2956816" cy="51820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A408ECE-3058-0FFC-D9F0-60CD37D5D6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083" y="7576600"/>
            <a:ext cx="2956816" cy="54868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18ED270-E488-1ACC-B15A-AC8302181E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370" y="8879537"/>
            <a:ext cx="2028046" cy="162633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F22443DD-371C-D490-FCAB-E3BE309383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574" y="8233510"/>
            <a:ext cx="603556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DB04E-0973-C8AC-95CE-4C392E09D30E}"/>
              </a:ext>
            </a:extLst>
          </p:cNvPr>
          <p:cNvSpPr txBox="1"/>
          <p:nvPr/>
        </p:nvSpPr>
        <p:spPr>
          <a:xfrm>
            <a:off x="252544" y="168235"/>
            <a:ext cx="3828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Layout Desain Part 2</a:t>
            </a:r>
            <a:endParaRPr lang="en-ID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368CB9-E15A-5F92-F208-9061550E1F78}"/>
              </a:ext>
            </a:extLst>
          </p:cNvPr>
          <p:cNvSpPr/>
          <p:nvPr/>
        </p:nvSpPr>
        <p:spPr>
          <a:xfrm>
            <a:off x="0" y="4235312"/>
            <a:ext cx="6858000" cy="33588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t" anchorCtr="1"/>
          <a:lstStyle/>
          <a:p>
            <a:pPr algn="r"/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SECTION MENU ANDALAN</a:t>
            </a:r>
            <a:endParaRPr lang="en-ID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75B8353-8E81-E707-9BF5-02F7CEA01979}"/>
              </a:ext>
            </a:extLst>
          </p:cNvPr>
          <p:cNvSpPr/>
          <p:nvPr/>
        </p:nvSpPr>
        <p:spPr>
          <a:xfrm>
            <a:off x="1" y="11229884"/>
            <a:ext cx="1152244" cy="962116"/>
          </a:xfrm>
          <a:prstGeom prst="rect">
            <a:avLst/>
          </a:prstGeom>
          <a:solidFill>
            <a:srgbClr val="C19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45B00D3-0B7B-2639-A868-84E4D4EF70E2}"/>
              </a:ext>
            </a:extLst>
          </p:cNvPr>
          <p:cNvSpPr/>
          <p:nvPr/>
        </p:nvSpPr>
        <p:spPr>
          <a:xfrm>
            <a:off x="5705753" y="11207655"/>
            <a:ext cx="1152245" cy="977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E871448-EFE4-D8F1-1CBE-A83721C9E4B2}"/>
              </a:ext>
            </a:extLst>
          </p:cNvPr>
          <p:cNvSpPr/>
          <p:nvPr/>
        </p:nvSpPr>
        <p:spPr>
          <a:xfrm>
            <a:off x="1420299" y="11229884"/>
            <a:ext cx="1152244" cy="953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2FACBAA-3584-D804-BB37-4F457F9C0DAF}"/>
              </a:ext>
            </a:extLst>
          </p:cNvPr>
          <p:cNvSpPr/>
          <p:nvPr/>
        </p:nvSpPr>
        <p:spPr>
          <a:xfrm>
            <a:off x="2840597" y="11239070"/>
            <a:ext cx="1176805" cy="953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8836B37-B215-E618-F12D-70AA8300664C}"/>
              </a:ext>
            </a:extLst>
          </p:cNvPr>
          <p:cNvSpPr/>
          <p:nvPr/>
        </p:nvSpPr>
        <p:spPr>
          <a:xfrm>
            <a:off x="4320768" y="11239070"/>
            <a:ext cx="943105" cy="944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91E3D40-B01B-2415-7F4C-C93992BBE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90" y="9690201"/>
            <a:ext cx="943104" cy="9621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294C196-989F-36DB-3226-9086D8C3E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21" y="8899526"/>
            <a:ext cx="2908044" cy="55478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EB7178B-A7D2-E775-E567-90E532398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77338"/>
            <a:ext cx="6858000" cy="302011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77B14BA-FFB5-207A-65FE-51FD5A702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83" y="8379934"/>
            <a:ext cx="1152244" cy="43285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D0DB103-DDF9-E74B-42A6-3FEFB64811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5560" y="8367423"/>
            <a:ext cx="1152244" cy="43285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96AD933-CF53-703B-1915-3901AA529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026" y="8374806"/>
            <a:ext cx="1152244" cy="43285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BE6BA42-A842-18CD-FC2B-F366755D6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5732" y="8390549"/>
            <a:ext cx="1152244" cy="43285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64ED1DB-38F9-7D70-0E57-0448CA33FA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683" y="7884402"/>
            <a:ext cx="4139543" cy="49991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03791A2-3504-4067-CA4D-1746C7871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927" y="9690201"/>
            <a:ext cx="943104" cy="96211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0794FFE-EE5D-9F02-2F4F-D291D7968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578" y="9690201"/>
            <a:ext cx="943104" cy="96211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ABE271A-E3FE-6E69-04FD-9EE4451F7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969" y="9690201"/>
            <a:ext cx="943104" cy="96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4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33D2DBEB-E0D9-EE05-B431-16C9DF2348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3" b="48554"/>
          <a:stretch/>
        </p:blipFill>
        <p:spPr>
          <a:xfrm>
            <a:off x="942650" y="643930"/>
            <a:ext cx="4972699" cy="34371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0DB04E-0973-C8AC-95CE-4C392E09D30E}"/>
              </a:ext>
            </a:extLst>
          </p:cNvPr>
          <p:cNvSpPr txBox="1"/>
          <p:nvPr/>
        </p:nvSpPr>
        <p:spPr>
          <a:xfrm>
            <a:off x="252544" y="168235"/>
            <a:ext cx="3828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Layout Desain Part 3</a:t>
            </a:r>
            <a:endParaRPr lang="en-ID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368CB9-E15A-5F92-F208-9061550E1F78}"/>
              </a:ext>
            </a:extLst>
          </p:cNvPr>
          <p:cNvSpPr/>
          <p:nvPr/>
        </p:nvSpPr>
        <p:spPr>
          <a:xfrm>
            <a:off x="0" y="4216888"/>
            <a:ext cx="6858000" cy="46151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t" anchorCtr="1"/>
          <a:lstStyle/>
          <a:p>
            <a:pPr algn="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SECTION ABOUT US</a:t>
            </a:r>
            <a:endParaRPr lang="en-ID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C8C19DD-7FEB-347E-5306-46DDF0CDE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56" y="10424293"/>
            <a:ext cx="2908044" cy="55478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4A6815B-DFE4-3C4B-C78B-3D41335E4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643" y="9289817"/>
            <a:ext cx="3334801" cy="61574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8EEE469-01B7-11AA-0185-A83AE7AB0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643" y="10363328"/>
            <a:ext cx="3334801" cy="61574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9CC17D8-24B0-873F-5E81-F1B8962FA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556" y="9289817"/>
            <a:ext cx="2908044" cy="9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1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33D2DBEB-E0D9-EE05-B431-16C9DF2348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43" b="29922"/>
          <a:stretch/>
        </p:blipFill>
        <p:spPr>
          <a:xfrm>
            <a:off x="599050" y="526646"/>
            <a:ext cx="5706532" cy="34089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0DB04E-0973-C8AC-95CE-4C392E09D30E}"/>
              </a:ext>
            </a:extLst>
          </p:cNvPr>
          <p:cNvSpPr txBox="1"/>
          <p:nvPr/>
        </p:nvSpPr>
        <p:spPr>
          <a:xfrm>
            <a:off x="252544" y="168235"/>
            <a:ext cx="3836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Layout Desain Part 4</a:t>
            </a:r>
            <a:endParaRPr lang="en-ID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368CB9-E15A-5F92-F208-9061550E1F78}"/>
              </a:ext>
            </a:extLst>
          </p:cNvPr>
          <p:cNvSpPr/>
          <p:nvPr/>
        </p:nvSpPr>
        <p:spPr>
          <a:xfrm>
            <a:off x="0" y="3979907"/>
            <a:ext cx="6858000" cy="38254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t" anchorCtr="1"/>
          <a:lstStyle/>
          <a:p>
            <a:pPr algn="r"/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SECTION OUR TEAM</a:t>
            </a:r>
            <a:endParaRPr lang="en-ID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3E2D213-A349-AD0F-EE00-A11091C81930}"/>
              </a:ext>
            </a:extLst>
          </p:cNvPr>
          <p:cNvSpPr/>
          <p:nvPr/>
        </p:nvSpPr>
        <p:spPr>
          <a:xfrm>
            <a:off x="-6057" y="11229884"/>
            <a:ext cx="1152244" cy="962116"/>
          </a:xfrm>
          <a:prstGeom prst="rect">
            <a:avLst/>
          </a:prstGeom>
          <a:solidFill>
            <a:srgbClr val="C19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672240D-B554-3AFC-4E00-0EE57004353E}"/>
              </a:ext>
            </a:extLst>
          </p:cNvPr>
          <p:cNvSpPr/>
          <p:nvPr/>
        </p:nvSpPr>
        <p:spPr>
          <a:xfrm>
            <a:off x="1327718" y="11229884"/>
            <a:ext cx="1152244" cy="9621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EC5B10-E839-8468-3075-8B797F025E61}"/>
              </a:ext>
            </a:extLst>
          </p:cNvPr>
          <p:cNvSpPr/>
          <p:nvPr/>
        </p:nvSpPr>
        <p:spPr>
          <a:xfrm>
            <a:off x="2743844" y="11229884"/>
            <a:ext cx="1152244" cy="9621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8431050-61AF-9CE0-20CD-653B4A2D9C00}"/>
              </a:ext>
            </a:extLst>
          </p:cNvPr>
          <p:cNvSpPr/>
          <p:nvPr/>
        </p:nvSpPr>
        <p:spPr>
          <a:xfrm>
            <a:off x="4207707" y="11229884"/>
            <a:ext cx="1152244" cy="9621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6D4727D-3DEC-3B1F-FDF6-42B2BCA70338}"/>
              </a:ext>
            </a:extLst>
          </p:cNvPr>
          <p:cNvSpPr/>
          <p:nvPr/>
        </p:nvSpPr>
        <p:spPr>
          <a:xfrm>
            <a:off x="5723013" y="11229884"/>
            <a:ext cx="1152244" cy="9621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2BB9A28-6979-A82C-7B16-979962B4D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106" y="9192960"/>
            <a:ext cx="1213852" cy="123832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6AC5700-268F-D78F-B9D4-0AD4CF4DE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15" y="8244659"/>
            <a:ext cx="2231329" cy="49991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6231151-0B06-EEF9-B586-E467ACED7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10" y="10623764"/>
            <a:ext cx="4139543" cy="49991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6921304-4DDA-42F0-FA24-7F1AE38367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10" y="8738799"/>
            <a:ext cx="1145740" cy="36154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1F03D60-5BE4-3D86-A612-F71D4F980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881" y="9227112"/>
            <a:ext cx="1213852" cy="123832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AB3D6CF3-ECA9-564A-DD96-67248E14C8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7467" y="8738799"/>
            <a:ext cx="1145740" cy="36154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A3046B4B-3ED4-AE80-92DF-72EC7F292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246" y="9628134"/>
            <a:ext cx="1213852" cy="1238323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442B8DC5-7F49-F3F1-1855-1A9985745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93" y="9076784"/>
            <a:ext cx="1145740" cy="36154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C97E894-AC35-0BFD-BAD9-E8199FD2F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951" y="8262751"/>
            <a:ext cx="1213852" cy="1238323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A4C008A-F753-0F3F-7D91-2A15465658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3769" y="9073318"/>
            <a:ext cx="1145740" cy="36154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E96522DE-54AC-784F-69B0-4BD2E4F7ED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5848" y="8274716"/>
            <a:ext cx="1164437" cy="329213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3CF881C3-4B9B-BA23-93C5-2C7C568A3E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5849" y="8681374"/>
            <a:ext cx="1164437" cy="329213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C71E03A-1BA3-5BE2-92C8-B453D75D40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6938" y="8274716"/>
            <a:ext cx="1164437" cy="329213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D9B064DE-4094-E2DA-34B3-1B4763FF14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6939" y="8681374"/>
            <a:ext cx="1164437" cy="3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69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33D2DBEB-E0D9-EE05-B431-16C9DF2348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30" b="13635"/>
          <a:stretch/>
        </p:blipFill>
        <p:spPr>
          <a:xfrm>
            <a:off x="0" y="288415"/>
            <a:ext cx="6858000" cy="40967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0DB04E-0973-C8AC-95CE-4C392E09D30E}"/>
              </a:ext>
            </a:extLst>
          </p:cNvPr>
          <p:cNvSpPr txBox="1"/>
          <p:nvPr/>
        </p:nvSpPr>
        <p:spPr>
          <a:xfrm>
            <a:off x="252544" y="168235"/>
            <a:ext cx="3836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Layout Desain Part 5</a:t>
            </a:r>
            <a:endParaRPr lang="en-ID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368CB9-E15A-5F92-F208-9061550E1F78}"/>
              </a:ext>
            </a:extLst>
          </p:cNvPr>
          <p:cNvSpPr/>
          <p:nvPr/>
        </p:nvSpPr>
        <p:spPr>
          <a:xfrm>
            <a:off x="0" y="4248024"/>
            <a:ext cx="6858000" cy="40773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t" anchorCtr="1"/>
          <a:lstStyle/>
          <a:p>
            <a:pPr algn="r"/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SECTION TESTIMONIAL</a:t>
            </a:r>
            <a:endParaRPr lang="en-ID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1AD20C-12EB-3A26-40E6-2C2A75E83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72" y="10052845"/>
            <a:ext cx="686688" cy="7005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7702252-F2D3-AC3B-D05F-00418760F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506" y="10052845"/>
            <a:ext cx="686688" cy="7005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3D08211-CF93-83A0-D552-C22D0F907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421" y="10042787"/>
            <a:ext cx="686688" cy="70053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A906859-A6FC-A171-DB4A-9E4FFC593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845" y="8782881"/>
            <a:ext cx="1152244" cy="43285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DCC3EFA-8947-D6A5-32D1-B640194B6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638" y="8800596"/>
            <a:ext cx="1152244" cy="43285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10EBC57-AD1C-51E5-C327-435E927B3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989" y="8792939"/>
            <a:ext cx="1152244" cy="43285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322E8DB-CA56-45AA-EC9D-2365552A3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048" y="8767066"/>
            <a:ext cx="2231329" cy="4999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A5CB778-18CD-B048-9068-40081729F4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257" y="9562988"/>
            <a:ext cx="4139543" cy="49991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3004775-34BB-F3BC-3E10-933AA36E43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5109" y="9328396"/>
            <a:ext cx="1871634" cy="62184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3E1D7D1-2C65-3CB7-C5C9-10DE65E918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5109" y="10017183"/>
            <a:ext cx="1871634" cy="62184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62FB66B-B204-C3BB-8B36-9C9FD6F111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5109" y="10743319"/>
            <a:ext cx="1871634" cy="62184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ACBB2FA-2B3A-EE8F-C7E8-A1317C8001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592" y="9225793"/>
            <a:ext cx="1176630" cy="43285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E2054CF-003B-36C8-EA56-BFB4A13A82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0221" y="9225793"/>
            <a:ext cx="1176630" cy="43285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0ECB1CE-5190-2ADB-2FEC-FD8D777F3F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9850" y="9225793"/>
            <a:ext cx="1176630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96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1019</TotalTime>
  <Words>293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Gill Sans MT</vt:lpstr>
      <vt:lpstr>Segoe UI</vt:lpstr>
      <vt:lpstr>Segoe UI Black</vt:lpstr>
      <vt:lpstr>Segoe UI Semibold</vt:lpstr>
      <vt:lpstr>Office Theme</vt:lpstr>
      <vt:lpstr>Gallery</vt:lpstr>
      <vt:lpstr>TULIS NAMA ANDA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rikikurnia</dc:creator>
  <cp:lastModifiedBy>rikikurnia</cp:lastModifiedBy>
  <cp:revision>23</cp:revision>
  <dcterms:created xsi:type="dcterms:W3CDTF">2023-02-25T13:34:17Z</dcterms:created>
  <dcterms:modified xsi:type="dcterms:W3CDTF">2023-04-10T01:46:49Z</dcterms:modified>
</cp:coreProperties>
</file>