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61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6E42EF-8909-B760-CC36-F1CE34AC938A}"/>
              </a:ext>
            </a:extLst>
          </p:cNvPr>
          <p:cNvSpPr txBox="1">
            <a:spLocks/>
          </p:cNvSpPr>
          <p:nvPr/>
        </p:nvSpPr>
        <p:spPr>
          <a:xfrm>
            <a:off x="0" y="263597"/>
            <a:ext cx="12192000" cy="138288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RIKI KURNIA</a:t>
            </a:r>
            <a:endParaRPr lang="en-ID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006828-D7F2-C457-61D2-F1D31066C385}"/>
              </a:ext>
            </a:extLst>
          </p:cNvPr>
          <p:cNvSpPr txBox="1">
            <a:spLocks/>
          </p:cNvSpPr>
          <p:nvPr/>
        </p:nvSpPr>
        <p:spPr>
          <a:xfrm>
            <a:off x="1819274" y="2502394"/>
            <a:ext cx="8553451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Tugas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Sesi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3</a:t>
            </a:r>
            <a:endParaRPr lang="en-ID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537294-77CC-74FD-D068-F477F1E24BB2}"/>
              </a:ext>
            </a:extLst>
          </p:cNvPr>
          <p:cNvSpPr txBox="1">
            <a:spLocks/>
          </p:cNvSpPr>
          <p:nvPr/>
        </p:nvSpPr>
        <p:spPr>
          <a:xfrm>
            <a:off x="3024188" y="3467877"/>
            <a:ext cx="5915025" cy="272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Belajar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Membangun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Website</a:t>
            </a:r>
          </a:p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Memulai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Karir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Developer</a:t>
            </a: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4BF49A08-8833-7FC5-53C8-286F7CDC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88" y="2502394"/>
            <a:ext cx="1853212" cy="18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BCA-2F62-D66E-5D89-BA95781F37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33350" y="133350"/>
            <a:ext cx="12325350" cy="571500"/>
          </a:xfrm>
        </p:spPr>
        <p:txBody>
          <a:bodyPr/>
          <a:lstStyle/>
          <a:p>
            <a:pPr algn="ctr"/>
            <a:r>
              <a:rPr lang="en-US" dirty="0"/>
              <a:t>SCREENSHOT KODE  VS CODE DISINI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24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Segoe UI</vt:lpstr>
      <vt:lpstr>Segoe UI Black</vt:lpstr>
      <vt:lpstr>Segoe UI Semibold</vt:lpstr>
      <vt:lpstr>Gallery</vt:lpstr>
      <vt:lpstr>PowerPoint Presentation</vt:lpstr>
      <vt:lpstr>SCREENSHOT KODE  VS CODE DISINI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rikikurnia</cp:lastModifiedBy>
  <cp:revision>2</cp:revision>
  <dcterms:created xsi:type="dcterms:W3CDTF">2023-02-27T22:24:36Z</dcterms:created>
  <dcterms:modified xsi:type="dcterms:W3CDTF">2023-02-28T22:16:58Z</dcterms:modified>
</cp:coreProperties>
</file>