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ntengtanjil@gmail.com" initials="g" lastIdx="1" clrIdx="0">
    <p:extLst>
      <p:ext uri="{19B8F6BF-5375-455C-9EA6-DF929625EA0E}">
        <p15:presenceInfo xmlns:p15="http://schemas.microsoft.com/office/powerpoint/2012/main" userId="c0fdc62a89a4a9d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4" Type="http://schemas.openxmlformats.org/officeDocument/2006/relationships/commentAuthors" Target="commentAuthors.xml" 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5-19T12:20:40.289" idx="1">
    <p:pos x="10" y="10"/>
    <p:text>Muhammad Tanjil</p:text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1DE83-D5D2-4295-94F2-A485BE8D8268}" type="datetimeFigureOut">
              <a:rPr lang="en-ID" smtClean="0"/>
              <a:t>19/05/2023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AC72FAB-7B03-464E-93F6-AC654CA469CF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166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1DE83-D5D2-4295-94F2-A485BE8D8268}" type="datetimeFigureOut">
              <a:rPr lang="en-ID" smtClean="0"/>
              <a:t>19/05/2023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2FAB-7B03-464E-93F6-AC654CA469CF}" type="slidenum">
              <a:rPr lang="en-ID" smtClean="0"/>
              <a:t>‹#›</a:t>
            </a:fld>
            <a:endParaRPr lang="en-ID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440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1DE83-D5D2-4295-94F2-A485BE8D8268}" type="datetimeFigureOut">
              <a:rPr lang="en-ID" smtClean="0"/>
              <a:t>19/05/2023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2FAB-7B03-464E-93F6-AC654CA469CF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73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1DE83-D5D2-4295-94F2-A485BE8D8268}" type="datetimeFigureOut">
              <a:rPr lang="en-ID" smtClean="0"/>
              <a:t>19/05/2023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2FAB-7B03-464E-93F6-AC654CA469CF}" type="slidenum">
              <a:rPr lang="en-ID" smtClean="0"/>
              <a:t>‹#›</a:t>
            </a:fld>
            <a:endParaRPr lang="en-ID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313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1DE83-D5D2-4295-94F2-A485BE8D8268}" type="datetimeFigureOut">
              <a:rPr lang="en-ID" smtClean="0"/>
              <a:t>19/05/2023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2FAB-7B03-464E-93F6-AC654CA469CF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70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1DE83-D5D2-4295-94F2-A485BE8D8268}" type="datetimeFigureOut">
              <a:rPr lang="en-ID" smtClean="0"/>
              <a:t>19/05/2023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2FAB-7B03-464E-93F6-AC654CA469CF}" type="slidenum">
              <a:rPr lang="en-ID" smtClean="0"/>
              <a:t>‹#›</a:t>
            </a:fld>
            <a:endParaRPr lang="en-ID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446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1DE83-D5D2-4295-94F2-A485BE8D8268}" type="datetimeFigureOut">
              <a:rPr lang="en-ID" smtClean="0"/>
              <a:t>19/05/2023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2FAB-7B03-464E-93F6-AC654CA469CF}" type="slidenum">
              <a:rPr lang="en-ID" smtClean="0"/>
              <a:t>‹#›</a:t>
            </a:fld>
            <a:endParaRPr lang="en-ID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646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1DE83-D5D2-4295-94F2-A485BE8D8268}" type="datetimeFigureOut">
              <a:rPr lang="en-ID" smtClean="0"/>
              <a:t>19/05/2023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2FAB-7B03-464E-93F6-AC654CA469CF}" type="slidenum">
              <a:rPr lang="en-ID" smtClean="0"/>
              <a:t>‹#›</a:t>
            </a:fld>
            <a:endParaRPr lang="en-ID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0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1DE83-D5D2-4295-94F2-A485BE8D8268}" type="datetimeFigureOut">
              <a:rPr lang="en-ID" smtClean="0"/>
              <a:t>19/05/2023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2FAB-7B03-464E-93F6-AC654CA469C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79614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1DE83-D5D2-4295-94F2-A485BE8D8268}" type="datetimeFigureOut">
              <a:rPr lang="en-ID" smtClean="0"/>
              <a:t>19/05/2023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2FAB-7B03-464E-93F6-AC654CA469CF}" type="slidenum">
              <a:rPr lang="en-ID" smtClean="0"/>
              <a:t>‹#›</a:t>
            </a:fld>
            <a:endParaRPr lang="en-ID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992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FF1DE83-D5D2-4295-94F2-A485BE8D8268}" type="datetimeFigureOut">
              <a:rPr lang="en-ID" smtClean="0"/>
              <a:t>19/05/2023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2FAB-7B03-464E-93F6-AC654CA469CF}" type="slidenum">
              <a:rPr lang="en-ID" smtClean="0"/>
              <a:t>‹#›</a:t>
            </a:fld>
            <a:endParaRPr lang="en-ID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98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1DE83-D5D2-4295-94F2-A485BE8D8268}" type="datetimeFigureOut">
              <a:rPr lang="en-ID" smtClean="0"/>
              <a:t>19/05/2023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AC72FAB-7B03-464E-93F6-AC654CA469CF}" type="slidenum">
              <a:rPr lang="en-ID" smtClean="0"/>
              <a:t>‹#›</a:t>
            </a:fld>
            <a:endParaRPr lang="en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466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Relationship Id="rId4" Type="http://schemas.openxmlformats.org/officeDocument/2006/relationships/comments" Target="../comments/commen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7006828-D7F2-C457-61D2-F1D31066C385}"/>
              </a:ext>
            </a:extLst>
          </p:cNvPr>
          <p:cNvSpPr txBox="1">
            <a:spLocks/>
          </p:cNvSpPr>
          <p:nvPr/>
        </p:nvSpPr>
        <p:spPr>
          <a:xfrm>
            <a:off x="1819274" y="2502394"/>
            <a:ext cx="8553451" cy="79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err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Tugas</a:t>
            </a:r>
            <a:r>
              <a:rPr lang="en-US" sz="32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200" dirty="0" err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Sesi</a:t>
            </a:r>
            <a:r>
              <a:rPr lang="en-US" sz="32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4</a:t>
            </a:r>
            <a:endParaRPr lang="en-ID" sz="3200" dirty="0"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8537294-77CC-74FD-D068-F477F1E24BB2}"/>
              </a:ext>
            </a:extLst>
          </p:cNvPr>
          <p:cNvSpPr txBox="1">
            <a:spLocks/>
          </p:cNvSpPr>
          <p:nvPr/>
        </p:nvSpPr>
        <p:spPr>
          <a:xfrm>
            <a:off x="3024188" y="3467877"/>
            <a:ext cx="5915025" cy="2722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800" dirty="0" err="1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Belajar</a:t>
            </a:r>
            <a:r>
              <a:rPr lang="en-US" sz="2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Membangun</a:t>
            </a:r>
            <a:r>
              <a:rPr lang="en-US" sz="2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Website</a:t>
            </a:r>
          </a:p>
          <a:p>
            <a:pPr algn="ctr">
              <a:lnSpc>
                <a:spcPct val="100000"/>
              </a:lnSpc>
            </a:pPr>
            <a:r>
              <a:rPr lang="en-US" sz="2800" dirty="0" err="1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Untuk</a:t>
            </a:r>
            <a:r>
              <a:rPr lang="en-US" sz="2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Memulai</a:t>
            </a:r>
            <a:r>
              <a:rPr lang="en-US" sz="2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Karir</a:t>
            </a:r>
            <a:r>
              <a:rPr lang="en-US" sz="2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Sebagai</a:t>
            </a:r>
            <a:r>
              <a:rPr lang="en-US" sz="2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>
              <a:lnSpc>
                <a:spcPct val="100000"/>
              </a:lnSpc>
            </a:pPr>
            <a:r>
              <a:rPr lang="en-US" sz="2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Software Developer</a:t>
            </a:r>
          </a:p>
        </p:txBody>
      </p:sp>
      <p:pic>
        <p:nvPicPr>
          <p:cNvPr id="11" name="Graphic 10" descr="Internet with solid fill">
            <a:extLst>
              <a:ext uri="{FF2B5EF4-FFF2-40B4-BE49-F238E27FC236}">
                <a16:creationId xmlns:a16="http://schemas.microsoft.com/office/drawing/2014/main" id="{4BF49A08-8833-7FC5-53C8-286F7CDC3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488" y="2502394"/>
            <a:ext cx="1853212" cy="185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932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B3BCA-2F62-D66E-5D89-BA95781F375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33350" y="133350"/>
            <a:ext cx="12325350" cy="571500"/>
          </a:xfrm>
        </p:spPr>
        <p:txBody>
          <a:bodyPr/>
          <a:lstStyle/>
          <a:p>
            <a:pPr algn="ctr"/>
            <a:r>
              <a:rPr lang="en-US" dirty="0"/>
              <a:t>SCREENSHOT KODE  VSCODE JQUERY DISINI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BC9338-1469-D76E-96A7-8D7861AA0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7" y="0"/>
            <a:ext cx="12049405" cy="698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46790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1214</TotalTime>
  <Words>19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Gallery</vt:lpstr>
      <vt:lpstr>PowerPoint Presentation</vt:lpstr>
      <vt:lpstr>SCREENSHOT KODE  VSCODE JQUERY DISINI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rikikurnia</dc:creator>
  <cp:lastModifiedBy>gantengtanjil@gmail.com</cp:lastModifiedBy>
  <cp:revision>5</cp:revision>
  <dcterms:created xsi:type="dcterms:W3CDTF">2023-02-27T22:24:36Z</dcterms:created>
  <dcterms:modified xsi:type="dcterms:W3CDTF">2023-05-19T05:21:40Z</dcterms:modified>
</cp:coreProperties>
</file>