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Fire Spread and Car Evacuation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Simulation Analysis and Insights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or Situation Being Modeled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model simulates a fire emergency scenario in an environment with roads, houses, and vehicles. Key focuses:</a:t>
            </a:r>
          </a:p>
          <a:p>
            <a:r>
              <a:t>- Fire spread dynamics: How fire spreads through the landscape, affecting roads, houses, and vehicles.</a:t>
            </a:r>
          </a:p>
          <a:p>
            <a:r>
              <a:t>- Evacuation behavior: Cars trying to escape fire by finding roads and moving toward exit points.</a:t>
            </a:r>
          </a:p>
          <a:p>
            <a:r>
              <a:t>- Infrastructure resilience: The impact of fire on houses and vehicle interaction during evacuation.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Patches represent roads, open spaces, fire zones, and houses.</a:t>
            </a:r>
          </a:p>
          <a:p>
            <a:r>
              <a:t>- Roads: Patches with 'pcolor = white', serve as evacuation pathways.</a:t>
            </a:r>
          </a:p>
          <a:p>
            <a:r>
              <a:t>- Exit Points: Predefined safe zones ('pcolor = lime').</a:t>
            </a:r>
          </a:p>
          <a:p>
            <a:r>
              <a:t>- Distance ('dis'): Tracks patch distance from exit points.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Cars: Evacuees trying to escape the fire.</a:t>
            </a:r>
          </a:p>
          <a:p>
            <a:r>
              <a:t>  Attributes: moving-state ('on-road', 'off-road', 'on-exit'), life ('live' or 'dead'), road-patch.</a:t>
            </a:r>
          </a:p>
          <a:p>
            <a:r>
              <a:t>- Houses: Stationary objects created randomly near cars, burn if touched by fire.</a:t>
            </a:r>
          </a:p>
          <a:p>
            <a:r>
              <a:t>- Exit Points: Safe zones where cars exit the simulation.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Agents Interact with the Environment and Each 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Fire Spread:</a:t>
            </a:r>
          </a:p>
          <a:p>
            <a:r>
              <a:t>  * Spreads stochastically with speed controlled by 'fire-speed'.</a:t>
            </a:r>
          </a:p>
          <a:p>
            <a:r>
              <a:t>  * Affects cars and houses (cars turn 'dead', houses burn).</a:t>
            </a:r>
          </a:p>
          <a:p>
            <a:r>
              <a:t>- Cars:</a:t>
            </a:r>
          </a:p>
          <a:p>
            <a:r>
              <a:t>  * Navigate from off-road to roads, then to exit points.</a:t>
            </a:r>
          </a:p>
          <a:p>
            <a:r>
              <a:t>  * Use shortest paths to avoid fire and reach safety.</a:t>
            </a:r>
          </a:p>
          <a:p>
            <a:r>
              <a:t>- Houses:</a:t>
            </a:r>
          </a:p>
          <a:p>
            <a:r>
              <a:t>  * Burn if they come in contact with fire.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Make the Simulation More Realistic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Fire Behavior:</a:t>
            </a:r>
          </a:p>
          <a:p>
            <a:r>
              <a:t>  * Introduce wind and vegetation factors.</a:t>
            </a:r>
          </a:p>
          <a:p>
            <a:r>
              <a:t>- Agent Behavior:</a:t>
            </a:r>
          </a:p>
          <a:p>
            <a:r>
              <a:t>  * Dynamic decision-making for cars.</a:t>
            </a:r>
          </a:p>
          <a:p>
            <a:r>
              <a:t>  * Simulate congestion and delays.</a:t>
            </a:r>
          </a:p>
          <a:p>
            <a:r>
              <a:t>- Infrastructure:</a:t>
            </a:r>
          </a:p>
          <a:p>
            <a:r>
              <a:t>  * Add road blockages and house resistance.</a:t>
            </a:r>
          </a:p>
          <a:p>
            <a:r>
              <a:t>- Visualization Enhancements:</a:t>
            </a:r>
          </a:p>
          <a:p>
            <a:r>
              <a:t>  * Add fire intensity and evacuation time indicators.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Output Analysis: Key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Burnt Cars: 34 cars failed to escape.</a:t>
            </a:r>
          </a:p>
          <a:p>
            <a:r>
              <a:t>- Un-burnt Cars: 138 cars survived.</a:t>
            </a:r>
          </a:p>
          <a:p>
            <a:r>
              <a:t>- Burnt Houses: 51 houses consumed by fire.</a:t>
            </a:r>
          </a:p>
          <a:p>
            <a:r>
              <a:t>- Exited Cars: 99 cars successfully evacuated.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Burnt vs. Un-Burnt Cars:</a:t>
            </a:r>
          </a:p>
          <a:p>
            <a:r>
              <a:t>  * Gradual rise in burnt cars, steady decline in un-burnt cars.</a:t>
            </a:r>
          </a:p>
          <a:p>
            <a:r>
              <a:t>- On Road vs. Off Road vs. Exited Cars:</a:t>
            </a:r>
          </a:p>
          <a:p>
            <a:r>
              <a:t>  * Quick transition from off-road to roads and exits.</a:t>
            </a:r>
          </a:p>
          <a:p>
            <a:r>
              <a:t>  * Consistent rise in exited cars.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Observations and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Efficiency of Evacuation:</a:t>
            </a:r>
          </a:p>
          <a:p>
            <a:r>
              <a:t>  * Majority of cars (99/189) successfully evacuated.</a:t>
            </a:r>
          </a:p>
          <a:p>
            <a:r>
              <a:t>- Impact on Infrastructure:</a:t>
            </a:r>
          </a:p>
          <a:p>
            <a:r>
              <a:t>  * Significant damage with 51 houses burnt.</a:t>
            </a:r>
          </a:p>
          <a:p>
            <a:r>
              <a:t>- Recommendations:</a:t>
            </a:r>
          </a:p>
          <a:p>
            <a:r>
              <a:t>  * Improve road connectivity.</a:t>
            </a:r>
          </a:p>
          <a:p>
            <a:r>
              <a:t>  * Add fire suppression mechanisms.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