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6BBC2-564F-BEF1-DC88-145DB7D67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CD5BF8-040A-6DD0-502B-A87ECF7A2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F232D-E7D2-4A0C-C873-A6EBB6A2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D0D-6E31-46C1-B81F-29331AE533F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80C59-37E5-2E70-AA19-26D0DE60C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7CE9B-0733-D091-7132-780966C3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AD6-E430-44DC-B14E-BD63D34FE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4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3D32-B09F-408E-9A9C-D205ACF5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E7D3C-4EDC-CB27-BDED-F625EEC1E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FB425-FAAB-9528-1E31-8718D634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D0D-6E31-46C1-B81F-29331AE533F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9386B-3895-C322-DF41-5A67C7F0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754D5-B4E3-8642-9288-C47E33469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AD6-E430-44DC-B14E-BD63D34FE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75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A3CF4-EE87-019C-FE18-FAF87ADF4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D4742-6E5F-EDE4-3FCE-2D1ECCD80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EAA2D-DC67-B01C-4229-E2EC6148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D0D-6E31-46C1-B81F-29331AE533F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96C12-5416-6E51-4313-151EE350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E28FB-413B-BEBD-67DE-BC52598E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AD6-E430-44DC-B14E-BD63D34FE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2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67FB-4784-E6FF-6DDF-DDB84A732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5148-CE43-0BA9-BA2B-E6A9EB907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FFC67-B44C-FD51-2143-A75F10D1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D0D-6E31-46C1-B81F-29331AE533F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1C6E6-0D44-37B3-3986-8D6F16D4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176F8-AB05-70E9-2C5B-A2D0FC418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AD6-E430-44DC-B14E-BD63D34FE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9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CAD30-59B0-B963-2D86-E4C314BD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363E1-9C9F-F4CF-C24F-E13A0D942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F820E-29BC-1D8E-94B9-275035005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D0D-6E31-46C1-B81F-29331AE533F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53F07-E6BE-F268-071E-EA59D9B5D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F051B-657B-1346-CC01-D52A91BD6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AD6-E430-44DC-B14E-BD63D34FE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1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5AFE-F666-C8F0-E31A-3D8D6326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EB026-B55A-854B-F6CC-7933BD391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DE40F-1F7E-4490-D617-9BBF87DC1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370AA-8BDF-71B7-5A45-2862C3B5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D0D-6E31-46C1-B81F-29331AE533F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F5F5B-675E-0E61-684C-97A5A810B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E8017-72F8-5B51-4A5B-251AD3A2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AD6-E430-44DC-B14E-BD63D34FE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5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48CA8-1942-E96F-233E-E3F96F293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EEEA9-8368-80B3-8E19-C9A61000B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CE4CB-DF4E-58E3-BEB0-1DECEB6D7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FBB49A-5263-7906-1297-8084AD64D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F22F66-F24A-388D-AFA2-0CCEB24BA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ECD96-42E7-0897-ED9E-6EE32BB7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D0D-6E31-46C1-B81F-29331AE533F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D905A4-0B0D-91A2-C830-A1FF450E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55781-3E2E-47DE-65FF-50B9D86AF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AD6-E430-44DC-B14E-BD63D34FE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66FD-1BA2-67C3-728A-CDC8D72A0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427C6-5365-F969-46EB-998BC326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D0D-6E31-46C1-B81F-29331AE533F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CCD5A-CF57-FD2B-CBCD-5E3224CB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8A86B-7619-8BCB-2E5A-F16786BE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AD6-E430-44DC-B14E-BD63D34FE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1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1C279-AC7A-A865-A120-2CF4E6812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D0D-6E31-46C1-B81F-29331AE533F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DB105-C755-1344-5B2F-5E75592C7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4BAD9-DB09-BC5F-9691-0B38C246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AD6-E430-44DC-B14E-BD63D34FE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DDD2D-532A-5037-431B-EDC879E3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18DE5-5A05-CBBB-DAA7-178947CE5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ADAEA-5402-47D0-C76E-DAFA4BF4B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7AC23-8E6A-46FA-54C9-BBA78425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D0D-6E31-46C1-B81F-29331AE533F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58839-CCCD-8D8A-38EA-A17C1B6B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56A47-CE29-890E-1D19-666D55B6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AD6-E430-44DC-B14E-BD63D34FE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8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3D46C-8E98-8697-1AF1-DDB3EB012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31C7D-A90E-08B6-3C00-D33A08FF9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B949B-7321-BD85-C245-9D37E70CD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F3CFB-4D75-E1CA-9B4B-6C142119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D0D-6E31-46C1-B81F-29331AE533F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1BA41-7F7C-DE5F-9F8E-1A243E818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61AB3-1C71-D57A-192F-BBB60F257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AD6-E430-44DC-B14E-BD63D34FE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8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601259-B726-A20D-8A4F-B6348F1D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C7FCF-A6D4-DEC2-81F3-2E28AA7CB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2E1AB-729E-0563-8B13-BB5DC843C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5BED0D-6E31-46C1-B81F-29331AE533F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2E764-1F7A-5AF4-936D-C123E4863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74FA6-D2A4-D06E-1091-43AC2BCB8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96DAD6-E430-44DC-B14E-BD63D34FE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3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855E-3C3D-27ED-8AB0-4FFE37D07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4E854-966F-6784-C9DE-2D8C000036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24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Data Mining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Tausif</dc:creator>
  <cp:lastModifiedBy>Muhammad Tausif</cp:lastModifiedBy>
  <cp:revision>1</cp:revision>
  <dcterms:created xsi:type="dcterms:W3CDTF">2025-01-26T06:03:00Z</dcterms:created>
  <dcterms:modified xsi:type="dcterms:W3CDTF">2025-01-26T06:03:11Z</dcterms:modified>
</cp:coreProperties>
</file>