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56" r:id="rId5"/>
    <p:sldId id="258" r:id="rId6"/>
    <p:sldId id="260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63650"/>
            <a:ext cx="10972800" cy="1245870"/>
          </a:xfrm>
        </p:spPr>
        <p:txBody>
          <a:bodyPr/>
          <a:p>
            <a:r>
              <a:rPr lang="en-US" altLang="en-US" sz="6600">
                <a:sym typeface="+mn-ea"/>
              </a:rPr>
              <a:t>operasi file</a:t>
            </a:r>
            <a:br>
              <a:rPr lang="en-US" altLang="en-US" sz="6600"/>
            </a:br>
            <a:endParaRPr lang="en-US" alt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pembacaan file per int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int getw(FILE *ptr_file);</a:t>
            </a:r>
            <a:endParaRPr lang="en-US"/>
          </a:p>
          <a:p>
            <a:r>
              <a:rPr lang="en-US"/>
              <a:t>int putw(FILE *ptr_file);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contoh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do {</a:t>
            </a:r>
            <a:endParaRPr 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en-US"/>
              <a:t>cout &lt;&lt; "\r\n Bilangan yang akan disimpan : ";</a:t>
            </a:r>
            <a:endParaRPr 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en-US"/>
              <a:t>cin &gt;&gt; nilai; </a:t>
            </a:r>
            <a:endParaRPr 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en-US">
                <a:solidFill>
                  <a:srgbClr val="FF0000"/>
                </a:solidFill>
              </a:rPr>
              <a:t>putw(nilai, pf);</a:t>
            </a:r>
            <a:endParaRPr 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en-US"/>
              <a:t>cout&lt;&lt;" Memasukkan data lagi (Y/T)? : ";</a:t>
            </a:r>
            <a:endParaRPr 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en-US"/>
              <a:t>jawab = getchar(); // baca jawaban dari keyboard</a:t>
            </a:r>
            <a:endParaRPr lang="en-US"/>
          </a:p>
          <a:p>
            <a:pPr marL="0" indent="0">
              <a:buNone/>
            </a:pPr>
            <a:r>
              <a:rPr lang="en-US"/>
              <a:t>} while(jawab == 'y' || jawab == 'Y');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while(1)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457200" lvl="1" indent="0">
              <a:buNone/>
            </a:pPr>
            <a:r>
              <a:rPr lang="en-US"/>
              <a:t>nilai = </a:t>
            </a:r>
            <a:r>
              <a:rPr lang="en-US">
                <a:solidFill>
                  <a:srgbClr val="FF0000"/>
                </a:solidFill>
              </a:rPr>
              <a:t>getw(pf)</a:t>
            </a:r>
            <a:r>
              <a:rPr lang="en-US"/>
              <a:t>; // baca sebuah int dr file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if(</a:t>
            </a:r>
            <a:r>
              <a:rPr lang="en-US">
                <a:solidFill>
                  <a:srgbClr val="FF0000"/>
                </a:solidFill>
              </a:rPr>
              <a:t>feof(pf)</a:t>
            </a:r>
            <a:r>
              <a:rPr lang="en-US"/>
              <a:t> != NULL) </a:t>
            </a:r>
            <a:r>
              <a:rPr lang="en-US">
                <a:sym typeface="+mn-ea"/>
              </a:rPr>
              <a:t>// jika akhir file,keluar loop</a:t>
            </a:r>
            <a:endParaRPr lang="en-US"/>
          </a:p>
          <a:p>
            <a:pPr marL="457200" lvl="1" indent="0">
              <a:buNone/>
            </a:pPr>
            <a:r>
              <a:rPr lang="en-US"/>
              <a:t>break; 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cout &lt;&lt; " " &lt;&lt; ++nomor &lt;&lt; ". " &lt;&lt; nilai &lt;&lt;"\r\n";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file per blok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int fread(void *buffer, int n, FILE *ptr_file);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int fwrite(void *buffer, int jum_byte, int n, FILE *ptr_file);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menyimpan file disertai format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fprint(ptr_file, “string kontrol”, daftar argumen);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fscan(ptr_file, “string kontrol”, daftar argumen);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contoh input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/>
              <a:t>do {</a:t>
            </a:r>
            <a:endParaRPr lang="en-US" sz="2400"/>
          </a:p>
          <a:p>
            <a:pPr marL="457200" lvl="1" indent="0">
              <a:buNone/>
            </a:pPr>
            <a:r>
              <a:rPr lang="en-US" sz="2100"/>
              <a:t>cout &lt;&lt; "\n Masukkan data koordinat (bilangan int)\r\n";</a:t>
            </a:r>
            <a:endParaRPr lang="en-US" sz="2100"/>
          </a:p>
          <a:p>
            <a:pPr marL="457200" lvl="1" indent="0">
              <a:buNone/>
            </a:pPr>
            <a:r>
              <a:rPr lang="en-US" sz="2100"/>
              <a:t>cout &lt;&lt; " Format : Posisi X Posisi Y\r\n";</a:t>
            </a:r>
            <a:endParaRPr lang="en-US" sz="2100"/>
          </a:p>
          <a:p>
            <a:pPr marL="457200" lvl="1" indent="0">
              <a:buNone/>
            </a:pPr>
            <a:r>
              <a:rPr lang="en-US" sz="2100"/>
              <a:t>cout &lt;&lt; " Contoh : 20 30 [ENTER]\r\n\n";</a:t>
            </a:r>
            <a:endParaRPr lang="en-US" sz="2100"/>
          </a:p>
          <a:p>
            <a:pPr marL="457200" lvl="1" indent="0">
              <a:buNone/>
            </a:pPr>
            <a:r>
              <a:rPr lang="en-US" sz="2100"/>
              <a:t>cin   &gt;&gt; koordinat.x &gt;&gt; koordinat.y; cin.ignore();</a:t>
            </a:r>
            <a:endParaRPr lang="en-US" sz="2100"/>
          </a:p>
          <a:p>
            <a:pPr marL="457200" lvl="1" indent="0">
              <a:buNone/>
            </a:pPr>
            <a:endParaRPr lang="en-US" sz="2100"/>
          </a:p>
          <a:p>
            <a:pPr marL="457200" lvl="1" indent="0">
              <a:buNone/>
            </a:pPr>
            <a:r>
              <a:rPr lang="en-US" sz="21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fprintf(pformat, "%5d%5d\n", koordinat.x, koordinat.y);</a:t>
            </a:r>
            <a:r>
              <a:rPr lang="en-US" sz="2100"/>
              <a:t>  /* rekam ke file */</a:t>
            </a:r>
            <a:endParaRPr lang="en-US" sz="2100"/>
          </a:p>
          <a:p>
            <a:pPr marL="457200" lvl="1" indent="0">
              <a:buNone/>
            </a:pPr>
            <a:r>
              <a:rPr lang="en-US" sz="2100"/>
              <a:t>cout &lt;&lt; "\r\n Menyimpan data lagi (Y/T) : ";</a:t>
            </a:r>
            <a:endParaRPr lang="en-US" sz="2100"/>
          </a:p>
          <a:p>
            <a:pPr marL="457200" lvl="1" indent="0">
              <a:buNone/>
            </a:pPr>
            <a:r>
              <a:rPr lang="en-US" sz="2100"/>
              <a:t>jawab = getchar(); // baca tombol</a:t>
            </a:r>
            <a:endParaRPr lang="en-US" sz="2100"/>
          </a:p>
          <a:p>
            <a:pPr marL="0" indent="0">
              <a:buNone/>
            </a:pPr>
            <a:r>
              <a:rPr lang="en-US" sz="2400"/>
              <a:t>}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while(jawab == 'Y'||jawab =='y');</a:t>
            </a:r>
            <a:endParaRPr 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000"/>
              <a:t>while((kode = fscanf(pkoord,"%5d%5d%c", &amp;koordinat.x, &amp;koordinat.y,&amp;kar))!=EOF)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{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if(kode != 3)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{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cout &lt;&lt; "Program dihentikan.\r\n";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cout &lt;&lt; "Sebab format data dalam file salah !\r\n";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exit(1);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}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cout &lt;&lt; koordinat.x &lt;&lt; " " &lt;&lt; koordinat.y &lt;&lt; "\r\n";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akses file biner secara acak</a:t>
            </a:r>
            <a:endParaRPr lang="en-US" altLang="en-US"/>
          </a:p>
        </p:txBody>
      </p:sp>
      <p:pic>
        <p:nvPicPr>
          <p:cNvPr id="4" name="Content Placeholder 3" descr="Screenshot from 2019-04-24 09-52-50"/>
          <p:cNvPicPr>
            <a:picLocks noChangeAspect="1"/>
          </p:cNvPicPr>
          <p:nvPr>
            <p:ph idx="1"/>
          </p:nvPr>
        </p:nvPicPr>
        <p:blipFill>
          <a:blip r:embed="rId1"/>
          <a:srcRect l="21017" t="31462" r="8279" b="30436"/>
          <a:stretch>
            <a:fillRect/>
          </a:stretch>
        </p:blipFill>
        <p:spPr>
          <a:xfrm>
            <a:off x="773430" y="1843405"/>
            <a:ext cx="10529570" cy="31921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27050"/>
            <a:ext cx="10972800" cy="5600700"/>
          </a:xfrm>
        </p:spPr>
        <p:txBody>
          <a:bodyPr/>
          <a:p>
            <a:pPr marL="0" indent="0">
              <a:buNone/>
            </a:pPr>
            <a:r>
              <a:rPr lang="en-US" sz="1600"/>
              <a:t>while(ulang == 'y' ||ulang == 'Y')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{</a:t>
            </a:r>
            <a:endParaRPr lang="en-US" sz="1600"/>
          </a:p>
          <a:p>
            <a:pPr marL="457200" lvl="1" indent="0">
              <a:buNone/>
            </a:pPr>
            <a:r>
              <a:rPr lang="en-US" sz="1600"/>
              <a:t>cout &lt;&lt; "\r\n Nomor record dari data yang ingin diketahui : ";</a:t>
            </a:r>
            <a:endParaRPr lang="en-US" sz="1600"/>
          </a:p>
          <a:p>
            <a:pPr marL="457200" lvl="1" indent="0">
              <a:buNone/>
            </a:pPr>
            <a:r>
              <a:rPr lang="en-US" sz="1600"/>
              <a:t>cin &gt;&gt; nmr_record; cin.ignore();</a:t>
            </a:r>
            <a:endParaRPr lang="en-US" sz="1600"/>
          </a:p>
          <a:p>
            <a:pPr marL="457200" lvl="1" indent="0">
              <a:buNone/>
            </a:pPr>
            <a:r>
              <a:rPr lang="en-US" sz="1600"/>
              <a:t>ofset_byte = (nmr_record - 1) * sizeof(buku);</a:t>
            </a:r>
            <a:endParaRPr lang="en-US" sz="1600"/>
          </a:p>
          <a:p>
            <a:pPr marL="457200" lvl="1" indent="0">
              <a:buNone/>
            </a:pP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fseek(pf, ofset_byte, SEEK_SET);</a:t>
            </a:r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hasil_baca = fread(&amp;buku, sizeof(buku), 1,pf);</a:t>
            </a:r>
            <a:endParaRPr lang="en-US" sz="1600"/>
          </a:p>
          <a:p>
            <a:pPr marL="457200" lvl="1" indent="0">
              <a:buNone/>
            </a:pPr>
            <a:r>
              <a:rPr lang="en-US" sz="1600"/>
              <a:t>if(hasil_baca == 0)</a:t>
            </a:r>
            <a:endParaRPr lang="en-US" sz="1600"/>
          </a:p>
          <a:p>
            <a:pPr marL="914400" lvl="2" indent="0">
              <a:buNone/>
            </a:pPr>
            <a:r>
              <a:rPr lang="en-US" sz="1600"/>
              <a:t>{</a:t>
            </a:r>
            <a:endParaRPr lang="en-US" sz="1600"/>
          </a:p>
          <a:p>
            <a:pPr marL="914400" lvl="2" indent="0">
              <a:buNone/>
            </a:pPr>
            <a:r>
              <a:rPr lang="en-US" sz="1600"/>
              <a:t>cout &lt;&lt; " Nomor record tak absah !!\r\n";</a:t>
            </a:r>
            <a:endParaRPr lang="en-US" sz="1600"/>
          </a:p>
          <a:p>
            <a:pPr marL="914400" lvl="2" indent="0">
              <a:buNone/>
            </a:pPr>
            <a:r>
              <a:rPr lang="en-US" sz="1600"/>
              <a:t>continue; // kembali ke while</a:t>
            </a:r>
            <a:endParaRPr lang="en-US" sz="1600"/>
          </a:p>
          <a:p>
            <a:pPr marL="457200" lvl="1" indent="0">
              <a:buNone/>
            </a:pPr>
            <a:r>
              <a:rPr lang="en-US" sz="1600"/>
              <a:t>}</a:t>
            </a:r>
            <a:endParaRPr lang="en-US" sz="1600"/>
          </a:p>
          <a:p>
            <a:pPr marL="457200" lvl="1" indent="0">
              <a:buNone/>
            </a:pPr>
            <a:r>
              <a:rPr lang="en-US" sz="1600"/>
              <a:t>cout &lt;&lt; " Judul buku : " &lt;&lt; buku.judul&lt;&lt;"\r\n";</a:t>
            </a:r>
            <a:endParaRPr lang="en-US" sz="1600"/>
          </a:p>
          <a:p>
            <a:pPr marL="457200" lvl="1" indent="0">
              <a:buNone/>
            </a:pPr>
            <a:r>
              <a:rPr lang="en-US" sz="1600"/>
              <a:t>cout &lt;&lt; " Pengarang: " &lt;&lt; buku.pengarang&lt;&lt;"\r\n";</a:t>
            </a:r>
            <a:endParaRPr lang="en-US" sz="1600"/>
          </a:p>
          <a:p>
            <a:pPr marL="457200" lvl="1" indent="0">
              <a:buNone/>
            </a:pPr>
            <a:r>
              <a:rPr lang="en-US" sz="1600"/>
              <a:t>cout &lt;&lt; " Jumlah buku : " &lt;&lt; buku.jumlah&lt;&lt;"\r\n";</a:t>
            </a:r>
            <a:endParaRPr lang="en-US" sz="1600"/>
          </a:p>
          <a:p>
            <a:pPr marL="457200" lvl="1" indent="0">
              <a:buNone/>
            </a:pPr>
            <a:endParaRPr lang="en-US" sz="1600"/>
          </a:p>
          <a:p>
            <a:pPr marL="457200" lvl="1" indent="0">
              <a:buNone/>
            </a:pPr>
            <a:r>
              <a:rPr lang="en-US" sz="1600"/>
              <a:t>cout &lt;&lt; "\r\n Mau mencari informasi lagi (Y/T) : ";</a:t>
            </a:r>
            <a:endParaRPr lang="en-US" sz="1600"/>
          </a:p>
          <a:p>
            <a:pPr marL="457200" lvl="1" indent="0">
              <a:buNone/>
            </a:pPr>
            <a:r>
              <a:rPr lang="en-US" sz="1600"/>
              <a:t>ulang = getchar();</a:t>
            </a:r>
            <a:endParaRPr lang="en-US" sz="1600"/>
          </a:p>
          <a:p>
            <a:pPr marL="457200" lvl="1" indent="0">
              <a:buNone/>
            </a:pPr>
            <a:r>
              <a:rPr lang="en-US" sz="1600"/>
              <a:t>cout &lt;&lt; endl;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}</a:t>
            </a:r>
            <a:endParaRPr 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file tak berpenampung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it_open(char *filename, int mode); </a:t>
            </a:r>
            <a:r>
              <a:rPr lang="en-US" altLang="en-US"/>
              <a:t>//membuka</a:t>
            </a:r>
            <a:endParaRPr lang="en-US"/>
          </a:p>
          <a:p>
            <a:r>
              <a:rPr lang="en-US"/>
              <a:t>it_create(char *namafile, int atrib); </a:t>
            </a:r>
            <a:r>
              <a:rPr lang="en-US" altLang="en-US"/>
              <a:t>//membuat</a:t>
            </a:r>
            <a:endParaRPr lang="en-US"/>
          </a:p>
          <a:p>
            <a:r>
              <a:rPr lang="en-US"/>
              <a:t>it_close(int handle); </a:t>
            </a:r>
            <a:r>
              <a:rPr lang="en-US" altLang="en-US"/>
              <a:t>/menutup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Tahapan Operasi File</a:t>
            </a:r>
            <a:endParaRPr lang="en-US"/>
          </a:p>
          <a:p>
            <a:endParaRPr lang="en-US"/>
          </a:p>
          <a:p>
            <a:r>
              <a:rPr lang="en-US"/>
              <a:t>Operasi pada file pada dasarnya meliputi tiga tahapan, yaitu :</a:t>
            </a:r>
            <a:endParaRPr lang="en-US"/>
          </a:p>
          <a:p>
            <a:r>
              <a:rPr lang="en-US"/>
              <a:t>1.    Membuka/mengaktifkan file</a:t>
            </a:r>
            <a:endParaRPr lang="en-US"/>
          </a:p>
          <a:p>
            <a:r>
              <a:rPr lang="en-US"/>
              <a:t>2.    Melaksanakan proses file</a:t>
            </a:r>
            <a:endParaRPr lang="en-US"/>
          </a:p>
          <a:p>
            <a:r>
              <a:rPr lang="en-US"/>
              <a:t>3.    Menutup fil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from 2019-04-24 09-59-29"/>
          <p:cNvPicPr>
            <a:picLocks noChangeAspect="1"/>
          </p:cNvPicPr>
          <p:nvPr>
            <p:ph idx="1"/>
          </p:nvPr>
        </p:nvPicPr>
        <p:blipFill>
          <a:blip r:embed="rId1"/>
          <a:srcRect l="24094" t="6744" r="13584" b="7769"/>
          <a:stretch>
            <a:fillRect/>
          </a:stretch>
        </p:blipFill>
        <p:spPr>
          <a:xfrm>
            <a:off x="701675" y="821690"/>
            <a:ext cx="9997440" cy="49212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int unlink (char *namafile);</a:t>
            </a:r>
            <a:r>
              <a:rPr lang="en-US" altLang="en-US"/>
              <a:t>// menghapus file</a:t>
            </a:r>
            <a:endParaRPr lang="en-US" altLang="en-US"/>
          </a:p>
          <a:p>
            <a:r>
              <a:rPr lang="en-US" altLang="en-US"/>
              <a:t>int rename(char *namafilelama, char *namafilebaru); // mengeganti nama file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sym typeface="+mn-ea"/>
              </a:rPr>
              <a:t>a. Membuka / Mengaktifkan File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r>
              <a:rPr lang="en-US"/>
              <a:t>FILE fopen(char *namafile, char *mode);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keterangan mode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en-US"/>
          </a:p>
          <a:p>
            <a:endParaRPr lang="en-US"/>
          </a:p>
        </p:txBody>
      </p:sp>
      <p:pic>
        <p:nvPicPr>
          <p:cNvPr id="4" name="Picture 3" descr="Screenshot from 2019-04-24 07-44-01"/>
          <p:cNvPicPr>
            <a:picLocks noChangeAspect="1"/>
          </p:cNvPicPr>
          <p:nvPr/>
        </p:nvPicPr>
        <p:blipFill>
          <a:blip r:embed="rId1"/>
          <a:srcRect l="3990" t="25724" r="34223" b="34231"/>
          <a:stretch>
            <a:fillRect/>
          </a:stretch>
        </p:blipFill>
        <p:spPr>
          <a:xfrm>
            <a:off x="364490" y="1062355"/>
            <a:ext cx="10833100" cy="3949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1820"/>
            <a:ext cx="10972800" cy="582613"/>
          </a:xfrm>
        </p:spPr>
        <p:txBody>
          <a:bodyPr/>
          <a:p>
            <a:r>
              <a:rPr lang="en-US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open file</a:t>
            </a:r>
            <a:endParaRPr lang="en-US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FILE *</a:t>
            </a:r>
            <a:r>
              <a:rPr lang="en-US" altLang="en-US"/>
              <a:t>pf</a:t>
            </a:r>
            <a:r>
              <a:rPr lang="en-US"/>
              <a:t>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if (pf = fopen(“COBA.TXT”, “w”) == NULL)</a:t>
            </a:r>
            <a:endParaRPr lang="en-US"/>
          </a:p>
          <a:p>
            <a:pPr marL="0" indent="0">
              <a:buNone/>
            </a:pPr>
            <a:r>
              <a:rPr lang="en-US"/>
              <a:t>{</a:t>
            </a:r>
            <a:endParaRPr lang="en-US"/>
          </a:p>
          <a:p>
            <a:pPr marL="0" indent="0">
              <a:buNone/>
            </a:pPr>
            <a:r>
              <a:rPr lang="en-US" altLang="en-US"/>
              <a:t>	cout&lt;&lt;</a:t>
            </a:r>
            <a:r>
              <a:rPr lang="en-US"/>
              <a:t>“File tidak dapat diciptakan !\n”);</a:t>
            </a:r>
            <a:endParaRPr lang="en-US"/>
          </a:p>
          <a:p>
            <a:pPr marL="0" indent="0">
              <a:buNone/>
            </a:pPr>
            <a:r>
              <a:rPr lang="en-US" altLang="en-US"/>
              <a:t>}else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cout&lt;&lt;”file sudah dibentuk”;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b. Menutup 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66900"/>
            <a:ext cx="10972800" cy="4260850"/>
          </a:xfrm>
        </p:spPr>
        <p:txBody>
          <a:bodyPr/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fclose(FILE *pf);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sz="1000"/>
          </a:p>
          <a:p>
            <a:endParaRPr lang="en-US" sz="1000"/>
          </a:p>
          <a:p>
            <a:pPr marL="0" indent="0">
              <a:buNone/>
            </a:pPr>
            <a:r>
              <a:rPr lang="en-US" sz="1000">
                <a:sym typeface="+mn-ea"/>
              </a:rPr>
              <a:t>int main()</a:t>
            </a:r>
            <a:endParaRPr lang="en-US" sz="1000"/>
          </a:p>
          <a:p>
            <a:pPr marL="0" indent="0">
              <a:buNone/>
            </a:pPr>
            <a:r>
              <a:rPr lang="en-US" sz="1000">
                <a:sym typeface="+mn-ea"/>
              </a:rPr>
              <a:t>{</a:t>
            </a:r>
            <a:endParaRPr lang="en-US" sz="1000"/>
          </a:p>
          <a:p>
            <a:pPr marL="0" indent="0">
              <a:buNone/>
            </a:pPr>
            <a:r>
              <a:rPr lang="en-US" sz="1000">
                <a:sym typeface="+mn-ea"/>
              </a:rPr>
              <a:t>    char data[50];</a:t>
            </a:r>
            <a:endParaRPr lang="en-US" sz="1000"/>
          </a:p>
          <a:p>
            <a:pPr marL="0" indent="0">
              <a:buNone/>
            </a:pPr>
            <a:r>
              <a:rPr lang="en-US" sz="1000">
                <a:sym typeface="+mn-ea"/>
              </a:rPr>
              <a:t>    int i=0;</a:t>
            </a:r>
            <a:endParaRPr lang="en-US" sz="1000"/>
          </a:p>
          <a:p>
            <a:pPr marL="0" indent="0">
              <a:buNone/>
            </a:pPr>
            <a:r>
              <a:rPr lang="en-US" sz="1000">
                <a:sym typeface="+mn-ea"/>
              </a:rPr>
              <a:t>    FILE *fp;</a:t>
            </a:r>
            <a:endParaRPr lang="en-US" sz="1000"/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sz="1000">
                <a:sym typeface="+mn-ea"/>
              </a:rPr>
              <a:t>    fp=fopen("data.txt", "w");</a:t>
            </a:r>
            <a:endParaRPr lang="en-US" sz="1000"/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sz="1000">
                <a:sym typeface="+mn-ea"/>
              </a:rPr>
              <a:t>    for(i=0; i&lt;5; i++)</a:t>
            </a:r>
            <a:endParaRPr lang="en-US" sz="1000"/>
          </a:p>
          <a:p>
            <a:pPr marL="0" indent="0">
              <a:buNone/>
            </a:pPr>
            <a:r>
              <a:rPr lang="en-US" sz="1000">
                <a:sym typeface="+mn-ea"/>
              </a:rPr>
              <a:t>    {</a:t>
            </a:r>
            <a:endParaRPr lang="en-US" sz="1000"/>
          </a:p>
          <a:p>
            <a:pPr marL="0" indent="0">
              <a:buNone/>
            </a:pPr>
            <a:r>
              <a:rPr lang="en-US" sz="1000">
                <a:sym typeface="+mn-ea"/>
              </a:rPr>
              <a:t>        printf("Masukkan data ke-%d : ", i+1); fflush(stdin); gets(data);</a:t>
            </a:r>
            <a:endParaRPr lang="en-US" sz="1000"/>
          </a:p>
          <a:p>
            <a:pPr marL="0" indent="0">
              <a:buNone/>
            </a:pPr>
            <a:r>
              <a:rPr lang="en-US" sz="1000">
                <a:sym typeface="+mn-ea"/>
              </a:rPr>
              <a:t>        fprintf(fp, "%s\n", data);</a:t>
            </a:r>
            <a:endParaRPr lang="en-US" sz="1000"/>
          </a:p>
          <a:p>
            <a:pPr marL="0" indent="0">
              <a:buNone/>
            </a:pPr>
            <a:r>
              <a:rPr lang="en-US" sz="1000">
                <a:sym typeface="+mn-ea"/>
              </a:rPr>
              <a:t>    }</a:t>
            </a:r>
            <a:endParaRPr lang="en-US" sz="1000"/>
          </a:p>
          <a:p>
            <a:pPr marL="0" indent="0">
              <a:buNone/>
            </a:pPr>
            <a:r>
              <a:rPr lang="en-US" sz="1000">
                <a:sym typeface="+mn-ea"/>
              </a:rPr>
              <a:t>    fclose(fp);</a:t>
            </a:r>
            <a:endParaRPr lang="en-US" sz="1000"/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sz="1000">
                <a:sym typeface="+mn-ea"/>
              </a:rPr>
              <a:t>    printf("\n\nData berhasil ditulis");</a:t>
            </a:r>
            <a:endParaRPr lang="en-US" sz="1000"/>
          </a:p>
          <a:p>
            <a:pPr marL="0" indent="0">
              <a:buNone/>
            </a:pPr>
            <a:r>
              <a:rPr lang="en-US" sz="1000">
                <a:sym typeface="+mn-ea"/>
              </a:rPr>
              <a:t>    return 0;</a:t>
            </a:r>
            <a:endParaRPr lang="en-US" sz="1000"/>
          </a:p>
          <a:p>
            <a:pPr marL="0" indent="0">
              <a:buNone/>
            </a:pPr>
            <a:r>
              <a:rPr lang="en-US" sz="1000">
                <a:sym typeface="+mn-ea"/>
              </a:rPr>
              <a:t>}</a:t>
            </a:r>
            <a:endParaRPr lang="en-US" sz="1000"/>
          </a:p>
          <a:p>
            <a:endParaRPr 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//untuk input file per karakter</a:t>
            </a:r>
            <a:endParaRPr lang="en-US" alt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while((kar = getchar()) != CTRL_Z) </a:t>
            </a:r>
            <a:r>
              <a:rPr lang="en-US" altLang="en-US"/>
              <a:t>//CTRL_Z untuk berhenti</a:t>
            </a:r>
            <a:endParaRPr lang="en-US"/>
          </a:p>
          <a:p>
            <a:pPr marL="0" indent="0">
              <a:buNone/>
            </a:pPr>
            <a:r>
              <a:rPr lang="en-US" altLang="en-US"/>
              <a:t>{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en-US"/>
              <a:t>fputc(kar, pf);</a:t>
            </a:r>
            <a:endParaRPr lang="en-US"/>
          </a:p>
          <a:p>
            <a:pPr marL="0" indent="0">
              <a:buNone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//untuk menampulkan file pr karakter</a:t>
            </a:r>
            <a:endParaRPr lang="en-US" alt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while((kar = getc(pf)) != EOF) // baca kar dari file</a:t>
            </a:r>
            <a:endParaRPr 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en-US"/>
              <a:t>cout&lt;&lt;kar;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3124</Words>
  <Application>WPS Presentation</Application>
  <PresentationFormat>Widescreen</PresentationFormat>
  <Paragraphs>164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SimSun</vt:lpstr>
      <vt:lpstr>Wingdings</vt:lpstr>
      <vt:lpstr>DejaVu Sans</vt:lpstr>
      <vt:lpstr>Droid Sans Fallback</vt:lpstr>
      <vt:lpstr>微软雅黑</vt:lpstr>
      <vt:lpstr/>
      <vt:lpstr>Arial Unicode MS</vt:lpstr>
      <vt:lpstr>Calibri</vt:lpstr>
      <vt:lpstr>Abyssinica SIL</vt:lpstr>
      <vt:lpstr>Orange Waves</vt:lpstr>
      <vt:lpstr>operasi file </vt:lpstr>
      <vt:lpstr>PowerPoint 演示文稿</vt:lpstr>
      <vt:lpstr>a. Membuka / Mengaktifkan File</vt:lpstr>
      <vt:lpstr>keterangan mode</vt:lpstr>
      <vt:lpstr>open file</vt:lpstr>
      <vt:lpstr>b. Menutup File</vt:lpstr>
      <vt:lpstr>PowerPoint 演示文稿</vt:lpstr>
      <vt:lpstr>PowerPoint 演示文稿</vt:lpstr>
      <vt:lpstr>PowerPoint 演示文稿</vt:lpstr>
      <vt:lpstr>pembacaan file per int</vt:lpstr>
      <vt:lpstr>contoh</vt:lpstr>
      <vt:lpstr>PowerPoint 演示文稿</vt:lpstr>
      <vt:lpstr>file per blok</vt:lpstr>
      <vt:lpstr>menyimpan file disertai format</vt:lpstr>
      <vt:lpstr>contoh input</vt:lpstr>
      <vt:lpstr>PowerPoint 演示文稿</vt:lpstr>
      <vt:lpstr>akses file biner secara acak</vt:lpstr>
      <vt:lpstr>PowerPoint 演示文稿</vt:lpstr>
      <vt:lpstr>file tak berpenampung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operasi file </dc:title>
  <dc:creator>zeon</dc:creator>
  <cp:lastModifiedBy>zeon</cp:lastModifiedBy>
  <cp:revision>6</cp:revision>
  <dcterms:created xsi:type="dcterms:W3CDTF">2019-05-02T09:07:51Z</dcterms:created>
  <dcterms:modified xsi:type="dcterms:W3CDTF">2019-05-02T09:07:51Z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1033-11.1.0.8372</vt:lpwstr>
  </property>
</Properties>
</file>