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54" d="100"/>
          <a:sy n="54" d="100"/>
        </p:scale>
        <p:origin x="-10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0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3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AAD4-FBE2-4570-A86E-45D687F5043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D420-1C2D-4EC4-89F6-F3C0B0720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Muhammad Ubaid Ullah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8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a href</a:t>
            </a:r>
            <a:r>
              <a:rPr lang="en-US" dirty="0" smtClean="0"/>
              <a:t>=“</a:t>
            </a:r>
            <a:r>
              <a:rPr lang="en-US" i="1" dirty="0" smtClean="0"/>
              <a:t>link</a:t>
            </a:r>
            <a:r>
              <a:rPr lang="en-US" dirty="0" smtClean="0"/>
              <a:t>"&gt;</a:t>
            </a:r>
            <a:r>
              <a:rPr lang="en-US" i="1" dirty="0" smtClean="0"/>
              <a:t>text</a:t>
            </a:r>
            <a:r>
              <a:rPr lang="en-US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2755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&lt;img </a:t>
            </a:r>
            <a:r>
              <a:rPr lang="en-US" dirty="0" err="1"/>
              <a:t>src</a:t>
            </a:r>
            <a:r>
              <a:rPr lang="en-US" dirty="0"/>
              <a:t>="img_chania.jpg" alt="Flowers in </a:t>
            </a:r>
            <a:r>
              <a:rPr lang="en-US" dirty="0" err="1"/>
              <a:t>Chania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76134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US" dirty="0"/>
              <a:t>An ordered list starts with the </a:t>
            </a: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r>
              <a:rPr lang="en-US" dirty="0"/>
              <a:t> tag. Each list item starts with the </a:t>
            </a:r>
            <a:r>
              <a:rPr lang="en-US" dirty="0" smtClean="0"/>
              <a:t>&lt;li&gt;</a:t>
            </a:r>
            <a:r>
              <a:rPr lang="en-US" dirty="0"/>
              <a:t> tag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Orderedlist is written by. &lt;</a:t>
            </a:r>
            <a:r>
              <a:rPr lang="en-US" dirty="0" err="1" smtClean="0"/>
              <a:t>ol</a:t>
            </a:r>
            <a:r>
              <a:rPr lang="en-US" dirty="0" smtClean="0"/>
              <a:t>&gt;&lt;li&gt;&lt;/li&gt;&lt;/</a:t>
            </a:r>
            <a:r>
              <a:rPr lang="en-US" dirty="0" err="1" smtClean="0"/>
              <a:t>ol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2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unorderlist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An unordered list starts with the </a:t>
            </a: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r>
              <a:rPr lang="en-US" dirty="0"/>
              <a:t> </a:t>
            </a:r>
            <a:r>
              <a:rPr lang="en-US" dirty="0" smtClean="0"/>
              <a:t>tag. Each </a:t>
            </a:r>
            <a:r>
              <a:rPr lang="en-US" dirty="0"/>
              <a:t>list item starts with the </a:t>
            </a:r>
            <a:r>
              <a:rPr lang="en-US" dirty="0" smtClean="0"/>
              <a:t>&lt;li&gt;</a:t>
            </a:r>
            <a:r>
              <a:rPr lang="en-US" dirty="0"/>
              <a:t> 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Unordered list is written by. &lt;</a:t>
            </a:r>
            <a:r>
              <a:rPr lang="en-US" dirty="0" err="1"/>
              <a:t>u</a:t>
            </a:r>
            <a:r>
              <a:rPr lang="en-US" dirty="0" err="1" smtClean="0"/>
              <a:t>l</a:t>
            </a:r>
            <a:r>
              <a:rPr lang="en-US" dirty="0" smtClean="0"/>
              <a:t>&gt;&lt;li&gt;&lt;/li&gt;&lt;/</a:t>
            </a:r>
            <a:r>
              <a:rPr lang="en-US" dirty="0" err="1"/>
              <a:t>u</a:t>
            </a:r>
            <a:r>
              <a:rPr lang="en-US" dirty="0" err="1" smtClean="0"/>
              <a:t>l</a:t>
            </a:r>
            <a:r>
              <a:rPr lang="en-US" dirty="0" smtClean="0"/>
              <a:t>&gt;.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HTML </a:t>
            </a:r>
            <a:r>
              <a:rPr lang="en-US" dirty="0"/>
              <a:t>&lt;audio&gt;</a:t>
            </a:r>
            <a:r>
              <a:rPr lang="en-US" dirty="0"/>
              <a:t> element is used to play an audio file on a web page</a:t>
            </a:r>
            <a:r>
              <a:rPr lang="en-US" dirty="0" smtClean="0"/>
              <a:t>.</a:t>
            </a:r>
          </a:p>
          <a:p>
            <a:r>
              <a:rPr lang="en-US" dirty="0"/>
              <a:t>&lt;Audio Controls&gt;</a:t>
            </a:r>
          </a:p>
          <a:p>
            <a:endParaRPr lang="en-US" dirty="0"/>
          </a:p>
          <a:p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="C:\Users\User\Desktop\day\audio.mp3" type="audio/mp3"&gt;</a:t>
            </a:r>
          </a:p>
          <a:p>
            <a:endParaRPr lang="en-US" dirty="0"/>
          </a:p>
          <a:p>
            <a:r>
              <a:rPr lang="en-US" dirty="0"/>
              <a:t>&lt;/audio&gt;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6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HTML &lt;video&gt; element is used to show a video on a web page.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&lt;video width="320" height="300" controls&gt;</a:t>
            </a:r>
          </a:p>
          <a:p>
            <a:endParaRPr lang="en-US" dirty="0"/>
          </a:p>
          <a:p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/>
              <a:t>="C:\Users\User\Desktop\day\video.mp4" type="video/mp4"&gt;</a:t>
            </a:r>
          </a:p>
          <a:p>
            <a:endParaRPr lang="en-US" dirty="0"/>
          </a:p>
          <a:p>
            <a:r>
              <a:rPr lang="en-US" dirty="0"/>
              <a:t>&lt;video&gt;</a:t>
            </a:r>
          </a:p>
        </p:txBody>
      </p:sp>
    </p:spTree>
    <p:extLst>
      <p:ext uri="{BB962C8B-B14F-4D97-AF65-F5344CB8AC3E}">
        <p14:creationId xmlns:p14="http://schemas.microsoft.com/office/powerpoint/2010/main" val="49962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!DOCTYPE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&lt;!DOCTYPE html&gt; declaration defines that this document is an </a:t>
            </a:r>
            <a:r>
              <a:rPr lang="en-US" dirty="0" smtClean="0"/>
              <a:t>HTML document.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comments are not displayed in the browser, but they can help document your HTML source code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/>
              <a:t>HTML comments are not displayed in the browser, but they can help document your HTML source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3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&lt;html&gt; element is the root element of an HTML </a:t>
            </a:r>
            <a:r>
              <a:rPr lang="en-US" dirty="0" smtClean="0"/>
              <a:t>page</a:t>
            </a:r>
          </a:p>
          <a:p>
            <a:pPr marL="0" indent="0">
              <a:buNone/>
            </a:pPr>
            <a:r>
              <a:rPr lang="en-US" dirty="0" smtClean="0"/>
              <a:t>&lt;html&gt;&lt;/html&gt;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18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&lt;!—heading--&gt;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&lt;html&gt; element is the root element of an HTML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&lt;html&gt;&lt;/html&gt;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&lt;!—paragraph--&gt;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paragraph always starts on a new line, and is usually a block of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&lt;p&gt;&lt;/p&gt;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2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have one opening tag which is written by &lt;head&gt;</a:t>
            </a:r>
          </a:p>
          <a:p>
            <a:r>
              <a:rPr lang="en-US" dirty="0" smtClean="0"/>
              <a:t>Head have one clossing tag which is written by &lt;/head&gt;</a:t>
            </a:r>
          </a:p>
          <a:p>
            <a:r>
              <a:rPr lang="en-US" dirty="0" smtClean="0"/>
              <a:t>&lt;head&gt;&lt;/head&gt;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have one opening tag which is written by &lt;title&gt;</a:t>
            </a:r>
          </a:p>
          <a:p>
            <a:r>
              <a:rPr lang="en-US" dirty="0" smtClean="0"/>
              <a:t>title have one clossing tag which is written by &lt;/title&gt;</a:t>
            </a:r>
          </a:p>
          <a:p>
            <a:r>
              <a:rPr lang="en-US" dirty="0" smtClean="0"/>
              <a:t>&lt;title&gt;&lt;/title&gt;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8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have one opening tag which is written by &lt;body&gt;</a:t>
            </a:r>
          </a:p>
          <a:p>
            <a:r>
              <a:rPr lang="en-US" dirty="0" smtClean="0"/>
              <a:t>body have one clossing tag which is written by &lt;/body&gt;</a:t>
            </a:r>
          </a:p>
          <a:p>
            <a:r>
              <a:rPr lang="en-US" dirty="0" smtClean="0"/>
              <a:t>&lt;body&gt;&lt;/body&gt;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1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199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Muhammad Ubaid Ullah</vt:lpstr>
      <vt:lpstr>!DOCTYPE html</vt:lpstr>
      <vt:lpstr>comment</vt:lpstr>
      <vt:lpstr>html</vt:lpstr>
      <vt:lpstr>&lt;!—heading--&gt;</vt:lpstr>
      <vt:lpstr>&lt;!—paragraph--&gt;</vt:lpstr>
      <vt:lpstr>&lt;head&gt;</vt:lpstr>
      <vt:lpstr>Title</vt:lpstr>
      <vt:lpstr>Body</vt:lpstr>
      <vt:lpstr>link</vt:lpstr>
      <vt:lpstr>Image</vt:lpstr>
      <vt:lpstr>orderedlist</vt:lpstr>
      <vt:lpstr>unorderlist</vt:lpstr>
      <vt:lpstr>Audio file </vt:lpstr>
      <vt:lpstr>Video file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Ubaid Ullah</dc:title>
  <dc:creator>User</dc:creator>
  <cp:lastModifiedBy>User</cp:lastModifiedBy>
  <cp:revision>10</cp:revision>
  <dcterms:created xsi:type="dcterms:W3CDTF">2021-06-10T05:38:54Z</dcterms:created>
  <dcterms:modified xsi:type="dcterms:W3CDTF">2021-06-11T06:58:15Z</dcterms:modified>
</cp:coreProperties>
</file>