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3"/>
  </p:notesMasterIdLst>
  <p:handoutMasterIdLst>
    <p:handoutMasterId r:id="rId24"/>
  </p:handoutMasterIdLst>
  <p:sldIdLst>
    <p:sldId id="410" r:id="rId5"/>
    <p:sldId id="383" r:id="rId6"/>
    <p:sldId id="389" r:id="rId7"/>
    <p:sldId id="391" r:id="rId8"/>
    <p:sldId id="397" r:id="rId9"/>
    <p:sldId id="408" r:id="rId10"/>
    <p:sldId id="406" r:id="rId11"/>
    <p:sldId id="418" r:id="rId12"/>
    <p:sldId id="404" r:id="rId13"/>
    <p:sldId id="419" r:id="rId14"/>
    <p:sldId id="412" r:id="rId15"/>
    <p:sldId id="411" r:id="rId16"/>
    <p:sldId id="413" r:id="rId17"/>
    <p:sldId id="414" r:id="rId18"/>
    <p:sldId id="416" r:id="rId19"/>
    <p:sldId id="415" r:id="rId20"/>
    <p:sldId id="417" r:id="rId21"/>
    <p:sldId id="39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2/23/2024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2/23/2024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136BB9-7919-80F1-459F-2E102A791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B6C444-2ED5-DB91-5C06-0CAB522A4A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0A012F-A888-73EB-34B8-01872D8D5D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A8310-D040-EB6C-D7BD-5FB1D64F66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088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50890-B37B-B772-79D0-953849962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C3CD5C-141E-A649-4D02-69441A1763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A40D75-C1E2-EED1-DE59-9D26CC7953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CEA8F-81A2-28DA-F4BD-FEE0B117E0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643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0B787-5E52-CAC4-C850-D6B0C10FA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B5085B-9986-D797-A4BB-D2AFE5637A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172D1F-B500-7F17-452D-03C94781A3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BC313-A9B2-D6D6-A937-6B53918ED0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698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95976-BB04-65A1-61D9-6BEDEB435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192E71-B6D6-C500-D514-86DC1476A2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591F5C-4D3D-769A-B5B8-1C6654B44D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CF13D1-BA10-11CA-98E8-CE9BBFB066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8682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F7A4AE-357A-B0CB-7D64-C403EAB25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F641FF-2B37-0AD1-E1F0-03CCF59C8B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2AD23C-1131-51BF-8429-3AA8C6C085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482EC-77EB-FCBE-5EFB-A4708ADF8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9898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692CFA-C0CF-46AA-A3F5-F32AB88D0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1D2C5A-28F8-4896-43F9-2610EC9A03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A462F5-C2FE-ABCF-CFB5-866528ED4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6CB53-59A4-4E62-B202-3E462D443D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0405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585560-F875-897F-673B-BD8B107AF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376F40-B07D-7024-22FF-81B0E01BC6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5AC5BA-EA16-11BB-5756-91466DB01F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4701B-9862-CC16-39EA-ED2DE8D8EC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1791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B25B2-543B-989B-4A22-50C9EB20D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926209-398F-4E89-C13E-AB655496A0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BD04D8-B579-5017-3FD1-F1356B8EE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39D1E-97B9-DD9F-481D-8823AEF60D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3933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48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59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BB9CF1-E8CF-2757-3B70-93102428D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7B7ABB-5335-DB1D-207F-78F3E81E39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368CAD-A83A-DF3B-36B0-AC2B3B49B2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3473E-5B84-6A58-0792-5B9110898E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853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b="0" i="0" dirty="0" err="1">
                <a:effectLst/>
                <a:latin typeface="Franklin Gothic Demi (Headings)"/>
              </a:rPr>
              <a:t>DreamVue</a:t>
            </a:r>
            <a:r>
              <a:rPr lang="en-US" b="0" i="0" dirty="0">
                <a:effectLst/>
                <a:latin typeface="Franklin Gothic Demi (Headings)"/>
              </a:rPr>
              <a:t> AI: Unveiling Your Subconscious</a:t>
            </a:r>
            <a:endParaRPr lang="en-US" dirty="0">
              <a:latin typeface="Franklin Gothic Dem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EBB453-9C24-F3D2-B7AA-1FEF50C7D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CD1E-15F0-C9D2-CEC5-AB2A7BC9E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Back-End Technology: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7BFDA-2577-D449-3C80-9C5E7298761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0680" y="2534285"/>
            <a:ext cx="9585960" cy="2860675"/>
          </a:xfrm>
        </p:spPr>
        <p:txBody>
          <a:bodyPr>
            <a:normAutofit/>
          </a:bodyPr>
          <a:lstStyle/>
          <a:p>
            <a:pPr marL="402336" lvl="1" indent="0">
              <a:buNone/>
            </a:pPr>
            <a:r>
              <a:rPr lang="en-US" sz="2400" b="1" dirty="0"/>
              <a:t>Flask</a:t>
            </a:r>
            <a:r>
              <a:rPr lang="en-US" sz="2400" dirty="0"/>
              <a:t>:</a:t>
            </a:r>
            <a:r>
              <a:rPr lang="en-US" dirty="0"/>
              <a:t> Serving as the backbone of </a:t>
            </a:r>
            <a:r>
              <a:rPr lang="en-US" dirty="0" err="1"/>
              <a:t>DreamVue</a:t>
            </a:r>
            <a:r>
              <a:rPr lang="en-US" dirty="0"/>
              <a:t> AI, Flask powers the server-side logic, handling user requests, and orchestrating seamless communication between the front-end and back-end.</a:t>
            </a:r>
          </a:p>
          <a:p>
            <a:pPr marL="402336" lvl="1" indent="0">
              <a:buNone/>
            </a:pPr>
            <a:endParaRPr lang="en-US" dirty="0"/>
          </a:p>
          <a:p>
            <a:pPr marL="402336" lvl="1" indent="0">
              <a:buNone/>
            </a:pPr>
            <a:r>
              <a:rPr lang="en-US" dirty="0"/>
              <a:t>This harmonious integration of front-end and back-end technologies is fundamental to the success of </a:t>
            </a:r>
            <a:r>
              <a:rPr lang="en-US" dirty="0" err="1"/>
              <a:t>DreamVue</a:t>
            </a:r>
            <a:r>
              <a:rPr lang="en-US" dirty="0"/>
              <a:t> AI, creating a cohesive and powerful platform for dream interpretation.</a:t>
            </a:r>
          </a:p>
        </p:txBody>
      </p:sp>
    </p:spTree>
    <p:extLst>
      <p:ext uri="{BB962C8B-B14F-4D97-AF65-F5344CB8AC3E}">
        <p14:creationId xmlns:p14="http://schemas.microsoft.com/office/powerpoint/2010/main" val="3239360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12204-2B04-4497-C426-98018D61F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037CB93-E8D7-3101-2630-EA7D88A10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325818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6F430-395C-A2F9-0C6D-DE35E3251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286AD-E5C1-14C2-5113-2CC5959CA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Features: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E3970-5981-DDDA-73BF-355D7CBF35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0040" y="2275841"/>
            <a:ext cx="10876280" cy="4383751"/>
          </a:xfrm>
        </p:spPr>
        <p:txBody>
          <a:bodyPr>
            <a:noAutofit/>
          </a:bodyPr>
          <a:lstStyle/>
          <a:p>
            <a:pPr lvl="1"/>
            <a:r>
              <a:rPr lang="en-US" sz="1800" dirty="0"/>
              <a:t>Dream Analysis:</a:t>
            </a:r>
          </a:p>
          <a:p>
            <a:pPr marL="402336" lvl="1" indent="0">
              <a:buNone/>
            </a:pPr>
            <a:r>
              <a:rPr lang="en-US" sz="1800" dirty="0"/>
              <a:t>               Our advanced AI, powered by GPT-4 Turbo, meticulously analyzes user-provided dream details, uncovering nuanced layers of symbolism and emotions within each dream.</a:t>
            </a:r>
          </a:p>
          <a:p>
            <a:pPr marL="402336" lvl="1" indent="0">
              <a:buNone/>
            </a:pPr>
            <a:endParaRPr lang="en-US" sz="1800" dirty="0"/>
          </a:p>
          <a:p>
            <a:pPr lvl="1"/>
            <a:r>
              <a:rPr lang="en-US" sz="1800" dirty="0"/>
              <a:t>Dream Journal:</a:t>
            </a:r>
          </a:p>
          <a:p>
            <a:pPr marL="402336" lvl="1" indent="0">
              <a:buNone/>
            </a:pPr>
            <a:r>
              <a:rPr lang="en-US" sz="1800" dirty="0"/>
              <a:t>                 Users can maintain a comprehensive dream journal within the app, recording experiences, tracking patterns, and fostering reflection for personal growth.</a:t>
            </a:r>
          </a:p>
          <a:p>
            <a:pPr marL="402336" lvl="1" indent="0">
              <a:buNone/>
            </a:pPr>
            <a:endParaRPr lang="en-US" sz="1800" dirty="0"/>
          </a:p>
          <a:p>
            <a:pPr lvl="1"/>
            <a:r>
              <a:rPr lang="en-US" sz="1800" dirty="0"/>
              <a:t>Community Sharing:</a:t>
            </a:r>
          </a:p>
          <a:p>
            <a:pPr marL="402336" lvl="1" indent="0">
              <a:buNone/>
            </a:pPr>
            <a:r>
              <a:rPr lang="en-US" sz="1800" dirty="0"/>
              <a:t>                  Connect with fellow dreamers through the community sharing feature, facilitating discussions, interpretations, and shared experiences for a deeper understanding of dreams.</a:t>
            </a:r>
          </a:p>
        </p:txBody>
      </p:sp>
    </p:spTree>
    <p:extLst>
      <p:ext uri="{BB962C8B-B14F-4D97-AF65-F5344CB8AC3E}">
        <p14:creationId xmlns:p14="http://schemas.microsoft.com/office/powerpoint/2010/main" val="3593586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E931EF-8236-F9A8-5F21-C1DBA4F7EB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501F7-1957-A19F-C8F7-6B2E352A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 anchor="b">
            <a:normAutofit/>
          </a:bodyPr>
          <a:lstStyle/>
          <a:p>
            <a:r>
              <a:rPr lang="en-US" dirty="0"/>
              <a:t>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DEBB5-DB6D-FE09-CFE7-8E830046400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3725" y="3279775"/>
            <a:ext cx="5045075" cy="2994025"/>
          </a:xfrm>
        </p:spPr>
        <p:txBody>
          <a:bodyPr>
            <a:normAutofit/>
          </a:bodyPr>
          <a:lstStyle/>
          <a:p>
            <a:r>
              <a:rPr lang="en-US" dirty="0"/>
              <a:t>Experience the intuitive and user-friendly design of the </a:t>
            </a:r>
            <a:r>
              <a:rPr lang="en-US" dirty="0" err="1"/>
              <a:t>DreamVue</a:t>
            </a:r>
            <a:r>
              <a:rPr lang="en-US" dirty="0"/>
              <a:t> AI app interface. Our interface is crafted with simplicity and functionality in mind, ensuring users can seamlessly navigate through the app and make the most of its powerful features.</a:t>
            </a:r>
          </a:p>
        </p:txBody>
      </p:sp>
      <p:pic>
        <p:nvPicPr>
          <p:cNvPr id="2050" name="Picture 2" descr="Ai Images - Free Download on Freepik">
            <a:extLst>
              <a:ext uri="{FF2B5EF4-FFF2-40B4-BE49-F238E27FC236}">
                <a16:creationId xmlns:a16="http://schemas.microsoft.com/office/drawing/2014/main" id="{080ECDB0-476A-7424-2DBA-254ABAFB52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3" r="5054"/>
          <a:stretch/>
        </p:blipFill>
        <p:spPr bwMode="auto">
          <a:xfrm>
            <a:off x="6096000" y="10"/>
            <a:ext cx="6118225" cy="685799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02757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E2CBD-A169-CDF2-D27D-ED12AF50F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D2CCF-D408-A148-69FC-C7A6BDEF6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Highlights: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D0BE4-7977-34B5-C1B3-19FC7E10AC0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0040" y="2275841"/>
            <a:ext cx="10876280" cy="438375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Intuitive Design: </a:t>
            </a:r>
          </a:p>
          <a:p>
            <a:pPr marL="402336" lvl="1" indent="0">
              <a:buNone/>
            </a:pPr>
            <a:r>
              <a:rPr lang="en-US" dirty="0"/>
              <a:t>                 Screenshots showcase a clean and intuitive design that prioritizes ease of use.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User-Friendly Navigation: </a:t>
            </a:r>
          </a:p>
          <a:p>
            <a:pPr marL="402336" lvl="1" indent="0">
              <a:buNone/>
            </a:pPr>
            <a:r>
              <a:rPr lang="en-US" dirty="0"/>
              <a:t>                The app's navigation system is thoughtfully designed to provide a smooth and straightforward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511989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E8BA7A-BCDB-7C24-4D9E-9222DC5FB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81754B1-9495-CF7E-64E3-F5F32D199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Hackathon Contribution</a:t>
            </a:r>
          </a:p>
        </p:txBody>
      </p:sp>
    </p:spTree>
    <p:extLst>
      <p:ext uri="{BB962C8B-B14F-4D97-AF65-F5344CB8AC3E}">
        <p14:creationId xmlns:p14="http://schemas.microsoft.com/office/powerpoint/2010/main" val="3527529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7DA42-4F7C-D4EF-A218-6BF47EF7C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066D-ADDC-5BFB-AB72-B29E83EC0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Hackathon Contribution: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57B72-BFB6-D002-8F0E-37C48E9766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0040" y="2275841"/>
            <a:ext cx="10876280" cy="4383751"/>
          </a:xfrm>
        </p:spPr>
        <p:txBody>
          <a:bodyPr>
            <a:normAutofit/>
          </a:bodyPr>
          <a:lstStyle/>
          <a:p>
            <a:pPr marL="402336" lvl="1" indent="0">
              <a:buNone/>
            </a:pPr>
            <a:r>
              <a:rPr lang="en-US" dirty="0"/>
              <a:t>As participants in this hackathon, our contribution revolves around the development and implementation of </a:t>
            </a:r>
            <a:r>
              <a:rPr lang="en-US" dirty="0" err="1"/>
              <a:t>DreamVue</a:t>
            </a:r>
            <a:r>
              <a:rPr lang="en-US" dirty="0"/>
              <a:t> AI—an innovative solution at the intersection of AI and psychology. Our project stands out for several unique and innovative aspects that set it apart in the realm of dream interpretation.</a:t>
            </a:r>
          </a:p>
          <a:p>
            <a:pPr marL="402336" lvl="1" indent="0">
              <a:buNone/>
            </a:pPr>
            <a:endParaRPr lang="en-US" dirty="0"/>
          </a:p>
          <a:p>
            <a:pPr marL="402336" lvl="1" indent="0">
              <a:buNone/>
            </a:pPr>
            <a:r>
              <a:rPr lang="en-US" dirty="0"/>
              <a:t>Our contribution to this hackathon represents not only technical prowess but a commitment to addressing a real-world challenge through a creative and forward-thinking approach. </a:t>
            </a:r>
            <a:r>
              <a:rPr lang="en-US" dirty="0" err="1"/>
              <a:t>DreamVue</a:t>
            </a:r>
            <a:r>
              <a:rPr lang="en-US" dirty="0"/>
              <a:t> AI is not just a project; it's a testament to the potential of AI in unlocking the mysteries of the human mind.</a:t>
            </a:r>
          </a:p>
        </p:txBody>
      </p:sp>
    </p:spTree>
    <p:extLst>
      <p:ext uri="{BB962C8B-B14F-4D97-AF65-F5344CB8AC3E}">
        <p14:creationId xmlns:p14="http://schemas.microsoft.com/office/powerpoint/2010/main" val="2923876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76D80-1D82-BCB8-0A08-F77EE1C10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2F091-F76E-AC43-B230-CBB103478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57731-AAA4-E95A-7A84-D3A1D355354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0040" y="2275841"/>
            <a:ext cx="10876280" cy="438375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In conclusion, </a:t>
            </a:r>
            <a:r>
              <a:rPr lang="en-US" dirty="0" err="1"/>
              <a:t>DreamVue</a:t>
            </a:r>
            <a:r>
              <a:rPr lang="en-US" dirty="0"/>
              <a:t> AI stands as a groundbreaking venture in the field of dream interpretation, combining advanced AI technologies with a user-centric design. Throughout this presentation, we explored the key features and innovative aspects that make </a:t>
            </a:r>
            <a:r>
              <a:rPr lang="en-US" dirty="0" err="1"/>
              <a:t>DreamVue</a:t>
            </a:r>
            <a:r>
              <a:rPr lang="en-US" dirty="0"/>
              <a:t> AI a transformative tool for understanding the complexities of our dreams.</a:t>
            </a:r>
          </a:p>
          <a:p>
            <a:pPr marL="402336" lvl="1" indent="0">
              <a:buNone/>
            </a:pPr>
            <a:endParaRPr lang="en-US" dirty="0"/>
          </a:p>
          <a:p>
            <a:pPr marL="402336" lvl="1" indent="0">
              <a:buNone/>
            </a:pPr>
            <a:r>
              <a:rPr lang="en-US" b="1" dirty="0"/>
              <a:t>Impact and Significance:</a:t>
            </a:r>
          </a:p>
          <a:p>
            <a:pPr marL="402336" lvl="1" indent="0">
              <a:buNone/>
            </a:pPr>
            <a:r>
              <a:rPr lang="en-US" dirty="0" err="1"/>
              <a:t>DreamVue</a:t>
            </a:r>
            <a:r>
              <a:rPr lang="en-US" dirty="0"/>
              <a:t> AI not only addresses the challenges associated with understanding dreams but also opens new avenues for personal growth and community engagement. By harnessing the capabilities of AI, </a:t>
            </a:r>
            <a:r>
              <a:rPr lang="en-US" dirty="0" err="1"/>
              <a:t>DreamVue</a:t>
            </a:r>
            <a:r>
              <a:rPr lang="en-US" dirty="0"/>
              <a:t> AI empowers individuals to unravel the mysteries of their subconscious minds, fostering a deeper connection with their dreams and ultimately contributing to a greater understanding of the human psyche.</a:t>
            </a:r>
          </a:p>
          <a:p>
            <a:pPr marL="402336" lvl="1" indent="0">
              <a:buNone/>
            </a:pPr>
            <a:endParaRPr lang="en-US" dirty="0"/>
          </a:p>
          <a:p>
            <a:pPr marL="402336" lvl="1" indent="0">
              <a:buNone/>
            </a:pPr>
            <a:r>
              <a:rPr lang="en-US" dirty="0"/>
              <a:t>In essence, </a:t>
            </a:r>
            <a:r>
              <a:rPr lang="en-US" dirty="0" err="1"/>
              <a:t>DreamVue</a:t>
            </a:r>
            <a:r>
              <a:rPr lang="en-US" dirty="0"/>
              <a:t> AI is not just a tool for dream interpretation; it's a catalyst for exploration, self-discovery, and meaningful connections within the realm of our dreams.</a:t>
            </a:r>
          </a:p>
          <a:p>
            <a:pPr marL="402336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660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4" y="2281238"/>
            <a:ext cx="7483475" cy="4261802"/>
          </a:xfrm>
        </p:spPr>
        <p:txBody>
          <a:bodyPr tIns="457200">
            <a:normAutofit fontScale="925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Solution Overview</a:t>
            </a:r>
          </a:p>
          <a:p>
            <a:r>
              <a:rPr lang="en-US" dirty="0"/>
              <a:t>Features</a:t>
            </a:r>
          </a:p>
          <a:p>
            <a:r>
              <a:rPr lang="en-US" dirty="0"/>
              <a:t>User Interface</a:t>
            </a:r>
          </a:p>
          <a:p>
            <a:r>
              <a:rPr lang="en-US" dirty="0"/>
              <a:t>Technologies Used</a:t>
            </a:r>
          </a:p>
          <a:p>
            <a:r>
              <a:rPr lang="en-US" dirty="0"/>
              <a:t>Hackathon Contribution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CE60-587E-1D5C-8B50-ED3441BA4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 anchor="b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1028" name="Picture 4" descr="An AI-generated image featuring a person wearing VR goggles, with a cityscape and futuristic objects superimposed on their head, symbolizing humanity's contemplation of AI-generated art.">
            <a:extLst>
              <a:ext uri="{FF2B5EF4-FFF2-40B4-BE49-F238E27FC236}">
                <a16:creationId xmlns:a16="http://schemas.microsoft.com/office/drawing/2014/main" id="{447EE8E8-5619-3909-B915-E9B509C1DC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51" r="15476" b="2"/>
          <a:stretch/>
        </p:blipFill>
        <p:spPr bwMode="auto">
          <a:xfrm>
            <a:off x="20" y="-11113"/>
            <a:ext cx="5791180" cy="6880226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2AE9C-BA1D-195E-3B93-A5A0CC03D8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9835" y="4307840"/>
            <a:ext cx="5791181" cy="2448560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DreamVue</a:t>
            </a:r>
            <a:r>
              <a:rPr lang="en-US" dirty="0"/>
              <a:t> AI is an innovative venture designed to delve into the intricate realm of dreams. At its core, </a:t>
            </a:r>
            <a:r>
              <a:rPr lang="en-US" dirty="0" err="1"/>
              <a:t>DreamVue</a:t>
            </a:r>
            <a:r>
              <a:rPr lang="en-US" dirty="0"/>
              <a:t> AI aims to decode the mysteries of our subconscious minds by providing a sophisticated platform for the analysis of dreams, offering profound insights into the symbolism, themes, and underlying meanings embedded within each dream</a:t>
            </a:r>
          </a:p>
        </p:txBody>
      </p:sp>
    </p:spTree>
    <p:extLst>
      <p:ext uri="{BB962C8B-B14F-4D97-AF65-F5344CB8AC3E}">
        <p14:creationId xmlns:p14="http://schemas.microsoft.com/office/powerpoint/2010/main" val="1440871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Primary Purpose of </a:t>
            </a:r>
            <a:r>
              <a:rPr lang="en-US" dirty="0" err="1"/>
              <a:t>DreamVue</a:t>
            </a:r>
            <a:r>
              <a:rPr lang="en-US" dirty="0"/>
              <a:t> AI: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 err="1"/>
              <a:t>DreamVue</a:t>
            </a:r>
            <a:r>
              <a:rPr lang="en-US" dirty="0"/>
              <a:t> AI employs GPT-4 Turbo, our advanced AI system, to meticulously analyze user-provided dream details.</a:t>
            </a:r>
          </a:p>
          <a:p>
            <a:r>
              <a:rPr lang="en-US" dirty="0"/>
              <a:t>Beyond mere analysis, </a:t>
            </a:r>
            <a:r>
              <a:rPr lang="en-US" dirty="0" err="1"/>
              <a:t>DreamVue</a:t>
            </a:r>
            <a:r>
              <a:rPr lang="en-US" dirty="0"/>
              <a:t> AI offers personalized insights tailored to individual dream patterns and emotional responses.</a:t>
            </a:r>
          </a:p>
          <a:p>
            <a:r>
              <a:rPr lang="en-US" dirty="0"/>
              <a:t>This not only aids in deciphering symbolic imagery but also adds a visually immersive layer, enriching the overall interpretative experience.</a:t>
            </a:r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442CD-A26D-1761-8CE7-8BC3075BB4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>
            <a:normAutofit/>
          </a:bodyPr>
          <a:lstStyle/>
          <a:p>
            <a:r>
              <a:rPr lang="en-US" dirty="0"/>
              <a:t>Discuss the challenges people face in understanding their dreams</a:t>
            </a:r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Discuss the challenges people face in understanding their dreams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8112760" cy="3597470"/>
          </a:xfrm>
        </p:spPr>
        <p:txBody>
          <a:bodyPr>
            <a:normAutofit/>
          </a:bodyPr>
          <a:lstStyle/>
          <a:p>
            <a:r>
              <a:rPr lang="en-US" dirty="0"/>
              <a:t>People struggle to understand the complexities of their dreams, facing challenges in deciphering symbolism and emotions. The subjective nature of interpretations adds to the difficulty, creating a need for a reliable and systematic solution. Enter </a:t>
            </a:r>
            <a:r>
              <a:rPr lang="en-US" dirty="0" err="1"/>
              <a:t>DreamVue</a:t>
            </a:r>
            <a:r>
              <a:rPr lang="en-US" dirty="0"/>
              <a:t> AI, an innovative tool using advanced AI to provide consistent and insightful dream analysis, bridging the gap between subconscious experiences and conscious understanding</a:t>
            </a: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871D-B15E-C971-7C85-0AF173E3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 anchor="b">
            <a:normAutofit/>
          </a:bodyPr>
          <a:lstStyle/>
          <a:p>
            <a:r>
              <a:rPr lang="en-US" dirty="0"/>
              <a:t>Solution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2E863-4A4C-76FE-444A-083F9304338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3725" y="3279775"/>
            <a:ext cx="5045075" cy="2994025"/>
          </a:xfrm>
        </p:spPr>
        <p:txBody>
          <a:bodyPr>
            <a:normAutofit/>
          </a:bodyPr>
          <a:lstStyle/>
          <a:p>
            <a:r>
              <a:rPr lang="en-US" dirty="0" err="1"/>
              <a:t>DreamVue</a:t>
            </a:r>
            <a:r>
              <a:rPr lang="en-US" dirty="0"/>
              <a:t> AI stands as an innovative solution, revolutionizing the field of dream interpretation with its cutting-edge capabilities. This comprehensive platform combines advanced AI technologies to offer users a transformative experience in understanding their dreams.</a:t>
            </a:r>
          </a:p>
        </p:txBody>
      </p:sp>
      <p:pic>
        <p:nvPicPr>
          <p:cNvPr id="2050" name="Picture 2" descr="Ai Images - Free Download on Freepik">
            <a:extLst>
              <a:ext uri="{FF2B5EF4-FFF2-40B4-BE49-F238E27FC236}">
                <a16:creationId xmlns:a16="http://schemas.microsoft.com/office/drawing/2014/main" id="{2989756B-19B6-7DFB-0146-17B9767DA6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3" r="5054"/>
          <a:stretch/>
        </p:blipFill>
        <p:spPr bwMode="auto">
          <a:xfrm>
            <a:off x="6096000" y="10"/>
            <a:ext cx="6118225" cy="685799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98364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0C8F8E-F75C-2312-2048-69E568158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9D30D0C-AB16-E6B1-9AE2-18ABE4BCA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Technologies Used</a:t>
            </a:r>
          </a:p>
        </p:txBody>
      </p:sp>
    </p:spTree>
    <p:extLst>
      <p:ext uri="{BB962C8B-B14F-4D97-AF65-F5344CB8AC3E}">
        <p14:creationId xmlns:p14="http://schemas.microsoft.com/office/powerpoint/2010/main" val="481800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Technologies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1960" y="4799965"/>
            <a:ext cx="9138920" cy="1936115"/>
          </a:xfrm>
        </p:spPr>
        <p:txBody>
          <a:bodyPr>
            <a:normAutofit/>
          </a:bodyPr>
          <a:lstStyle/>
          <a:p>
            <a:pPr marL="402336" lvl="1" indent="0">
              <a:buNone/>
            </a:pPr>
            <a:r>
              <a:rPr lang="en-US" b="1" dirty="0"/>
              <a:t>HTML &amp; CSS</a:t>
            </a:r>
            <a:r>
              <a:rPr lang="en-US" dirty="0"/>
              <a:t>: The foundation of </a:t>
            </a:r>
            <a:r>
              <a:rPr lang="en-US" dirty="0" err="1"/>
              <a:t>DreamVue</a:t>
            </a:r>
            <a:r>
              <a:rPr lang="en-US" dirty="0"/>
              <a:t> AI's user interface, providing structure and styling for an intuitive design.</a:t>
            </a:r>
          </a:p>
          <a:p>
            <a:pPr marL="402336" lvl="1" indent="0">
              <a:buNone/>
            </a:pPr>
            <a:r>
              <a:rPr lang="en-US" b="1" dirty="0"/>
              <a:t>JavaScript (JS): </a:t>
            </a:r>
            <a:r>
              <a:rPr lang="en-US" dirty="0"/>
              <a:t>Enhancing interactivity and functionality, JS adds dynamic elements to the user interface, contributing to a more engaging experience.</a:t>
            </a:r>
          </a:p>
          <a:p>
            <a:pPr marL="402336" lvl="1" indent="0">
              <a:buNone/>
            </a:pPr>
            <a:r>
              <a:rPr lang="en-US" b="1" dirty="0"/>
              <a:t>Tailwind CSS</a:t>
            </a:r>
            <a:r>
              <a:rPr lang="en-US" dirty="0"/>
              <a:t>: Streamlining the styling process with a utility-first CSS framework, ensuring a responsive and visually appealing design.</a:t>
            </a:r>
          </a:p>
          <a:p>
            <a:pPr marL="402336" lvl="1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C82F10D-548F-4EA2-E3C7-A59E84F98690}"/>
              </a:ext>
            </a:extLst>
          </p:cNvPr>
          <p:cNvSpPr txBox="1">
            <a:spLocks/>
          </p:cNvSpPr>
          <p:nvPr/>
        </p:nvSpPr>
        <p:spPr>
          <a:xfrm>
            <a:off x="441960" y="3043208"/>
            <a:ext cx="5207000" cy="157431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Front-End Technologies: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117854-D22D-0703-D9D5-A3280ED1FBE7}"/>
              </a:ext>
            </a:extLst>
          </p:cNvPr>
          <p:cNvSpPr txBox="1">
            <a:spLocks/>
          </p:cNvSpPr>
          <p:nvPr/>
        </p:nvSpPr>
        <p:spPr>
          <a:xfrm>
            <a:off x="341522" y="2574971"/>
            <a:ext cx="8436717" cy="1255395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2336" lvl="1" indent="0">
              <a:buFont typeface="Arial" panose="020B0604020202020204" pitchFamily="34" charset="0"/>
              <a:buNone/>
            </a:pPr>
            <a:r>
              <a:rPr lang="en-US" dirty="0" err="1"/>
              <a:t>DreamVue</a:t>
            </a:r>
            <a:r>
              <a:rPr lang="en-US" dirty="0"/>
              <a:t> AI is powered by a robust technological stack, ensuring a seamless and efficient user experience. Our project leverages a combination of front-end and back-end technologies to bring dream interpretation to life.</a:t>
            </a:r>
          </a:p>
          <a:p>
            <a:pPr marL="402336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402336" lvl="1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{684614FA-8C6A-4949-A19E-94C10F096006}tf78853419_win32</Template>
  <TotalTime>161</TotalTime>
  <Words>887</Words>
  <Application>Microsoft Office PowerPoint</Application>
  <PresentationFormat>Widescreen</PresentationFormat>
  <Paragraphs>82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Franklin Gothic Book</vt:lpstr>
      <vt:lpstr>Franklin Gothic Demi</vt:lpstr>
      <vt:lpstr>Franklin Gothic Demi (Headings)</vt:lpstr>
      <vt:lpstr>Custom</vt:lpstr>
      <vt:lpstr>DreamVue AI: Unveiling Your Subconscious</vt:lpstr>
      <vt:lpstr>Agenda</vt:lpstr>
      <vt:lpstr>Introduction</vt:lpstr>
      <vt:lpstr>Primary Purpose of DreamVue AI:</vt:lpstr>
      <vt:lpstr>Problem Statement</vt:lpstr>
      <vt:lpstr>Discuss the challenges people face in understanding their dreams</vt:lpstr>
      <vt:lpstr>Solution Overview</vt:lpstr>
      <vt:lpstr>Technologies Used</vt:lpstr>
      <vt:lpstr>Technologies Used:</vt:lpstr>
      <vt:lpstr>Back-End Technology: </vt:lpstr>
      <vt:lpstr>Features</vt:lpstr>
      <vt:lpstr>Features:</vt:lpstr>
      <vt:lpstr>User Interface</vt:lpstr>
      <vt:lpstr>Highlights:</vt:lpstr>
      <vt:lpstr>Hackathon Contribution</vt:lpstr>
      <vt:lpstr>Hackathon Contribution:</vt:lpstr>
      <vt:lpstr>Conclusion: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DreamVue AI: Unveiling Your Subconscious</dc:title>
  <dc:creator>Muhammad Umar Aziz Khan</dc:creator>
  <cp:lastModifiedBy>Muhammad Umar Aziz Khan</cp:lastModifiedBy>
  <cp:revision>4</cp:revision>
  <dcterms:created xsi:type="dcterms:W3CDTF">2024-02-22T13:48:13Z</dcterms:created>
  <dcterms:modified xsi:type="dcterms:W3CDTF">2024-02-23T08:16:31Z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