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8.jpg" ContentType="image/jpeg"/>
  <Override PartName="/ppt/media/image9.jpg" ContentType="image/jpeg"/>
  <Override PartName="/ppt/media/image10.jpg" ContentType="image/jpeg"/>
  <Override PartName="/ppt/media/image11.jpg" ContentType="image/jpeg"/>
  <Override PartName="/ppt/media/image13.jpg" ContentType="image/jpeg"/>
  <Override PartName="/ppt/media/image14.jpg" ContentType="image/jpeg"/>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70" r:id="rId4"/>
    <p:sldId id="258" r:id="rId5"/>
    <p:sldId id="261" r:id="rId6"/>
    <p:sldId id="272" r:id="rId7"/>
    <p:sldId id="273" r:id="rId8"/>
    <p:sldId id="274" r:id="rId9"/>
    <p:sldId id="275" r:id="rId10"/>
    <p:sldId id="263" r:id="rId11"/>
    <p:sldId id="271" r:id="rId12"/>
    <p:sldId id="267" r:id="rId13"/>
    <p:sldId id="268" r:id="rId14"/>
    <p:sldId id="269" r:id="rId15"/>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4DBE208E-777F-43C2-99E0-93BC467010A1}" type="datetimeFigureOut">
              <a:rPr lang="en-US" smtClean="0"/>
              <a:t>6/3/2024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0070C50B-C5A5-4406-AB6E-DB0253466EA2}" type="slidenum">
              <a:rPr lang="en-US" smtClean="0"/>
              <a:t>‹#›</a:t>
            </a:fld>
            <a:endParaRPr lang="en-US"/>
          </a:p>
        </p:txBody>
      </p:sp>
    </p:spTree>
    <p:extLst>
      <p:ext uri="{BB962C8B-B14F-4D97-AF65-F5344CB8AC3E}">
        <p14:creationId xmlns:p14="http://schemas.microsoft.com/office/powerpoint/2010/main" val="335476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1" i="0">
                <a:solidFill>
                  <a:schemeClr val="tx1"/>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5038" y="0"/>
            <a:ext cx="3058410" cy="1533511"/>
          </a:xfrm>
          <a:prstGeom prst="rect">
            <a:avLst/>
          </a:prstGeom>
        </p:spPr>
      </p:pic>
      <p:sp>
        <p:nvSpPr>
          <p:cNvPr id="18" name="bg object 18"/>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19" name="bg object 19"/>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20" name="bg object 20"/>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21" name="bg object 21"/>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22" name="bg object 22"/>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sp>
        <p:nvSpPr>
          <p:cNvPr id="23" name="bg object 23"/>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389"/>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43"/>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24" name="bg object 24"/>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86"/>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86"/>
                </a:lnTo>
                <a:lnTo>
                  <a:pt x="10794" y="287990"/>
                </a:lnTo>
                <a:lnTo>
                  <a:pt x="1396" y="243362"/>
                </a:lnTo>
                <a:lnTo>
                  <a:pt x="0" y="231830"/>
                </a:lnTo>
                <a:lnTo>
                  <a:pt x="0" y="220311"/>
                </a:lnTo>
                <a:close/>
              </a:path>
            </a:pathLst>
          </a:custGeom>
          <a:ln w="18718">
            <a:solidFill>
              <a:srgbClr val="959595"/>
            </a:solidFill>
          </a:ln>
        </p:spPr>
        <p:txBody>
          <a:bodyPr wrap="square" lIns="0" tIns="0" rIns="0" bIns="0" rtlCol="0"/>
          <a:lstStyle/>
          <a:p>
            <a:endParaRPr/>
          </a:p>
        </p:txBody>
      </p:sp>
      <p:sp>
        <p:nvSpPr>
          <p:cNvPr id="25" name="bg object 25"/>
          <p:cNvSpPr/>
          <p:nvPr/>
        </p:nvSpPr>
        <p:spPr>
          <a:xfrm>
            <a:off x="14952219" y="8116557"/>
            <a:ext cx="3336290" cy="2171065"/>
          </a:xfrm>
          <a:custGeom>
            <a:avLst/>
            <a:gdLst/>
            <a:ahLst/>
            <a:cxnLst/>
            <a:rect l="l" t="t" r="r" b="b"/>
            <a:pathLst>
              <a:path w="3336290" h="2171065">
                <a:moveTo>
                  <a:pt x="1136904" y="1106587"/>
                </a:moveTo>
                <a:lnTo>
                  <a:pt x="553720" y="1106587"/>
                </a:lnTo>
                <a:lnTo>
                  <a:pt x="0" y="1660961"/>
                </a:lnTo>
                <a:lnTo>
                  <a:pt x="0" y="2170440"/>
                </a:lnTo>
                <a:lnTo>
                  <a:pt x="29591" y="2170440"/>
                </a:lnTo>
                <a:lnTo>
                  <a:pt x="29591" y="1689760"/>
                </a:lnTo>
                <a:lnTo>
                  <a:pt x="1600344" y="1689760"/>
                </a:lnTo>
                <a:lnTo>
                  <a:pt x="1629920" y="1660961"/>
                </a:lnTo>
                <a:lnTo>
                  <a:pt x="42545" y="1660961"/>
                </a:lnTo>
                <a:lnTo>
                  <a:pt x="553720" y="1148349"/>
                </a:lnTo>
                <a:lnTo>
                  <a:pt x="583946" y="1148349"/>
                </a:lnTo>
                <a:lnTo>
                  <a:pt x="583946" y="1136829"/>
                </a:lnTo>
                <a:lnTo>
                  <a:pt x="1136904" y="1136829"/>
                </a:lnTo>
                <a:lnTo>
                  <a:pt x="1136904" y="1106587"/>
                </a:lnTo>
                <a:close/>
              </a:path>
              <a:path w="3336290" h="2171065">
                <a:moveTo>
                  <a:pt x="583946" y="1689760"/>
                </a:moveTo>
                <a:lnTo>
                  <a:pt x="553720" y="1689760"/>
                </a:lnTo>
                <a:lnTo>
                  <a:pt x="553720" y="2170440"/>
                </a:lnTo>
                <a:lnTo>
                  <a:pt x="583946" y="2170440"/>
                </a:lnTo>
                <a:lnTo>
                  <a:pt x="583946" y="1689760"/>
                </a:lnTo>
                <a:close/>
              </a:path>
              <a:path w="3336290" h="2171065">
                <a:moveTo>
                  <a:pt x="1136904" y="1689760"/>
                </a:moveTo>
                <a:lnTo>
                  <a:pt x="1106678" y="1689760"/>
                </a:lnTo>
                <a:lnTo>
                  <a:pt x="1106678" y="2170440"/>
                </a:lnTo>
                <a:lnTo>
                  <a:pt x="1136904" y="2141009"/>
                </a:lnTo>
                <a:lnTo>
                  <a:pt x="1136904" y="1689760"/>
                </a:lnTo>
                <a:close/>
              </a:path>
              <a:path w="3336290" h="2171065">
                <a:moveTo>
                  <a:pt x="1661033" y="1689760"/>
                </a:moveTo>
                <a:lnTo>
                  <a:pt x="1600344" y="1689760"/>
                </a:lnTo>
                <a:lnTo>
                  <a:pt x="1136904" y="2141009"/>
                </a:lnTo>
                <a:lnTo>
                  <a:pt x="1136904" y="2170440"/>
                </a:lnTo>
                <a:lnTo>
                  <a:pt x="1661033" y="2170440"/>
                </a:lnTo>
                <a:lnTo>
                  <a:pt x="1661033" y="1689760"/>
                </a:lnTo>
                <a:close/>
              </a:path>
              <a:path w="3336290" h="2171065">
                <a:moveTo>
                  <a:pt x="3335755" y="1136829"/>
                </a:moveTo>
                <a:lnTo>
                  <a:pt x="2791460" y="1136829"/>
                </a:lnTo>
                <a:lnTo>
                  <a:pt x="2245614" y="1689760"/>
                </a:lnTo>
                <a:lnTo>
                  <a:pt x="1691259" y="1689760"/>
                </a:lnTo>
                <a:lnTo>
                  <a:pt x="1691259" y="2170440"/>
                </a:lnTo>
                <a:lnTo>
                  <a:pt x="3335755" y="1136829"/>
                </a:lnTo>
                <a:close/>
              </a:path>
              <a:path w="3336290" h="2171065">
                <a:moveTo>
                  <a:pt x="583946" y="1148349"/>
                </a:moveTo>
                <a:lnTo>
                  <a:pt x="553720" y="1148349"/>
                </a:lnTo>
                <a:lnTo>
                  <a:pt x="553720" y="1660961"/>
                </a:lnTo>
                <a:lnTo>
                  <a:pt x="583946" y="1660961"/>
                </a:lnTo>
                <a:lnTo>
                  <a:pt x="583946" y="1148349"/>
                </a:lnTo>
                <a:close/>
              </a:path>
              <a:path w="3336290" h="2171065">
                <a:moveTo>
                  <a:pt x="1136904" y="1136829"/>
                </a:moveTo>
                <a:lnTo>
                  <a:pt x="1106678" y="1136829"/>
                </a:lnTo>
                <a:lnTo>
                  <a:pt x="1106678" y="1660961"/>
                </a:lnTo>
                <a:lnTo>
                  <a:pt x="1136904" y="1660961"/>
                </a:lnTo>
                <a:lnTo>
                  <a:pt x="1136904" y="1136829"/>
                </a:lnTo>
                <a:close/>
              </a:path>
              <a:path w="3336290" h="2171065">
                <a:moveTo>
                  <a:pt x="1661033" y="1630668"/>
                </a:moveTo>
                <a:lnTo>
                  <a:pt x="1629920" y="1660961"/>
                </a:lnTo>
                <a:lnTo>
                  <a:pt x="1661033" y="1660961"/>
                </a:lnTo>
                <a:lnTo>
                  <a:pt x="1661033" y="1630668"/>
                </a:lnTo>
                <a:close/>
              </a:path>
              <a:path w="3336290" h="2171065">
                <a:moveTo>
                  <a:pt x="2215388" y="1136829"/>
                </a:moveTo>
                <a:lnTo>
                  <a:pt x="2168213" y="1136829"/>
                </a:lnTo>
                <a:lnTo>
                  <a:pt x="1691259" y="1601237"/>
                </a:lnTo>
                <a:lnTo>
                  <a:pt x="1691259" y="1660961"/>
                </a:lnTo>
                <a:lnTo>
                  <a:pt x="2215388" y="1660961"/>
                </a:lnTo>
                <a:lnTo>
                  <a:pt x="2215388" y="1136829"/>
                </a:lnTo>
                <a:close/>
              </a:path>
              <a:path w="3336290" h="2171065">
                <a:moveTo>
                  <a:pt x="2749677" y="1136829"/>
                </a:moveTo>
                <a:lnTo>
                  <a:pt x="2245614" y="1136829"/>
                </a:lnTo>
                <a:lnTo>
                  <a:pt x="2245614" y="1646561"/>
                </a:lnTo>
                <a:lnTo>
                  <a:pt x="2749677" y="1136829"/>
                </a:lnTo>
                <a:close/>
              </a:path>
              <a:path w="3336290" h="2171065">
                <a:moveTo>
                  <a:pt x="2199271" y="1106587"/>
                </a:moveTo>
                <a:lnTo>
                  <a:pt x="1661033" y="1106587"/>
                </a:lnTo>
                <a:lnTo>
                  <a:pt x="1661033" y="1630668"/>
                </a:lnTo>
                <a:lnTo>
                  <a:pt x="1691259" y="1601237"/>
                </a:lnTo>
                <a:lnTo>
                  <a:pt x="1691259" y="1136829"/>
                </a:lnTo>
                <a:lnTo>
                  <a:pt x="2168213" y="1136829"/>
                </a:lnTo>
                <a:lnTo>
                  <a:pt x="2199271" y="1106587"/>
                </a:lnTo>
                <a:close/>
              </a:path>
              <a:path w="3336290" h="2171065">
                <a:moveTo>
                  <a:pt x="3321304" y="602615"/>
                </a:moveTo>
                <a:lnTo>
                  <a:pt x="2797175" y="1131069"/>
                </a:lnTo>
                <a:lnTo>
                  <a:pt x="2797175" y="1136829"/>
                </a:lnTo>
                <a:lnTo>
                  <a:pt x="3321304" y="1136829"/>
                </a:lnTo>
                <a:lnTo>
                  <a:pt x="3321304" y="602615"/>
                </a:lnTo>
                <a:close/>
              </a:path>
              <a:path w="3336290" h="2171065">
                <a:moveTo>
                  <a:pt x="2215388" y="1090895"/>
                </a:moveTo>
                <a:lnTo>
                  <a:pt x="2199271" y="1106587"/>
                </a:lnTo>
                <a:lnTo>
                  <a:pt x="2215388" y="1106587"/>
                </a:lnTo>
                <a:lnTo>
                  <a:pt x="2215388" y="1090895"/>
                </a:lnTo>
                <a:close/>
              </a:path>
              <a:path w="3336290" h="2171065">
                <a:moveTo>
                  <a:pt x="2768346" y="582460"/>
                </a:moveTo>
                <a:lnTo>
                  <a:pt x="2737559" y="582460"/>
                </a:lnTo>
                <a:lnTo>
                  <a:pt x="2245614" y="1061464"/>
                </a:lnTo>
                <a:lnTo>
                  <a:pt x="2245614" y="1106587"/>
                </a:lnTo>
                <a:lnTo>
                  <a:pt x="2768346" y="1106587"/>
                </a:lnTo>
                <a:lnTo>
                  <a:pt x="2768346" y="582460"/>
                </a:lnTo>
                <a:close/>
              </a:path>
              <a:path w="3336290" h="2171065">
                <a:moveTo>
                  <a:pt x="3335755" y="0"/>
                </a:moveTo>
                <a:lnTo>
                  <a:pt x="2768346" y="0"/>
                </a:lnTo>
                <a:lnTo>
                  <a:pt x="2768346" y="552221"/>
                </a:lnTo>
                <a:lnTo>
                  <a:pt x="2215388" y="552221"/>
                </a:lnTo>
                <a:lnTo>
                  <a:pt x="2215388" y="1090895"/>
                </a:lnTo>
                <a:lnTo>
                  <a:pt x="2245614" y="1061464"/>
                </a:lnTo>
                <a:lnTo>
                  <a:pt x="2245614" y="582460"/>
                </a:lnTo>
                <a:lnTo>
                  <a:pt x="2737559" y="582460"/>
                </a:lnTo>
                <a:lnTo>
                  <a:pt x="2797175" y="524412"/>
                </a:lnTo>
                <a:lnTo>
                  <a:pt x="2797175" y="29527"/>
                </a:lnTo>
                <a:lnTo>
                  <a:pt x="3305430" y="29527"/>
                </a:lnTo>
                <a:lnTo>
                  <a:pt x="3335755" y="0"/>
                </a:lnTo>
                <a:close/>
              </a:path>
              <a:path w="3336290" h="2171065">
                <a:moveTo>
                  <a:pt x="3298317" y="582460"/>
                </a:moveTo>
                <a:lnTo>
                  <a:pt x="2797175" y="582460"/>
                </a:lnTo>
                <a:lnTo>
                  <a:pt x="2797175" y="1087869"/>
                </a:lnTo>
                <a:lnTo>
                  <a:pt x="3298317" y="582460"/>
                </a:lnTo>
                <a:close/>
              </a:path>
              <a:path w="3336290" h="2171065">
                <a:moveTo>
                  <a:pt x="3321304" y="29527"/>
                </a:moveTo>
                <a:lnTo>
                  <a:pt x="3305430" y="29527"/>
                </a:lnTo>
                <a:lnTo>
                  <a:pt x="2797175" y="524412"/>
                </a:lnTo>
                <a:lnTo>
                  <a:pt x="2797175" y="552221"/>
                </a:lnTo>
                <a:lnTo>
                  <a:pt x="3321304" y="552221"/>
                </a:lnTo>
                <a:lnTo>
                  <a:pt x="3321304" y="29527"/>
                </a:lnTo>
                <a:close/>
              </a:path>
            </a:pathLst>
          </a:custGeom>
          <a:solidFill>
            <a:srgbClr val="36D636"/>
          </a:solidFill>
        </p:spPr>
        <p:txBody>
          <a:bodyPr wrap="square" lIns="0" tIns="0" rIns="0" bIns="0" rtlCol="0"/>
          <a:lstStyle/>
          <a:p>
            <a:endParaRPr/>
          </a:p>
        </p:txBody>
      </p:sp>
      <p:sp>
        <p:nvSpPr>
          <p:cNvPr id="26" name="bg object 26"/>
          <p:cNvSpPr/>
          <p:nvPr/>
        </p:nvSpPr>
        <p:spPr>
          <a:xfrm>
            <a:off x="15656433" y="9899191"/>
            <a:ext cx="304165" cy="304165"/>
          </a:xfrm>
          <a:custGeom>
            <a:avLst/>
            <a:gdLst/>
            <a:ahLst/>
            <a:cxnLst/>
            <a:rect l="l" t="t" r="r" b="b"/>
            <a:pathLst>
              <a:path w="304165" h="304165">
                <a:moveTo>
                  <a:pt x="159766" y="0"/>
                </a:moveTo>
                <a:lnTo>
                  <a:pt x="144018" y="0"/>
                </a:lnTo>
                <a:lnTo>
                  <a:pt x="136017" y="718"/>
                </a:lnTo>
                <a:lnTo>
                  <a:pt x="97155" y="10081"/>
                </a:lnTo>
                <a:lnTo>
                  <a:pt x="62611" y="28798"/>
                </a:lnTo>
                <a:lnTo>
                  <a:pt x="33782" y="56158"/>
                </a:lnTo>
                <a:lnTo>
                  <a:pt x="12954" y="89996"/>
                </a:lnTo>
                <a:lnTo>
                  <a:pt x="2159" y="128155"/>
                </a:lnTo>
                <a:lnTo>
                  <a:pt x="635" y="136074"/>
                </a:lnTo>
                <a:lnTo>
                  <a:pt x="0" y="143996"/>
                </a:lnTo>
                <a:lnTo>
                  <a:pt x="0" y="151913"/>
                </a:lnTo>
                <a:lnTo>
                  <a:pt x="0" y="159832"/>
                </a:lnTo>
                <a:lnTo>
                  <a:pt x="635" y="167754"/>
                </a:lnTo>
                <a:lnTo>
                  <a:pt x="2159" y="175671"/>
                </a:lnTo>
                <a:lnTo>
                  <a:pt x="3556" y="183595"/>
                </a:lnTo>
                <a:lnTo>
                  <a:pt x="4953" y="190793"/>
                </a:lnTo>
                <a:lnTo>
                  <a:pt x="7874" y="198710"/>
                </a:lnTo>
                <a:lnTo>
                  <a:pt x="10033" y="205913"/>
                </a:lnTo>
                <a:lnTo>
                  <a:pt x="13589" y="213112"/>
                </a:lnTo>
                <a:lnTo>
                  <a:pt x="16510" y="220310"/>
                </a:lnTo>
                <a:lnTo>
                  <a:pt x="20828" y="227509"/>
                </a:lnTo>
                <a:lnTo>
                  <a:pt x="44577" y="259189"/>
                </a:lnTo>
                <a:lnTo>
                  <a:pt x="56896" y="269269"/>
                </a:lnTo>
                <a:lnTo>
                  <a:pt x="62611" y="274310"/>
                </a:lnTo>
                <a:lnTo>
                  <a:pt x="97917" y="293027"/>
                </a:lnTo>
                <a:lnTo>
                  <a:pt x="105029" y="295905"/>
                </a:lnTo>
                <a:lnTo>
                  <a:pt x="113030" y="298068"/>
                </a:lnTo>
                <a:lnTo>
                  <a:pt x="120142" y="299506"/>
                </a:lnTo>
                <a:lnTo>
                  <a:pt x="128143" y="300945"/>
                </a:lnTo>
                <a:lnTo>
                  <a:pt x="136017" y="302389"/>
                </a:lnTo>
                <a:lnTo>
                  <a:pt x="144018" y="303108"/>
                </a:lnTo>
                <a:lnTo>
                  <a:pt x="151892" y="303108"/>
                </a:lnTo>
                <a:lnTo>
                  <a:pt x="151892" y="303827"/>
                </a:lnTo>
                <a:lnTo>
                  <a:pt x="159766" y="303827"/>
                </a:lnTo>
                <a:lnTo>
                  <a:pt x="167767" y="303108"/>
                </a:lnTo>
                <a:lnTo>
                  <a:pt x="183515" y="300226"/>
                </a:lnTo>
                <a:lnTo>
                  <a:pt x="190754" y="298787"/>
                </a:lnTo>
                <a:lnTo>
                  <a:pt x="198628" y="295905"/>
                </a:lnTo>
                <a:lnTo>
                  <a:pt x="205867" y="293747"/>
                </a:lnTo>
                <a:lnTo>
                  <a:pt x="213106" y="290145"/>
                </a:lnTo>
                <a:lnTo>
                  <a:pt x="220218" y="287268"/>
                </a:lnTo>
                <a:lnTo>
                  <a:pt x="227457" y="282947"/>
                </a:lnTo>
                <a:lnTo>
                  <a:pt x="233934" y="279350"/>
                </a:lnTo>
                <a:lnTo>
                  <a:pt x="241173" y="274310"/>
                </a:lnTo>
                <a:lnTo>
                  <a:pt x="246888" y="269989"/>
                </a:lnTo>
                <a:lnTo>
                  <a:pt x="253365" y="264229"/>
                </a:lnTo>
                <a:lnTo>
                  <a:pt x="259207" y="259189"/>
                </a:lnTo>
                <a:lnTo>
                  <a:pt x="264160" y="253429"/>
                </a:lnTo>
                <a:lnTo>
                  <a:pt x="269240" y="246950"/>
                </a:lnTo>
                <a:lnTo>
                  <a:pt x="274320" y="241190"/>
                </a:lnTo>
                <a:lnTo>
                  <a:pt x="292989" y="205913"/>
                </a:lnTo>
                <a:lnTo>
                  <a:pt x="295910" y="198710"/>
                </a:lnTo>
                <a:lnTo>
                  <a:pt x="298069" y="190793"/>
                </a:lnTo>
                <a:lnTo>
                  <a:pt x="299466" y="183595"/>
                </a:lnTo>
                <a:lnTo>
                  <a:pt x="300863" y="175671"/>
                </a:lnTo>
                <a:lnTo>
                  <a:pt x="302387" y="167754"/>
                </a:lnTo>
                <a:lnTo>
                  <a:pt x="303022" y="159832"/>
                </a:lnTo>
                <a:lnTo>
                  <a:pt x="303022" y="151913"/>
                </a:lnTo>
                <a:lnTo>
                  <a:pt x="303784" y="151913"/>
                </a:lnTo>
                <a:lnTo>
                  <a:pt x="303784" y="143996"/>
                </a:lnTo>
                <a:lnTo>
                  <a:pt x="303022" y="136074"/>
                </a:lnTo>
                <a:lnTo>
                  <a:pt x="293751" y="97194"/>
                </a:lnTo>
                <a:lnTo>
                  <a:pt x="274955" y="62636"/>
                </a:lnTo>
                <a:lnTo>
                  <a:pt x="247650" y="33839"/>
                </a:lnTo>
                <a:lnTo>
                  <a:pt x="213741" y="12962"/>
                </a:lnTo>
                <a:lnTo>
                  <a:pt x="183515" y="3601"/>
                </a:lnTo>
                <a:lnTo>
                  <a:pt x="167767" y="718"/>
                </a:lnTo>
                <a:lnTo>
                  <a:pt x="159766" y="0"/>
                </a:lnTo>
                <a:close/>
              </a:path>
            </a:pathLst>
          </a:custGeom>
          <a:solidFill>
            <a:srgbClr val="959595"/>
          </a:solidFill>
        </p:spPr>
        <p:txBody>
          <a:bodyPr wrap="square" lIns="0" tIns="0" rIns="0" bIns="0" rtlCol="0"/>
          <a:lstStyle/>
          <a:p>
            <a:endParaRPr/>
          </a:p>
        </p:txBody>
      </p:sp>
      <p:sp>
        <p:nvSpPr>
          <p:cNvPr id="27" name="bg object 27"/>
          <p:cNvSpPr/>
          <p:nvPr/>
        </p:nvSpPr>
        <p:spPr>
          <a:xfrm>
            <a:off x="15656492" y="9899192"/>
            <a:ext cx="304165" cy="304165"/>
          </a:xfrm>
          <a:custGeom>
            <a:avLst/>
            <a:gdLst/>
            <a:ahLst/>
            <a:cxnLst/>
            <a:rect l="l" t="t" r="r" b="b"/>
            <a:pathLst>
              <a:path w="304165" h="304165">
                <a:moveTo>
                  <a:pt x="0" y="151913"/>
                </a:moveTo>
                <a:lnTo>
                  <a:pt x="0" y="143996"/>
                </a:lnTo>
                <a:lnTo>
                  <a:pt x="635" y="136073"/>
                </a:lnTo>
                <a:lnTo>
                  <a:pt x="2159" y="128156"/>
                </a:lnTo>
                <a:lnTo>
                  <a:pt x="3556" y="120232"/>
                </a:lnTo>
                <a:lnTo>
                  <a:pt x="16510" y="82797"/>
                </a:lnTo>
                <a:lnTo>
                  <a:pt x="20066" y="75599"/>
                </a:lnTo>
                <a:lnTo>
                  <a:pt x="44577" y="44638"/>
                </a:lnTo>
                <a:lnTo>
                  <a:pt x="76328" y="20160"/>
                </a:lnTo>
                <a:lnTo>
                  <a:pt x="112270" y="5040"/>
                </a:lnTo>
                <a:lnTo>
                  <a:pt x="128145" y="2162"/>
                </a:lnTo>
                <a:lnTo>
                  <a:pt x="136019" y="718"/>
                </a:lnTo>
                <a:lnTo>
                  <a:pt x="143893" y="0"/>
                </a:lnTo>
                <a:lnTo>
                  <a:pt x="151895" y="0"/>
                </a:lnTo>
                <a:lnTo>
                  <a:pt x="159769" y="0"/>
                </a:lnTo>
                <a:lnTo>
                  <a:pt x="167770" y="718"/>
                </a:lnTo>
                <a:lnTo>
                  <a:pt x="175644" y="2162"/>
                </a:lnTo>
                <a:lnTo>
                  <a:pt x="183518" y="3601"/>
                </a:lnTo>
                <a:lnTo>
                  <a:pt x="220984" y="16559"/>
                </a:lnTo>
                <a:lnTo>
                  <a:pt x="234700" y="24482"/>
                </a:lnTo>
                <a:lnTo>
                  <a:pt x="241177" y="28798"/>
                </a:lnTo>
                <a:lnTo>
                  <a:pt x="270007" y="56157"/>
                </a:lnTo>
                <a:lnTo>
                  <a:pt x="290835" y="89995"/>
                </a:lnTo>
                <a:lnTo>
                  <a:pt x="301631" y="128156"/>
                </a:lnTo>
                <a:lnTo>
                  <a:pt x="303028" y="136073"/>
                </a:lnTo>
                <a:lnTo>
                  <a:pt x="303790" y="143996"/>
                </a:lnTo>
                <a:lnTo>
                  <a:pt x="303790" y="151913"/>
                </a:lnTo>
                <a:lnTo>
                  <a:pt x="303028" y="151913"/>
                </a:lnTo>
                <a:lnTo>
                  <a:pt x="303028" y="159831"/>
                </a:lnTo>
                <a:lnTo>
                  <a:pt x="302393" y="167753"/>
                </a:lnTo>
                <a:lnTo>
                  <a:pt x="300869" y="175671"/>
                </a:lnTo>
                <a:lnTo>
                  <a:pt x="299471" y="183594"/>
                </a:lnTo>
                <a:lnTo>
                  <a:pt x="298074" y="190792"/>
                </a:lnTo>
                <a:lnTo>
                  <a:pt x="295915" y="198709"/>
                </a:lnTo>
                <a:lnTo>
                  <a:pt x="292994" y="205913"/>
                </a:lnTo>
                <a:lnTo>
                  <a:pt x="290073" y="213831"/>
                </a:lnTo>
                <a:lnTo>
                  <a:pt x="269245" y="246949"/>
                </a:lnTo>
                <a:lnTo>
                  <a:pt x="264165" y="253429"/>
                </a:lnTo>
                <a:lnTo>
                  <a:pt x="259212" y="259188"/>
                </a:lnTo>
                <a:lnTo>
                  <a:pt x="253370" y="264229"/>
                </a:lnTo>
                <a:lnTo>
                  <a:pt x="246892" y="269988"/>
                </a:lnTo>
                <a:lnTo>
                  <a:pt x="241177" y="274309"/>
                </a:lnTo>
                <a:lnTo>
                  <a:pt x="233938" y="279350"/>
                </a:lnTo>
                <a:lnTo>
                  <a:pt x="227461" y="282946"/>
                </a:lnTo>
                <a:lnTo>
                  <a:pt x="220222" y="287267"/>
                </a:lnTo>
                <a:lnTo>
                  <a:pt x="213110" y="290145"/>
                </a:lnTo>
                <a:lnTo>
                  <a:pt x="205871" y="293746"/>
                </a:lnTo>
                <a:lnTo>
                  <a:pt x="198631" y="295904"/>
                </a:lnTo>
                <a:lnTo>
                  <a:pt x="190757" y="298787"/>
                </a:lnTo>
                <a:lnTo>
                  <a:pt x="183518" y="300225"/>
                </a:lnTo>
                <a:lnTo>
                  <a:pt x="175644" y="301664"/>
                </a:lnTo>
                <a:lnTo>
                  <a:pt x="167770" y="303108"/>
                </a:lnTo>
                <a:lnTo>
                  <a:pt x="159769" y="303827"/>
                </a:lnTo>
                <a:lnTo>
                  <a:pt x="151895" y="303827"/>
                </a:lnTo>
                <a:lnTo>
                  <a:pt x="151895" y="303108"/>
                </a:lnTo>
                <a:lnTo>
                  <a:pt x="143893" y="303108"/>
                </a:lnTo>
                <a:lnTo>
                  <a:pt x="136019" y="302388"/>
                </a:lnTo>
                <a:lnTo>
                  <a:pt x="128145" y="300945"/>
                </a:lnTo>
                <a:lnTo>
                  <a:pt x="120144" y="299506"/>
                </a:lnTo>
                <a:lnTo>
                  <a:pt x="113032" y="298067"/>
                </a:lnTo>
                <a:lnTo>
                  <a:pt x="105031" y="295904"/>
                </a:lnTo>
                <a:lnTo>
                  <a:pt x="97918" y="293027"/>
                </a:lnTo>
                <a:lnTo>
                  <a:pt x="89917" y="290145"/>
                </a:lnTo>
                <a:lnTo>
                  <a:pt x="56770" y="269269"/>
                </a:lnTo>
                <a:lnTo>
                  <a:pt x="50293" y="264229"/>
                </a:lnTo>
                <a:lnTo>
                  <a:pt x="24384" y="233992"/>
                </a:lnTo>
                <a:lnTo>
                  <a:pt x="20828" y="227507"/>
                </a:lnTo>
                <a:lnTo>
                  <a:pt x="16510" y="220309"/>
                </a:lnTo>
                <a:lnTo>
                  <a:pt x="13589" y="213111"/>
                </a:lnTo>
                <a:lnTo>
                  <a:pt x="10033" y="205913"/>
                </a:lnTo>
                <a:lnTo>
                  <a:pt x="7874" y="198709"/>
                </a:lnTo>
                <a:lnTo>
                  <a:pt x="4953" y="190792"/>
                </a:lnTo>
                <a:lnTo>
                  <a:pt x="3556" y="183594"/>
                </a:lnTo>
                <a:lnTo>
                  <a:pt x="2159" y="175671"/>
                </a:lnTo>
                <a:lnTo>
                  <a:pt x="635" y="167753"/>
                </a:lnTo>
                <a:lnTo>
                  <a:pt x="0" y="159831"/>
                </a:lnTo>
                <a:lnTo>
                  <a:pt x="0" y="151913"/>
                </a:lnTo>
                <a:close/>
              </a:path>
            </a:pathLst>
          </a:custGeom>
          <a:ln w="18719">
            <a:solidFill>
              <a:srgbClr val="959595"/>
            </a:solidFill>
          </a:ln>
        </p:spPr>
        <p:txBody>
          <a:bodyPr wrap="square" lIns="0" tIns="0" rIns="0" bIns="0" rtlCol="0"/>
          <a:lstStyle/>
          <a:p>
            <a:endParaRPr/>
          </a:p>
        </p:txBody>
      </p:sp>
      <p:sp>
        <p:nvSpPr>
          <p:cNvPr id="28" name="bg object 28"/>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29" name="bg object 29"/>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a:xfrm>
            <a:off x="1857324" y="3135312"/>
            <a:ext cx="14586051" cy="3968750"/>
          </a:xfrm>
          <a:prstGeom prst="rect">
            <a:avLst/>
          </a:prstGeom>
        </p:spPr>
        <p:txBody>
          <a:bodyPr wrap="square" lIns="0" tIns="0" rIns="0" bIns="0">
            <a:spAutoFit/>
          </a:bodyPr>
          <a:lstStyle>
            <a:lvl1pPr>
              <a:defRPr sz="8600" b="1" i="0">
                <a:solidFill>
                  <a:schemeClr val="tx1"/>
                </a:solidFill>
                <a:latin typeface="Arial"/>
                <a:cs typeface="Arial"/>
              </a:defRPr>
            </a:lvl1pPr>
          </a:lstStyle>
          <a:p>
            <a:endParaRPr/>
          </a:p>
        </p:txBody>
      </p:sp>
      <p:sp>
        <p:nvSpPr>
          <p:cNvPr id="3" name="Holder 3"/>
          <p:cNvSpPr>
            <a:spLocks noGrp="1"/>
          </p:cNvSpPr>
          <p:nvPr>
            <p:ph type="body" idx="1"/>
          </p:nvPr>
        </p:nvSpPr>
        <p:spPr>
          <a:xfrm>
            <a:off x="4945059" y="3302386"/>
            <a:ext cx="8410581" cy="2873375"/>
          </a:xfrm>
          <a:prstGeom prst="rect">
            <a:avLst/>
          </a:prstGeom>
        </p:spPr>
        <p:txBody>
          <a:bodyPr wrap="square" lIns="0" tIns="0" rIns="0" bIns="0">
            <a:spAutoFit/>
          </a:bodyPr>
          <a:lstStyle>
            <a:lvl1pPr>
              <a:defRPr sz="3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7324" y="3135312"/>
            <a:ext cx="14586051" cy="2043508"/>
          </a:xfrm>
          <a:prstGeom prst="rect">
            <a:avLst/>
          </a:prstGeom>
        </p:spPr>
        <p:txBody>
          <a:bodyPr vert="horz" wrap="square" lIns="0" tIns="12065" rIns="0" bIns="0" rtlCol="0">
            <a:spAutoFit/>
          </a:bodyPr>
          <a:lstStyle/>
          <a:p>
            <a:pPr marR="5080" algn="ctr">
              <a:lnSpc>
                <a:spcPct val="100299"/>
              </a:lnSpc>
              <a:spcBef>
                <a:spcPts val="95"/>
              </a:spcBef>
            </a:pPr>
            <a:r>
              <a:rPr lang="en-US" sz="6600" dirty="0"/>
              <a:t>Real Time Shopping Mall Safety and Security System</a:t>
            </a:r>
            <a:endParaRPr sz="6600" spc="-819" dirty="0"/>
          </a:p>
        </p:txBody>
      </p:sp>
      <p:pic>
        <p:nvPicPr>
          <p:cNvPr id="3" name="Google Shape;65;g2e212e539b3_1_0">
            <a:extLst>
              <a:ext uri="{FF2B5EF4-FFF2-40B4-BE49-F238E27FC236}">
                <a16:creationId xmlns:a16="http://schemas.microsoft.com/office/drawing/2014/main" id="{81361BA0-26D4-3966-64B7-9356BCF203FC}"/>
              </a:ext>
            </a:extLst>
          </p:cNvPr>
          <p:cNvPicPr preferRelativeResize="0"/>
          <p:nvPr/>
        </p:nvPicPr>
        <p:blipFill rotWithShape="1">
          <a:blip r:embed="rId2">
            <a:alphaModFix/>
          </a:blip>
          <a:srcRect l="17855" t="14045" r="10720"/>
          <a:stretch/>
        </p:blipFill>
        <p:spPr>
          <a:xfrm>
            <a:off x="0" y="11319"/>
            <a:ext cx="3206750" cy="2402267"/>
          </a:xfrm>
          <a:prstGeom prst="rect">
            <a:avLst/>
          </a:prstGeom>
          <a:noFill/>
          <a:ln>
            <a:noFill/>
          </a:ln>
        </p:spPr>
      </p:pic>
      <p:pic>
        <p:nvPicPr>
          <p:cNvPr id="4" name="Google Shape;70;g2e212e539b3_1_0">
            <a:extLst>
              <a:ext uri="{FF2B5EF4-FFF2-40B4-BE49-F238E27FC236}">
                <a16:creationId xmlns:a16="http://schemas.microsoft.com/office/drawing/2014/main" id="{437A76A0-F3CD-D1BD-E656-CF8E3D8F09AD}"/>
              </a:ext>
            </a:extLst>
          </p:cNvPr>
          <p:cNvPicPr preferRelativeResize="0"/>
          <p:nvPr/>
        </p:nvPicPr>
        <p:blipFill>
          <a:blip r:embed="rId3">
            <a:alphaModFix/>
          </a:blip>
          <a:stretch>
            <a:fillRect/>
          </a:stretch>
        </p:blipFill>
        <p:spPr>
          <a:xfrm>
            <a:off x="6558201" y="659635"/>
            <a:ext cx="5184250" cy="2327065"/>
          </a:xfrm>
          <a:prstGeom prst="rect">
            <a:avLst/>
          </a:prstGeom>
          <a:noFill/>
          <a:ln>
            <a:noFill/>
          </a:ln>
        </p:spPr>
      </p:pic>
      <p:sp>
        <p:nvSpPr>
          <p:cNvPr id="5" name="Google Shape;67;g2e212e539b3_1_0">
            <a:extLst>
              <a:ext uri="{FF2B5EF4-FFF2-40B4-BE49-F238E27FC236}">
                <a16:creationId xmlns:a16="http://schemas.microsoft.com/office/drawing/2014/main" id="{2AE440D7-933A-1BA7-16DF-1FA9640DB8A4}"/>
              </a:ext>
            </a:extLst>
          </p:cNvPr>
          <p:cNvSpPr/>
          <p:nvPr/>
        </p:nvSpPr>
        <p:spPr>
          <a:xfrm>
            <a:off x="768350" y="6826250"/>
            <a:ext cx="6934200" cy="2402267"/>
          </a:xfrm>
          <a:prstGeom prst="rect">
            <a:avLst/>
          </a:prstGeom>
          <a:noFill/>
          <a:ln>
            <a:noFill/>
          </a:ln>
        </p:spPr>
        <p:txBody>
          <a:bodyPr spcFirstLastPara="1" wrap="square" lIns="137245" tIns="68598" rIns="137245" bIns="68598" anchor="t" anchorCtr="0">
            <a:noAutofit/>
          </a:bodyPr>
          <a:lstStyle/>
          <a:p>
            <a:pPr marL="127089" defTabSz="1830080">
              <a:buClr>
                <a:srgbClr val="202729"/>
              </a:buClr>
              <a:buSzPts val="1400"/>
            </a:pPr>
            <a:r>
              <a:rPr lang="en-GB" sz="2802" b="1" kern="0" dirty="0">
                <a:solidFill>
                  <a:srgbClr val="202729"/>
                </a:solidFill>
                <a:latin typeface="Times New Roman"/>
                <a:ea typeface="Times New Roman"/>
                <a:cs typeface="Times New Roman"/>
                <a:sym typeface="Times New Roman"/>
              </a:rPr>
              <a:t>Group Members:</a:t>
            </a:r>
            <a:endParaRPr sz="2202" kern="0" dirty="0">
              <a:solidFill>
                <a:srgbClr val="000000"/>
              </a:solidFill>
              <a:latin typeface="Times New Roman"/>
              <a:ea typeface="Times New Roman"/>
              <a:cs typeface="Times New Roman"/>
              <a:sym typeface="Times New Roman"/>
            </a:endParaRPr>
          </a:p>
          <a:p>
            <a:pPr marL="127089" defTabSz="1830080">
              <a:buClr>
                <a:srgbClr val="202729"/>
              </a:buClr>
              <a:buSzPts val="1200"/>
            </a:pPr>
            <a:endParaRPr sz="2402" b="1" kern="0" dirty="0">
              <a:solidFill>
                <a:srgbClr val="202729"/>
              </a:solidFill>
              <a:latin typeface="Times New Roman"/>
              <a:ea typeface="Times New Roman"/>
              <a:cs typeface="Times New Roman"/>
              <a:sym typeface="Times New Roman"/>
            </a:endParaRPr>
          </a:p>
          <a:p>
            <a:pPr marL="915040" indent="-610027" defTabSz="1830080">
              <a:buClr>
                <a:srgbClr val="202729"/>
              </a:buClr>
              <a:buSzPts val="1200"/>
              <a:buFont typeface="Times New Roman"/>
              <a:buChar char="●"/>
            </a:pPr>
            <a:r>
              <a:rPr lang="en-GB" sz="2402" b="1" kern="0" dirty="0">
                <a:solidFill>
                  <a:srgbClr val="202729"/>
                </a:solidFill>
                <a:latin typeface="Times New Roman"/>
                <a:ea typeface="Times New Roman"/>
                <a:cs typeface="Times New Roman"/>
                <a:sym typeface="Times New Roman"/>
              </a:rPr>
              <a:t>Hassan Afridi ( 1452-2020)</a:t>
            </a:r>
            <a:endParaRPr sz="2402" kern="0" dirty="0">
              <a:solidFill>
                <a:srgbClr val="000000"/>
              </a:solidFill>
              <a:latin typeface="Times New Roman"/>
              <a:ea typeface="Times New Roman"/>
              <a:cs typeface="Times New Roman"/>
              <a:sym typeface="Times New Roman"/>
            </a:endParaRPr>
          </a:p>
          <a:p>
            <a:pPr marL="915040" indent="-610027" defTabSz="1830080">
              <a:buClr>
                <a:srgbClr val="202729"/>
              </a:buClr>
              <a:buSzPts val="1200"/>
              <a:buFont typeface="Times New Roman"/>
              <a:buChar char="●"/>
            </a:pPr>
            <a:r>
              <a:rPr lang="en-GB" sz="2402" b="1" kern="0" dirty="0">
                <a:solidFill>
                  <a:srgbClr val="202729"/>
                </a:solidFill>
                <a:latin typeface="Times New Roman"/>
                <a:ea typeface="Times New Roman"/>
                <a:cs typeface="Times New Roman"/>
                <a:sym typeface="Times New Roman"/>
              </a:rPr>
              <a:t>Mubashir Kamal Mallick ( 899-2020)</a:t>
            </a:r>
            <a:endParaRPr sz="2402" kern="0" dirty="0">
              <a:solidFill>
                <a:srgbClr val="000000"/>
              </a:solidFill>
              <a:latin typeface="Times New Roman"/>
              <a:ea typeface="Times New Roman"/>
              <a:cs typeface="Times New Roman"/>
              <a:sym typeface="Times New Roman"/>
            </a:endParaRPr>
          </a:p>
          <a:p>
            <a:pPr marL="915040" indent="-610027" defTabSz="1830080">
              <a:buClr>
                <a:srgbClr val="202729"/>
              </a:buClr>
              <a:buSzPts val="1200"/>
              <a:buFont typeface="Times New Roman"/>
              <a:buChar char="●"/>
            </a:pPr>
            <a:r>
              <a:rPr lang="en-GB" sz="2402" b="1" kern="0" dirty="0">
                <a:solidFill>
                  <a:srgbClr val="202729"/>
                </a:solidFill>
                <a:latin typeface="Times New Roman"/>
                <a:ea typeface="Times New Roman"/>
                <a:cs typeface="Times New Roman"/>
                <a:sym typeface="Times New Roman"/>
              </a:rPr>
              <a:t>Muhammad Umar Hameed ( 1169-2020)	</a:t>
            </a:r>
            <a:endParaRPr sz="2202" kern="0" dirty="0">
              <a:solidFill>
                <a:srgbClr val="000000"/>
              </a:solidFill>
              <a:latin typeface="Arial"/>
              <a:ea typeface="Arial"/>
              <a:cs typeface="Arial"/>
              <a:sym typeface="Arial"/>
            </a:endParaRPr>
          </a:p>
        </p:txBody>
      </p:sp>
      <p:sp>
        <p:nvSpPr>
          <p:cNvPr id="6" name="Google Shape;68;g2e212e539b3_1_0">
            <a:extLst>
              <a:ext uri="{FF2B5EF4-FFF2-40B4-BE49-F238E27FC236}">
                <a16:creationId xmlns:a16="http://schemas.microsoft.com/office/drawing/2014/main" id="{05524345-54B4-E0C8-E306-C5294476145E}"/>
              </a:ext>
            </a:extLst>
          </p:cNvPr>
          <p:cNvSpPr/>
          <p:nvPr/>
        </p:nvSpPr>
        <p:spPr>
          <a:xfrm>
            <a:off x="11771992" y="6826250"/>
            <a:ext cx="4773313" cy="2033011"/>
          </a:xfrm>
          <a:prstGeom prst="rect">
            <a:avLst/>
          </a:prstGeom>
          <a:noFill/>
          <a:ln>
            <a:noFill/>
          </a:ln>
        </p:spPr>
        <p:txBody>
          <a:bodyPr spcFirstLastPara="1" wrap="square" lIns="137245" tIns="68598" rIns="137245" bIns="68598" anchor="t" anchorCtr="0">
            <a:noAutofit/>
          </a:bodyPr>
          <a:lstStyle/>
          <a:p>
            <a:pPr marL="127089" defTabSz="1830080">
              <a:buClr>
                <a:srgbClr val="202729"/>
              </a:buClr>
              <a:buSzPts val="1400"/>
            </a:pPr>
            <a:r>
              <a:rPr lang="en-GB" sz="2802" b="1" kern="0" dirty="0">
                <a:solidFill>
                  <a:srgbClr val="202729"/>
                </a:solidFill>
                <a:latin typeface="Times New Roman"/>
                <a:ea typeface="Times New Roman"/>
                <a:cs typeface="Times New Roman"/>
                <a:sym typeface="Times New Roman"/>
              </a:rPr>
              <a:t>Supervisor Name :</a:t>
            </a:r>
            <a:endParaRPr sz="2202" kern="0" dirty="0">
              <a:solidFill>
                <a:srgbClr val="000000"/>
              </a:solidFill>
              <a:latin typeface="Times New Roman"/>
              <a:ea typeface="Times New Roman"/>
              <a:cs typeface="Times New Roman"/>
              <a:sym typeface="Times New Roman"/>
            </a:endParaRPr>
          </a:p>
          <a:p>
            <a:pPr marL="127089" defTabSz="1830080">
              <a:buClr>
                <a:srgbClr val="202729"/>
              </a:buClr>
              <a:buSzPts val="1200"/>
            </a:pPr>
            <a:r>
              <a:rPr lang="en-GB" sz="2402" b="1" kern="0" dirty="0">
                <a:solidFill>
                  <a:srgbClr val="202729"/>
                </a:solidFill>
                <a:latin typeface="Times New Roman"/>
                <a:ea typeface="Times New Roman"/>
                <a:cs typeface="Times New Roman"/>
                <a:sym typeface="Times New Roman"/>
              </a:rPr>
              <a:t>Miss Erum Mumtaz</a:t>
            </a:r>
            <a:endParaRPr sz="2402" b="1" kern="0" dirty="0">
              <a:solidFill>
                <a:srgbClr val="202729"/>
              </a:solidFill>
              <a:latin typeface="Times New Roman"/>
              <a:ea typeface="Times New Roman"/>
              <a:cs typeface="Times New Roman"/>
              <a:sym typeface="Times New Roman"/>
            </a:endParaRPr>
          </a:p>
          <a:p>
            <a:pPr marL="127089" defTabSz="1830080">
              <a:buClr>
                <a:srgbClr val="202729"/>
              </a:buClr>
              <a:buSzPts val="1200"/>
            </a:pPr>
            <a:endParaRPr sz="2402" b="1" kern="0" dirty="0">
              <a:solidFill>
                <a:srgbClr val="202729"/>
              </a:solidFill>
              <a:latin typeface="Times New Roman"/>
              <a:ea typeface="Times New Roman"/>
              <a:cs typeface="Times New Roman"/>
              <a:sym typeface="Times New Roman"/>
            </a:endParaRPr>
          </a:p>
          <a:p>
            <a:pPr marL="127089" defTabSz="1830080">
              <a:buClr>
                <a:srgbClr val="202729"/>
              </a:buClr>
              <a:buSzPts val="1200"/>
            </a:pPr>
            <a:r>
              <a:rPr lang="en-GB" sz="2402" b="1" kern="0" dirty="0">
                <a:solidFill>
                  <a:srgbClr val="202729"/>
                </a:solidFill>
                <a:latin typeface="Times New Roman"/>
                <a:ea typeface="Times New Roman"/>
                <a:cs typeface="Times New Roman"/>
                <a:sym typeface="Times New Roman"/>
              </a:rPr>
              <a:t>Co Supervisor Name:</a:t>
            </a:r>
            <a:br>
              <a:rPr lang="en-GB" sz="2402" b="1" kern="0" dirty="0">
                <a:solidFill>
                  <a:srgbClr val="202729"/>
                </a:solidFill>
                <a:latin typeface="Times New Roman"/>
                <a:ea typeface="Times New Roman"/>
                <a:cs typeface="Times New Roman"/>
                <a:sym typeface="Times New Roman"/>
              </a:rPr>
            </a:br>
            <a:r>
              <a:rPr lang="en-GB" sz="2402" b="1" kern="0" dirty="0">
                <a:solidFill>
                  <a:srgbClr val="202729"/>
                </a:solidFill>
                <a:latin typeface="Times New Roman"/>
                <a:ea typeface="Times New Roman"/>
                <a:cs typeface="Times New Roman"/>
                <a:sym typeface="Times New Roman"/>
              </a:rPr>
              <a:t>Sir Talha</a:t>
            </a:r>
            <a:endParaRPr sz="2202" kern="0" dirty="0">
              <a:solidFill>
                <a:srgbClr val="00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E00587B4-ACE6-8755-A6CB-9EDD51C90173}"/>
              </a:ext>
            </a:extLst>
          </p:cNvPr>
          <p:cNvSpPr txBox="1"/>
          <p:nvPr/>
        </p:nvSpPr>
        <p:spPr>
          <a:xfrm>
            <a:off x="4575013" y="5454650"/>
            <a:ext cx="9150626" cy="1077218"/>
          </a:xfrm>
          <a:prstGeom prst="rect">
            <a:avLst/>
          </a:prstGeom>
          <a:noFill/>
        </p:spPr>
        <p:txBody>
          <a:bodyPr wrap="square">
            <a:spAutoFit/>
          </a:bodyPr>
          <a:lstStyle/>
          <a:p>
            <a:pPr marL="127089" indent="0" algn="ctr">
              <a:buNone/>
            </a:pPr>
            <a:r>
              <a:rPr lang="en-US" sz="3200" dirty="0">
                <a:latin typeface="Times New Roman"/>
                <a:ea typeface="Times New Roman"/>
                <a:cs typeface="Times New Roman"/>
                <a:sym typeface="Times New Roman"/>
              </a:rPr>
              <a:t>Computing Department, FCIT </a:t>
            </a:r>
            <a:endParaRPr lang="en-US" sz="3200" dirty="0"/>
          </a:p>
          <a:p>
            <a:pPr marL="127089" indent="0" algn="ctr">
              <a:buNone/>
            </a:pPr>
            <a:r>
              <a:rPr lang="en-US" sz="3200" dirty="0">
                <a:latin typeface="Times New Roman"/>
                <a:ea typeface="Times New Roman"/>
                <a:cs typeface="Times New Roman"/>
                <a:sym typeface="Times New Roman"/>
              </a:rPr>
              <a:t>BSCS 8</a:t>
            </a:r>
            <a:r>
              <a:rPr lang="en-US" sz="3200" baseline="30000" dirty="0">
                <a:latin typeface="Times New Roman"/>
                <a:ea typeface="Times New Roman"/>
                <a:cs typeface="Times New Roman"/>
                <a:sym typeface="Times New Roman"/>
              </a:rPr>
              <a:t>th</a:t>
            </a:r>
            <a:r>
              <a:rPr lang="en-US" sz="3200" dirty="0">
                <a:latin typeface="Times New Roman"/>
                <a:ea typeface="Times New Roman"/>
                <a:cs typeface="Times New Roman"/>
                <a:sym typeface="Times New Roman"/>
              </a:rPr>
              <a:t> semester</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7A3DE8C-906D-612B-9D02-9D467007F39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2" name="object 2"/>
          <p:cNvGrpSpPr/>
          <p:nvPr/>
        </p:nvGrpSpPr>
        <p:grpSpPr>
          <a:xfrm>
            <a:off x="17036623" y="0"/>
            <a:ext cx="1019175" cy="1016635"/>
            <a:chOff x="17036623" y="0"/>
            <a:chExt cx="1019175" cy="1016635"/>
          </a:xfrm>
        </p:grpSpPr>
        <p:sp>
          <p:nvSpPr>
            <p:cNvPr id="3" name="object 3"/>
            <p:cNvSpPr/>
            <p:nvPr/>
          </p:nvSpPr>
          <p:spPr>
            <a:xfrm>
              <a:off x="17045939" y="0"/>
              <a:ext cx="1000125" cy="998219"/>
            </a:xfrm>
            <a:custGeom>
              <a:avLst/>
              <a:gdLst/>
              <a:ahLst/>
              <a:cxnLst/>
              <a:rect l="l" t="t" r="r" b="b"/>
              <a:pathLst>
                <a:path w="1000125" h="998219">
                  <a:moveTo>
                    <a:pt x="499745" y="0"/>
                  </a:moveTo>
                  <a:lnTo>
                    <a:pt x="497216" y="43789"/>
                  </a:lnTo>
                  <a:lnTo>
                    <a:pt x="489830" y="87288"/>
                  </a:lnTo>
                  <a:lnTo>
                    <a:pt x="477886" y="130192"/>
                  </a:lnTo>
                  <a:lnTo>
                    <a:pt x="461684" y="172195"/>
                  </a:lnTo>
                  <a:lnTo>
                    <a:pt x="441524" y="212993"/>
                  </a:lnTo>
                  <a:lnTo>
                    <a:pt x="417705" y="252280"/>
                  </a:lnTo>
                  <a:lnTo>
                    <a:pt x="390529" y="289751"/>
                  </a:lnTo>
                  <a:lnTo>
                    <a:pt x="360293" y="325102"/>
                  </a:lnTo>
                  <a:lnTo>
                    <a:pt x="327299" y="358027"/>
                  </a:lnTo>
                  <a:lnTo>
                    <a:pt x="291845" y="388221"/>
                  </a:lnTo>
                  <a:lnTo>
                    <a:pt x="254232" y="415378"/>
                  </a:lnTo>
                  <a:lnTo>
                    <a:pt x="214760" y="439195"/>
                  </a:lnTo>
                  <a:lnTo>
                    <a:pt x="173728" y="459365"/>
                  </a:lnTo>
                  <a:lnTo>
                    <a:pt x="131436" y="475585"/>
                  </a:lnTo>
                  <a:lnTo>
                    <a:pt x="88184" y="487548"/>
                  </a:lnTo>
                  <a:lnTo>
                    <a:pt x="44272" y="494949"/>
                  </a:lnTo>
                  <a:lnTo>
                    <a:pt x="0" y="497484"/>
                  </a:lnTo>
                  <a:lnTo>
                    <a:pt x="44272" y="500041"/>
                  </a:lnTo>
                  <a:lnTo>
                    <a:pt x="88184" y="507504"/>
                  </a:lnTo>
                  <a:lnTo>
                    <a:pt x="131436" y="519565"/>
                  </a:lnTo>
                  <a:lnTo>
                    <a:pt x="173728" y="535914"/>
                  </a:lnTo>
                  <a:lnTo>
                    <a:pt x="214760" y="556241"/>
                  </a:lnTo>
                  <a:lnTo>
                    <a:pt x="254232" y="580238"/>
                  </a:lnTo>
                  <a:lnTo>
                    <a:pt x="291845" y="607594"/>
                  </a:lnTo>
                  <a:lnTo>
                    <a:pt x="327299" y="638000"/>
                  </a:lnTo>
                  <a:lnTo>
                    <a:pt x="360293" y="671146"/>
                  </a:lnTo>
                  <a:lnTo>
                    <a:pt x="390529" y="706723"/>
                  </a:lnTo>
                  <a:lnTo>
                    <a:pt x="417705" y="744422"/>
                  </a:lnTo>
                  <a:lnTo>
                    <a:pt x="441524" y="783934"/>
                  </a:lnTo>
                  <a:lnTo>
                    <a:pt x="461684" y="824947"/>
                  </a:lnTo>
                  <a:lnTo>
                    <a:pt x="477886" y="867154"/>
                  </a:lnTo>
                  <a:lnTo>
                    <a:pt x="489830" y="910245"/>
                  </a:lnTo>
                  <a:lnTo>
                    <a:pt x="497216" y="953909"/>
                  </a:lnTo>
                  <a:lnTo>
                    <a:pt x="499745" y="997839"/>
                  </a:lnTo>
                  <a:lnTo>
                    <a:pt x="502272" y="953909"/>
                  </a:lnTo>
                  <a:lnTo>
                    <a:pt x="509656" y="910245"/>
                  </a:lnTo>
                  <a:lnTo>
                    <a:pt x="521597" y="867154"/>
                  </a:lnTo>
                  <a:lnTo>
                    <a:pt x="537797" y="824947"/>
                  </a:lnTo>
                  <a:lnTo>
                    <a:pt x="557958" y="783934"/>
                  </a:lnTo>
                  <a:lnTo>
                    <a:pt x="581781" y="744422"/>
                  </a:lnTo>
                  <a:lnTo>
                    <a:pt x="608967" y="706723"/>
                  </a:lnTo>
                  <a:lnTo>
                    <a:pt x="639218" y="671146"/>
                  </a:lnTo>
                  <a:lnTo>
                    <a:pt x="672234" y="638000"/>
                  </a:lnTo>
                  <a:lnTo>
                    <a:pt x="707719" y="607594"/>
                  </a:lnTo>
                  <a:lnTo>
                    <a:pt x="745373" y="580238"/>
                  </a:lnTo>
                  <a:lnTo>
                    <a:pt x="784897" y="556241"/>
                  </a:lnTo>
                  <a:lnTo>
                    <a:pt x="825993" y="535914"/>
                  </a:lnTo>
                  <a:lnTo>
                    <a:pt x="868362" y="519565"/>
                  </a:lnTo>
                  <a:lnTo>
                    <a:pt x="911706" y="507504"/>
                  </a:lnTo>
                  <a:lnTo>
                    <a:pt x="955726" y="500041"/>
                  </a:lnTo>
                  <a:lnTo>
                    <a:pt x="1000125" y="497484"/>
                  </a:lnTo>
                  <a:lnTo>
                    <a:pt x="955726" y="494949"/>
                  </a:lnTo>
                  <a:lnTo>
                    <a:pt x="911706" y="487548"/>
                  </a:lnTo>
                  <a:lnTo>
                    <a:pt x="868362" y="475585"/>
                  </a:lnTo>
                  <a:lnTo>
                    <a:pt x="825993" y="459365"/>
                  </a:lnTo>
                  <a:lnTo>
                    <a:pt x="784897" y="439195"/>
                  </a:lnTo>
                  <a:lnTo>
                    <a:pt x="745373" y="415378"/>
                  </a:lnTo>
                  <a:lnTo>
                    <a:pt x="707719" y="388221"/>
                  </a:lnTo>
                  <a:lnTo>
                    <a:pt x="672234" y="358027"/>
                  </a:lnTo>
                  <a:lnTo>
                    <a:pt x="639218" y="325102"/>
                  </a:lnTo>
                  <a:lnTo>
                    <a:pt x="608967" y="289751"/>
                  </a:lnTo>
                  <a:lnTo>
                    <a:pt x="581781" y="252280"/>
                  </a:lnTo>
                  <a:lnTo>
                    <a:pt x="557958" y="212993"/>
                  </a:lnTo>
                  <a:lnTo>
                    <a:pt x="537797" y="172195"/>
                  </a:lnTo>
                  <a:lnTo>
                    <a:pt x="521597" y="130192"/>
                  </a:lnTo>
                  <a:lnTo>
                    <a:pt x="509656" y="87288"/>
                  </a:lnTo>
                  <a:lnTo>
                    <a:pt x="502272" y="43789"/>
                  </a:lnTo>
                  <a:lnTo>
                    <a:pt x="499745" y="0"/>
                  </a:lnTo>
                  <a:close/>
                </a:path>
              </a:pathLst>
            </a:custGeom>
            <a:solidFill>
              <a:srgbClr val="959595"/>
            </a:solidFill>
          </p:spPr>
          <p:txBody>
            <a:bodyPr wrap="square" lIns="0" tIns="0" rIns="0" bIns="0" rtlCol="0"/>
            <a:lstStyle/>
            <a:p>
              <a:endParaRPr/>
            </a:p>
          </p:txBody>
        </p:sp>
        <p:sp>
          <p:nvSpPr>
            <p:cNvPr id="4" name="object 4"/>
            <p:cNvSpPr/>
            <p:nvPr/>
          </p:nvSpPr>
          <p:spPr>
            <a:xfrm>
              <a:off x="17045982" y="0"/>
              <a:ext cx="1000125" cy="998219"/>
            </a:xfrm>
            <a:custGeom>
              <a:avLst/>
              <a:gdLst/>
              <a:ahLst/>
              <a:cxnLst/>
              <a:rect l="l" t="t" r="r" b="b"/>
              <a:pathLst>
                <a:path w="1000125" h="998219">
                  <a:moveTo>
                    <a:pt x="0" y="497480"/>
                  </a:moveTo>
                  <a:lnTo>
                    <a:pt x="44273" y="494945"/>
                  </a:lnTo>
                  <a:lnTo>
                    <a:pt x="88185" y="487544"/>
                  </a:lnTo>
                  <a:lnTo>
                    <a:pt x="131437" y="475581"/>
                  </a:lnTo>
                  <a:lnTo>
                    <a:pt x="173730" y="459362"/>
                  </a:lnTo>
                  <a:lnTo>
                    <a:pt x="214762" y="439191"/>
                  </a:lnTo>
                  <a:lnTo>
                    <a:pt x="254235" y="415375"/>
                  </a:lnTo>
                  <a:lnTo>
                    <a:pt x="291848" y="388217"/>
                  </a:lnTo>
                  <a:lnTo>
                    <a:pt x="327302" y="358024"/>
                  </a:lnTo>
                  <a:lnTo>
                    <a:pt x="360297" y="325099"/>
                  </a:lnTo>
                  <a:lnTo>
                    <a:pt x="390532" y="289749"/>
                  </a:lnTo>
                  <a:lnTo>
                    <a:pt x="417710" y="252278"/>
                  </a:lnTo>
                  <a:lnTo>
                    <a:pt x="441528" y="212991"/>
                  </a:lnTo>
                  <a:lnTo>
                    <a:pt x="461688" y="172194"/>
                  </a:lnTo>
                  <a:lnTo>
                    <a:pt x="477890" y="130191"/>
                  </a:lnTo>
                  <a:lnTo>
                    <a:pt x="489834" y="87287"/>
                  </a:lnTo>
                  <a:lnTo>
                    <a:pt x="497221" y="43789"/>
                  </a:lnTo>
                  <a:lnTo>
                    <a:pt x="499749" y="0"/>
                  </a:lnTo>
                  <a:lnTo>
                    <a:pt x="502277" y="43789"/>
                  </a:lnTo>
                  <a:lnTo>
                    <a:pt x="509661" y="87287"/>
                  </a:lnTo>
                  <a:lnTo>
                    <a:pt x="521602" y="130191"/>
                  </a:lnTo>
                  <a:lnTo>
                    <a:pt x="537801" y="172194"/>
                  </a:lnTo>
                  <a:lnTo>
                    <a:pt x="557961" y="212991"/>
                  </a:lnTo>
                  <a:lnTo>
                    <a:pt x="581781" y="252278"/>
                  </a:lnTo>
                  <a:lnTo>
                    <a:pt x="608964" y="289749"/>
                  </a:lnTo>
                  <a:lnTo>
                    <a:pt x="639211" y="325099"/>
                  </a:lnTo>
                  <a:lnTo>
                    <a:pt x="672222" y="358024"/>
                  </a:lnTo>
                  <a:lnTo>
                    <a:pt x="707700" y="388217"/>
                  </a:lnTo>
                  <a:lnTo>
                    <a:pt x="745346" y="415375"/>
                  </a:lnTo>
                  <a:lnTo>
                    <a:pt x="784860" y="439191"/>
                  </a:lnTo>
                  <a:lnTo>
                    <a:pt x="825944" y="459362"/>
                  </a:lnTo>
                  <a:lnTo>
                    <a:pt x="868300" y="475581"/>
                  </a:lnTo>
                  <a:lnTo>
                    <a:pt x="911628" y="487544"/>
                  </a:lnTo>
                  <a:lnTo>
                    <a:pt x="955630" y="494945"/>
                  </a:lnTo>
                  <a:lnTo>
                    <a:pt x="1000007" y="497480"/>
                  </a:lnTo>
                  <a:lnTo>
                    <a:pt x="955630" y="500037"/>
                  </a:lnTo>
                  <a:lnTo>
                    <a:pt x="911628" y="507500"/>
                  </a:lnTo>
                  <a:lnTo>
                    <a:pt x="868300" y="519561"/>
                  </a:lnTo>
                  <a:lnTo>
                    <a:pt x="825944" y="535910"/>
                  </a:lnTo>
                  <a:lnTo>
                    <a:pt x="784860" y="556237"/>
                  </a:lnTo>
                  <a:lnTo>
                    <a:pt x="745346" y="580234"/>
                  </a:lnTo>
                  <a:lnTo>
                    <a:pt x="707700" y="607590"/>
                  </a:lnTo>
                  <a:lnTo>
                    <a:pt x="672222" y="637996"/>
                  </a:lnTo>
                  <a:lnTo>
                    <a:pt x="639211" y="671142"/>
                  </a:lnTo>
                  <a:lnTo>
                    <a:pt x="608964" y="706720"/>
                  </a:lnTo>
                  <a:lnTo>
                    <a:pt x="581781" y="744420"/>
                  </a:lnTo>
                  <a:lnTo>
                    <a:pt x="557961" y="783932"/>
                  </a:lnTo>
                  <a:lnTo>
                    <a:pt x="537801" y="824946"/>
                  </a:lnTo>
                  <a:lnTo>
                    <a:pt x="521602" y="867154"/>
                  </a:lnTo>
                  <a:lnTo>
                    <a:pt x="509661" y="910246"/>
                  </a:lnTo>
                  <a:lnTo>
                    <a:pt x="502277" y="953912"/>
                  </a:lnTo>
                  <a:lnTo>
                    <a:pt x="499749" y="997843"/>
                  </a:lnTo>
                  <a:lnTo>
                    <a:pt x="497221" y="953912"/>
                  </a:lnTo>
                  <a:lnTo>
                    <a:pt x="489834" y="910246"/>
                  </a:lnTo>
                  <a:lnTo>
                    <a:pt x="477890" y="867154"/>
                  </a:lnTo>
                  <a:lnTo>
                    <a:pt x="461688" y="824946"/>
                  </a:lnTo>
                  <a:lnTo>
                    <a:pt x="441528" y="783932"/>
                  </a:lnTo>
                  <a:lnTo>
                    <a:pt x="417710" y="744420"/>
                  </a:lnTo>
                  <a:lnTo>
                    <a:pt x="390532" y="706720"/>
                  </a:lnTo>
                  <a:lnTo>
                    <a:pt x="360297" y="671142"/>
                  </a:lnTo>
                  <a:lnTo>
                    <a:pt x="327302" y="637996"/>
                  </a:lnTo>
                  <a:lnTo>
                    <a:pt x="291848" y="607590"/>
                  </a:lnTo>
                  <a:lnTo>
                    <a:pt x="254235" y="580234"/>
                  </a:lnTo>
                  <a:lnTo>
                    <a:pt x="214762" y="556237"/>
                  </a:lnTo>
                  <a:lnTo>
                    <a:pt x="173730" y="535910"/>
                  </a:lnTo>
                  <a:lnTo>
                    <a:pt x="131437" y="519561"/>
                  </a:lnTo>
                  <a:lnTo>
                    <a:pt x="88185" y="507500"/>
                  </a:lnTo>
                  <a:lnTo>
                    <a:pt x="44273" y="500037"/>
                  </a:lnTo>
                  <a:lnTo>
                    <a:pt x="0" y="497480"/>
                  </a:lnTo>
                  <a:close/>
                </a:path>
              </a:pathLst>
            </a:custGeom>
            <a:ln w="18718">
              <a:solidFill>
                <a:srgbClr val="959595"/>
              </a:solidFill>
            </a:ln>
          </p:spPr>
          <p:txBody>
            <a:bodyPr wrap="square" lIns="0" tIns="0" rIns="0" bIns="0" rtlCol="0"/>
            <a:lstStyle/>
            <a:p>
              <a:endParaRPr/>
            </a:p>
          </p:txBody>
        </p:sp>
      </p:grpSp>
      <p:grpSp>
        <p:nvGrpSpPr>
          <p:cNvPr id="5" name="object 5"/>
          <p:cNvGrpSpPr/>
          <p:nvPr/>
        </p:nvGrpSpPr>
        <p:grpSpPr>
          <a:xfrm>
            <a:off x="17384354" y="1300921"/>
            <a:ext cx="323215" cy="322580"/>
            <a:chOff x="17384354" y="1300921"/>
            <a:chExt cx="323215" cy="322580"/>
          </a:xfrm>
        </p:grpSpPr>
        <p:sp>
          <p:nvSpPr>
            <p:cNvPr id="6" name="object 6"/>
            <p:cNvSpPr/>
            <p:nvPr/>
          </p:nvSpPr>
          <p:spPr>
            <a:xfrm>
              <a:off x="17393794" y="1310284"/>
              <a:ext cx="304165" cy="304165"/>
            </a:xfrm>
            <a:custGeom>
              <a:avLst/>
              <a:gdLst/>
              <a:ahLst/>
              <a:cxnLst/>
              <a:rect l="l" t="t" r="r" b="b"/>
              <a:pathLst>
                <a:path w="304165" h="304165">
                  <a:moveTo>
                    <a:pt x="159766" y="0"/>
                  </a:moveTo>
                  <a:lnTo>
                    <a:pt x="143891" y="0"/>
                  </a:lnTo>
                  <a:lnTo>
                    <a:pt x="136017" y="723"/>
                  </a:lnTo>
                  <a:lnTo>
                    <a:pt x="97155" y="10071"/>
                  </a:lnTo>
                  <a:lnTo>
                    <a:pt x="62611" y="28790"/>
                  </a:lnTo>
                  <a:lnTo>
                    <a:pt x="33782" y="56159"/>
                  </a:lnTo>
                  <a:lnTo>
                    <a:pt x="12954" y="89992"/>
                  </a:lnTo>
                  <a:lnTo>
                    <a:pt x="2159" y="128143"/>
                  </a:lnTo>
                  <a:lnTo>
                    <a:pt x="635" y="136067"/>
                  </a:lnTo>
                  <a:lnTo>
                    <a:pt x="0" y="143992"/>
                  </a:lnTo>
                  <a:lnTo>
                    <a:pt x="0" y="151904"/>
                  </a:lnTo>
                  <a:lnTo>
                    <a:pt x="0" y="159829"/>
                  </a:lnTo>
                  <a:lnTo>
                    <a:pt x="635" y="167741"/>
                  </a:lnTo>
                  <a:lnTo>
                    <a:pt x="2159" y="175666"/>
                  </a:lnTo>
                  <a:lnTo>
                    <a:pt x="3556" y="183591"/>
                  </a:lnTo>
                  <a:lnTo>
                    <a:pt x="4953" y="190779"/>
                  </a:lnTo>
                  <a:lnTo>
                    <a:pt x="7874" y="198704"/>
                  </a:lnTo>
                  <a:lnTo>
                    <a:pt x="10033" y="205905"/>
                  </a:lnTo>
                  <a:lnTo>
                    <a:pt x="13589" y="213106"/>
                  </a:lnTo>
                  <a:lnTo>
                    <a:pt x="16510" y="220306"/>
                  </a:lnTo>
                  <a:lnTo>
                    <a:pt x="20828" y="227495"/>
                  </a:lnTo>
                  <a:lnTo>
                    <a:pt x="44577" y="259181"/>
                  </a:lnTo>
                  <a:lnTo>
                    <a:pt x="56769" y="269252"/>
                  </a:lnTo>
                  <a:lnTo>
                    <a:pt x="62611" y="274294"/>
                  </a:lnTo>
                  <a:lnTo>
                    <a:pt x="97790" y="293014"/>
                  </a:lnTo>
                  <a:lnTo>
                    <a:pt x="105029" y="295897"/>
                  </a:lnTo>
                  <a:lnTo>
                    <a:pt x="113030" y="298056"/>
                  </a:lnTo>
                  <a:lnTo>
                    <a:pt x="120142" y="299491"/>
                  </a:lnTo>
                  <a:lnTo>
                    <a:pt x="128143" y="300926"/>
                  </a:lnTo>
                  <a:lnTo>
                    <a:pt x="136017" y="302374"/>
                  </a:lnTo>
                  <a:lnTo>
                    <a:pt x="143891" y="303098"/>
                  </a:lnTo>
                  <a:lnTo>
                    <a:pt x="151892" y="303098"/>
                  </a:lnTo>
                  <a:lnTo>
                    <a:pt x="151892" y="303809"/>
                  </a:lnTo>
                  <a:lnTo>
                    <a:pt x="159766" y="303809"/>
                  </a:lnTo>
                  <a:lnTo>
                    <a:pt x="167640" y="303098"/>
                  </a:lnTo>
                  <a:lnTo>
                    <a:pt x="183515" y="300215"/>
                  </a:lnTo>
                  <a:lnTo>
                    <a:pt x="190754" y="298767"/>
                  </a:lnTo>
                  <a:lnTo>
                    <a:pt x="198628" y="295897"/>
                  </a:lnTo>
                  <a:lnTo>
                    <a:pt x="205867" y="293738"/>
                  </a:lnTo>
                  <a:lnTo>
                    <a:pt x="213106" y="290131"/>
                  </a:lnTo>
                  <a:lnTo>
                    <a:pt x="220218" y="287248"/>
                  </a:lnTo>
                  <a:lnTo>
                    <a:pt x="227457" y="282930"/>
                  </a:lnTo>
                  <a:lnTo>
                    <a:pt x="233934" y="279336"/>
                  </a:lnTo>
                  <a:lnTo>
                    <a:pt x="241173" y="274294"/>
                  </a:lnTo>
                  <a:lnTo>
                    <a:pt x="246888" y="269976"/>
                  </a:lnTo>
                  <a:lnTo>
                    <a:pt x="253365" y="264210"/>
                  </a:lnTo>
                  <a:lnTo>
                    <a:pt x="259080" y="259181"/>
                  </a:lnTo>
                  <a:lnTo>
                    <a:pt x="264160" y="253415"/>
                  </a:lnTo>
                  <a:lnTo>
                    <a:pt x="269240" y="246938"/>
                  </a:lnTo>
                  <a:lnTo>
                    <a:pt x="274193" y="241173"/>
                  </a:lnTo>
                  <a:lnTo>
                    <a:pt x="292989" y="205905"/>
                  </a:lnTo>
                  <a:lnTo>
                    <a:pt x="295783" y="198704"/>
                  </a:lnTo>
                  <a:lnTo>
                    <a:pt x="297942" y="190779"/>
                  </a:lnTo>
                  <a:lnTo>
                    <a:pt x="299466" y="183591"/>
                  </a:lnTo>
                  <a:lnTo>
                    <a:pt x="302260" y="167741"/>
                  </a:lnTo>
                  <a:lnTo>
                    <a:pt x="303022" y="159829"/>
                  </a:lnTo>
                  <a:lnTo>
                    <a:pt x="303022" y="151904"/>
                  </a:lnTo>
                  <a:lnTo>
                    <a:pt x="303784" y="151904"/>
                  </a:lnTo>
                  <a:lnTo>
                    <a:pt x="303784" y="143992"/>
                  </a:lnTo>
                  <a:lnTo>
                    <a:pt x="303022" y="136067"/>
                  </a:lnTo>
                  <a:lnTo>
                    <a:pt x="301625" y="128143"/>
                  </a:lnTo>
                  <a:lnTo>
                    <a:pt x="300101" y="120230"/>
                  </a:lnTo>
                  <a:lnTo>
                    <a:pt x="298704" y="112306"/>
                  </a:lnTo>
                  <a:lnTo>
                    <a:pt x="283591" y="76314"/>
                  </a:lnTo>
                  <a:lnTo>
                    <a:pt x="259080" y="44640"/>
                  </a:lnTo>
                  <a:lnTo>
                    <a:pt x="253365" y="38874"/>
                  </a:lnTo>
                  <a:lnTo>
                    <a:pt x="213741" y="12954"/>
                  </a:lnTo>
                  <a:lnTo>
                    <a:pt x="167640" y="723"/>
                  </a:lnTo>
                  <a:lnTo>
                    <a:pt x="159766" y="0"/>
                  </a:lnTo>
                  <a:close/>
                </a:path>
              </a:pathLst>
            </a:custGeom>
            <a:solidFill>
              <a:srgbClr val="36D636"/>
            </a:solidFill>
          </p:spPr>
          <p:txBody>
            <a:bodyPr wrap="square" lIns="0" tIns="0" rIns="0" bIns="0" rtlCol="0"/>
            <a:lstStyle/>
            <a:p>
              <a:endParaRPr/>
            </a:p>
          </p:txBody>
        </p:sp>
        <p:sp>
          <p:nvSpPr>
            <p:cNvPr id="7" name="object 7"/>
            <p:cNvSpPr/>
            <p:nvPr/>
          </p:nvSpPr>
          <p:spPr>
            <a:xfrm>
              <a:off x="17393713" y="1310280"/>
              <a:ext cx="304165" cy="304165"/>
            </a:xfrm>
            <a:custGeom>
              <a:avLst/>
              <a:gdLst/>
              <a:ahLst/>
              <a:cxnLst/>
              <a:rect l="l" t="t" r="r" b="b"/>
              <a:pathLst>
                <a:path w="304165" h="304165">
                  <a:moveTo>
                    <a:pt x="0" y="151903"/>
                  </a:moveTo>
                  <a:lnTo>
                    <a:pt x="0" y="143991"/>
                  </a:lnTo>
                  <a:lnTo>
                    <a:pt x="762" y="136066"/>
                  </a:lnTo>
                  <a:lnTo>
                    <a:pt x="2159" y="128141"/>
                  </a:lnTo>
                  <a:lnTo>
                    <a:pt x="3683" y="120229"/>
                  </a:lnTo>
                  <a:lnTo>
                    <a:pt x="5080" y="112317"/>
                  </a:lnTo>
                  <a:lnTo>
                    <a:pt x="7239" y="105104"/>
                  </a:lnTo>
                  <a:lnTo>
                    <a:pt x="10160" y="97192"/>
                  </a:lnTo>
                  <a:lnTo>
                    <a:pt x="12954" y="89991"/>
                  </a:lnTo>
                  <a:lnTo>
                    <a:pt x="16637" y="82790"/>
                  </a:lnTo>
                  <a:lnTo>
                    <a:pt x="20193" y="75589"/>
                  </a:lnTo>
                  <a:lnTo>
                    <a:pt x="24511" y="69112"/>
                  </a:lnTo>
                  <a:lnTo>
                    <a:pt x="28829" y="62635"/>
                  </a:lnTo>
                  <a:lnTo>
                    <a:pt x="33909" y="56158"/>
                  </a:lnTo>
                  <a:lnTo>
                    <a:pt x="38862" y="50393"/>
                  </a:lnTo>
                  <a:lnTo>
                    <a:pt x="44704" y="44640"/>
                  </a:lnTo>
                  <a:lnTo>
                    <a:pt x="50419" y="38874"/>
                  </a:lnTo>
                  <a:lnTo>
                    <a:pt x="82804" y="16560"/>
                  </a:lnTo>
                  <a:lnTo>
                    <a:pt x="120270" y="3594"/>
                  </a:lnTo>
                  <a:lnTo>
                    <a:pt x="144019" y="0"/>
                  </a:lnTo>
                  <a:lnTo>
                    <a:pt x="152020" y="0"/>
                  </a:lnTo>
                  <a:lnTo>
                    <a:pt x="159894" y="0"/>
                  </a:lnTo>
                  <a:lnTo>
                    <a:pt x="198756" y="7200"/>
                  </a:lnTo>
                  <a:lnTo>
                    <a:pt x="234698" y="24472"/>
                  </a:lnTo>
                  <a:lnTo>
                    <a:pt x="241175" y="28790"/>
                  </a:lnTo>
                  <a:lnTo>
                    <a:pt x="247652" y="33832"/>
                  </a:lnTo>
                  <a:lnTo>
                    <a:pt x="253494" y="38874"/>
                  </a:lnTo>
                  <a:lnTo>
                    <a:pt x="259209" y="44640"/>
                  </a:lnTo>
                  <a:lnTo>
                    <a:pt x="265051" y="50393"/>
                  </a:lnTo>
                  <a:lnTo>
                    <a:pt x="287276" y="82790"/>
                  </a:lnTo>
                  <a:lnTo>
                    <a:pt x="300231" y="120229"/>
                  </a:lnTo>
                  <a:lnTo>
                    <a:pt x="301755" y="128141"/>
                  </a:lnTo>
                  <a:lnTo>
                    <a:pt x="303152" y="136066"/>
                  </a:lnTo>
                  <a:lnTo>
                    <a:pt x="303914" y="143991"/>
                  </a:lnTo>
                  <a:lnTo>
                    <a:pt x="303914" y="151903"/>
                  </a:lnTo>
                  <a:lnTo>
                    <a:pt x="303152" y="151903"/>
                  </a:lnTo>
                  <a:lnTo>
                    <a:pt x="303152" y="159828"/>
                  </a:lnTo>
                  <a:lnTo>
                    <a:pt x="295912" y="198702"/>
                  </a:lnTo>
                  <a:lnTo>
                    <a:pt x="293118" y="205903"/>
                  </a:lnTo>
                  <a:lnTo>
                    <a:pt x="290197" y="213828"/>
                  </a:lnTo>
                  <a:lnTo>
                    <a:pt x="269369" y="246936"/>
                  </a:lnTo>
                  <a:lnTo>
                    <a:pt x="264289" y="253413"/>
                  </a:lnTo>
                  <a:lnTo>
                    <a:pt x="259209" y="259179"/>
                  </a:lnTo>
                  <a:lnTo>
                    <a:pt x="253494" y="264221"/>
                  </a:lnTo>
                  <a:lnTo>
                    <a:pt x="247017" y="269974"/>
                  </a:lnTo>
                  <a:lnTo>
                    <a:pt x="241175" y="274292"/>
                  </a:lnTo>
                  <a:lnTo>
                    <a:pt x="234063" y="279334"/>
                  </a:lnTo>
                  <a:lnTo>
                    <a:pt x="227586" y="282928"/>
                  </a:lnTo>
                  <a:lnTo>
                    <a:pt x="220347" y="287258"/>
                  </a:lnTo>
                  <a:lnTo>
                    <a:pt x="213108" y="290129"/>
                  </a:lnTo>
                  <a:lnTo>
                    <a:pt x="205996" y="293735"/>
                  </a:lnTo>
                  <a:lnTo>
                    <a:pt x="198756" y="295894"/>
                  </a:lnTo>
                  <a:lnTo>
                    <a:pt x="159894" y="303819"/>
                  </a:lnTo>
                  <a:lnTo>
                    <a:pt x="152020" y="303819"/>
                  </a:lnTo>
                  <a:lnTo>
                    <a:pt x="152020" y="303095"/>
                  </a:lnTo>
                  <a:lnTo>
                    <a:pt x="144019" y="303095"/>
                  </a:lnTo>
                  <a:lnTo>
                    <a:pt x="105157" y="295894"/>
                  </a:lnTo>
                  <a:lnTo>
                    <a:pt x="97917" y="293012"/>
                  </a:lnTo>
                  <a:lnTo>
                    <a:pt x="90043" y="290129"/>
                  </a:lnTo>
                  <a:lnTo>
                    <a:pt x="56896" y="269250"/>
                  </a:lnTo>
                  <a:lnTo>
                    <a:pt x="50419" y="264221"/>
                  </a:lnTo>
                  <a:lnTo>
                    <a:pt x="44704" y="259179"/>
                  </a:lnTo>
                  <a:lnTo>
                    <a:pt x="39624" y="253413"/>
                  </a:lnTo>
                  <a:lnTo>
                    <a:pt x="33909" y="246936"/>
                  </a:lnTo>
                  <a:lnTo>
                    <a:pt x="29591" y="241183"/>
                  </a:lnTo>
                  <a:lnTo>
                    <a:pt x="24511" y="233982"/>
                  </a:lnTo>
                  <a:lnTo>
                    <a:pt x="20955" y="227505"/>
                  </a:lnTo>
                  <a:lnTo>
                    <a:pt x="16637" y="220305"/>
                  </a:lnTo>
                  <a:lnTo>
                    <a:pt x="13716" y="213104"/>
                  </a:lnTo>
                  <a:lnTo>
                    <a:pt x="10160" y="205903"/>
                  </a:lnTo>
                  <a:lnTo>
                    <a:pt x="8001" y="198702"/>
                  </a:lnTo>
                  <a:lnTo>
                    <a:pt x="0" y="159828"/>
                  </a:lnTo>
                  <a:lnTo>
                    <a:pt x="0" y="151903"/>
                  </a:lnTo>
                  <a:close/>
                </a:path>
              </a:pathLst>
            </a:custGeom>
            <a:ln w="18718">
              <a:solidFill>
                <a:srgbClr val="36D636"/>
              </a:solidFill>
            </a:ln>
          </p:spPr>
          <p:txBody>
            <a:bodyPr wrap="square" lIns="0" tIns="0" rIns="0" bIns="0" rtlCol="0"/>
            <a:lstStyle/>
            <a:p>
              <a:endParaRPr/>
            </a:p>
          </p:txBody>
        </p:sp>
      </p:grpSp>
      <p:grpSp>
        <p:nvGrpSpPr>
          <p:cNvPr id="8" name="object 8"/>
          <p:cNvGrpSpPr/>
          <p:nvPr/>
        </p:nvGrpSpPr>
        <p:grpSpPr>
          <a:xfrm>
            <a:off x="-9359" y="7912074"/>
            <a:ext cx="1203325" cy="2383790"/>
            <a:chOff x="-9359" y="7912074"/>
            <a:chExt cx="1203325" cy="2383790"/>
          </a:xfrm>
        </p:grpSpPr>
        <p:sp>
          <p:nvSpPr>
            <p:cNvPr id="9" name="object 9"/>
            <p:cNvSpPr/>
            <p:nvPr/>
          </p:nvSpPr>
          <p:spPr>
            <a:xfrm>
              <a:off x="0" y="7923706"/>
              <a:ext cx="1184910" cy="2362200"/>
            </a:xfrm>
            <a:custGeom>
              <a:avLst/>
              <a:gdLst/>
              <a:ahLst/>
              <a:cxnLst/>
              <a:rect l="l" t="t" r="r" b="b"/>
              <a:pathLst>
                <a:path w="1184910" h="2362200">
                  <a:moveTo>
                    <a:pt x="16948" y="1866900"/>
                  </a:moveTo>
                  <a:lnTo>
                    <a:pt x="1433" y="1866900"/>
                  </a:lnTo>
                  <a:lnTo>
                    <a:pt x="10940" y="1917700"/>
                  </a:lnTo>
                  <a:lnTo>
                    <a:pt x="23997" y="1955800"/>
                  </a:lnTo>
                  <a:lnTo>
                    <a:pt x="40449" y="2006600"/>
                  </a:lnTo>
                  <a:lnTo>
                    <a:pt x="60138" y="2044700"/>
                  </a:lnTo>
                  <a:lnTo>
                    <a:pt x="82909" y="2082800"/>
                  </a:lnTo>
                  <a:lnTo>
                    <a:pt x="108605" y="2120900"/>
                  </a:lnTo>
                  <a:lnTo>
                    <a:pt x="137070" y="2159000"/>
                  </a:lnTo>
                  <a:lnTo>
                    <a:pt x="168147" y="2197100"/>
                  </a:lnTo>
                  <a:lnTo>
                    <a:pt x="201681" y="2222500"/>
                  </a:lnTo>
                  <a:lnTo>
                    <a:pt x="237515" y="2247900"/>
                  </a:lnTo>
                  <a:lnTo>
                    <a:pt x="275492" y="2273300"/>
                  </a:lnTo>
                  <a:lnTo>
                    <a:pt x="315457" y="2298700"/>
                  </a:lnTo>
                  <a:lnTo>
                    <a:pt x="357253" y="2324100"/>
                  </a:lnTo>
                  <a:lnTo>
                    <a:pt x="400724" y="2336800"/>
                  </a:lnTo>
                  <a:lnTo>
                    <a:pt x="492064" y="2362200"/>
                  </a:lnTo>
                  <a:lnTo>
                    <a:pt x="684877" y="2362200"/>
                  </a:lnTo>
                  <a:lnTo>
                    <a:pt x="731423" y="2349500"/>
                  </a:lnTo>
                  <a:lnTo>
                    <a:pt x="494512" y="2349500"/>
                  </a:lnTo>
                  <a:lnTo>
                    <a:pt x="405544" y="2324100"/>
                  </a:lnTo>
                  <a:lnTo>
                    <a:pt x="363217" y="2311400"/>
                  </a:lnTo>
                  <a:lnTo>
                    <a:pt x="322529" y="2286000"/>
                  </a:lnTo>
                  <a:lnTo>
                    <a:pt x="283631" y="2260600"/>
                  </a:lnTo>
                  <a:lnTo>
                    <a:pt x="246673" y="2235200"/>
                  </a:lnTo>
                  <a:lnTo>
                    <a:pt x="211805" y="2209800"/>
                  </a:lnTo>
                  <a:lnTo>
                    <a:pt x="179180" y="2184400"/>
                  </a:lnTo>
                  <a:lnTo>
                    <a:pt x="148946" y="2146300"/>
                  </a:lnTo>
                  <a:lnTo>
                    <a:pt x="121255" y="2120900"/>
                  </a:lnTo>
                  <a:lnTo>
                    <a:pt x="96258" y="2082800"/>
                  </a:lnTo>
                  <a:lnTo>
                    <a:pt x="74105" y="2044700"/>
                  </a:lnTo>
                  <a:lnTo>
                    <a:pt x="54947" y="1993900"/>
                  </a:lnTo>
                  <a:lnTo>
                    <a:pt x="38934" y="1955800"/>
                  </a:lnTo>
                  <a:lnTo>
                    <a:pt x="26217" y="1917700"/>
                  </a:lnTo>
                  <a:lnTo>
                    <a:pt x="16948" y="1866900"/>
                  </a:lnTo>
                  <a:close/>
                </a:path>
                <a:path w="1184910" h="2362200">
                  <a:moveTo>
                    <a:pt x="730515" y="1193800"/>
                  </a:moveTo>
                  <a:lnTo>
                    <a:pt x="635809" y="1193800"/>
                  </a:lnTo>
                  <a:lnTo>
                    <a:pt x="682333" y="1206500"/>
                  </a:lnTo>
                  <a:lnTo>
                    <a:pt x="727651" y="1206500"/>
                  </a:lnTo>
                  <a:lnTo>
                    <a:pt x="771613" y="1219200"/>
                  </a:lnTo>
                  <a:lnTo>
                    <a:pt x="814070" y="1244600"/>
                  </a:lnTo>
                  <a:lnTo>
                    <a:pt x="854871" y="1257300"/>
                  </a:lnTo>
                  <a:lnTo>
                    <a:pt x="893868" y="1282700"/>
                  </a:lnTo>
                  <a:lnTo>
                    <a:pt x="930910" y="1308100"/>
                  </a:lnTo>
                  <a:lnTo>
                    <a:pt x="965849" y="1333500"/>
                  </a:lnTo>
                  <a:lnTo>
                    <a:pt x="998534" y="1358900"/>
                  </a:lnTo>
                  <a:lnTo>
                    <a:pt x="1028817" y="1397000"/>
                  </a:lnTo>
                  <a:lnTo>
                    <a:pt x="1056546" y="1435100"/>
                  </a:lnTo>
                  <a:lnTo>
                    <a:pt x="1081574" y="1473200"/>
                  </a:lnTo>
                  <a:lnTo>
                    <a:pt x="1103750" y="1511300"/>
                  </a:lnTo>
                  <a:lnTo>
                    <a:pt x="1122925" y="1549400"/>
                  </a:lnTo>
                  <a:lnTo>
                    <a:pt x="1138948" y="1587500"/>
                  </a:lnTo>
                  <a:lnTo>
                    <a:pt x="1151672" y="1638300"/>
                  </a:lnTo>
                  <a:lnTo>
                    <a:pt x="1160945" y="1676400"/>
                  </a:lnTo>
                  <a:lnTo>
                    <a:pt x="1166619" y="1727200"/>
                  </a:lnTo>
                  <a:lnTo>
                    <a:pt x="1168543" y="1778000"/>
                  </a:lnTo>
                  <a:lnTo>
                    <a:pt x="1166619" y="1816100"/>
                  </a:lnTo>
                  <a:lnTo>
                    <a:pt x="1160945" y="1866900"/>
                  </a:lnTo>
                  <a:lnTo>
                    <a:pt x="1151672" y="1917700"/>
                  </a:lnTo>
                  <a:lnTo>
                    <a:pt x="1138948" y="1955800"/>
                  </a:lnTo>
                  <a:lnTo>
                    <a:pt x="1122925" y="1993900"/>
                  </a:lnTo>
                  <a:lnTo>
                    <a:pt x="1103750" y="2044700"/>
                  </a:lnTo>
                  <a:lnTo>
                    <a:pt x="1081574" y="2082800"/>
                  </a:lnTo>
                  <a:lnTo>
                    <a:pt x="1056546" y="2120900"/>
                  </a:lnTo>
                  <a:lnTo>
                    <a:pt x="1028817" y="2146300"/>
                  </a:lnTo>
                  <a:lnTo>
                    <a:pt x="998534" y="2184400"/>
                  </a:lnTo>
                  <a:lnTo>
                    <a:pt x="965849" y="2209800"/>
                  </a:lnTo>
                  <a:lnTo>
                    <a:pt x="930910" y="2235200"/>
                  </a:lnTo>
                  <a:lnTo>
                    <a:pt x="893868" y="2260600"/>
                  </a:lnTo>
                  <a:lnTo>
                    <a:pt x="854871" y="2286000"/>
                  </a:lnTo>
                  <a:lnTo>
                    <a:pt x="814070" y="2311400"/>
                  </a:lnTo>
                  <a:lnTo>
                    <a:pt x="771613" y="2324100"/>
                  </a:lnTo>
                  <a:lnTo>
                    <a:pt x="682333" y="2349500"/>
                  </a:lnTo>
                  <a:lnTo>
                    <a:pt x="731423" y="2349500"/>
                  </a:lnTo>
                  <a:lnTo>
                    <a:pt x="820191" y="2324100"/>
                  </a:lnTo>
                  <a:lnTo>
                    <a:pt x="862104" y="2298700"/>
                  </a:lnTo>
                  <a:lnTo>
                    <a:pt x="902165" y="2273300"/>
                  </a:lnTo>
                  <a:lnTo>
                    <a:pt x="940220" y="2247900"/>
                  </a:lnTo>
                  <a:lnTo>
                    <a:pt x="976115" y="2222500"/>
                  </a:lnTo>
                  <a:lnTo>
                    <a:pt x="1009696" y="2197100"/>
                  </a:lnTo>
                  <a:lnTo>
                    <a:pt x="1040809" y="2159000"/>
                  </a:lnTo>
                  <a:lnTo>
                    <a:pt x="1069300" y="2120900"/>
                  </a:lnTo>
                  <a:lnTo>
                    <a:pt x="1095016" y="2082800"/>
                  </a:lnTo>
                  <a:lnTo>
                    <a:pt x="1117803" y="2044700"/>
                  </a:lnTo>
                  <a:lnTo>
                    <a:pt x="1137506" y="2006600"/>
                  </a:lnTo>
                  <a:lnTo>
                    <a:pt x="1153971" y="1955800"/>
                  </a:lnTo>
                  <a:lnTo>
                    <a:pt x="1167046" y="1917700"/>
                  </a:lnTo>
                  <a:lnTo>
                    <a:pt x="1176575" y="1866900"/>
                  </a:lnTo>
                  <a:lnTo>
                    <a:pt x="1182406" y="1828800"/>
                  </a:lnTo>
                  <a:lnTo>
                    <a:pt x="1184384" y="1778000"/>
                  </a:lnTo>
                  <a:lnTo>
                    <a:pt x="1182396" y="1727200"/>
                  </a:lnTo>
                  <a:lnTo>
                    <a:pt x="1176539" y="1676400"/>
                  </a:lnTo>
                  <a:lnTo>
                    <a:pt x="1166967" y="1625600"/>
                  </a:lnTo>
                  <a:lnTo>
                    <a:pt x="1153838" y="1587500"/>
                  </a:lnTo>
                  <a:lnTo>
                    <a:pt x="1137307" y="1536700"/>
                  </a:lnTo>
                  <a:lnTo>
                    <a:pt x="1117531" y="1498600"/>
                  </a:lnTo>
                  <a:lnTo>
                    <a:pt x="1094666" y="1460500"/>
                  </a:lnTo>
                  <a:lnTo>
                    <a:pt x="1068869" y="1422400"/>
                  </a:lnTo>
                  <a:lnTo>
                    <a:pt x="1040295" y="1384300"/>
                  </a:lnTo>
                  <a:lnTo>
                    <a:pt x="1009101" y="1358900"/>
                  </a:lnTo>
                  <a:lnTo>
                    <a:pt x="975444" y="1320800"/>
                  </a:lnTo>
                  <a:lnTo>
                    <a:pt x="939479" y="1295400"/>
                  </a:lnTo>
                  <a:lnTo>
                    <a:pt x="901364" y="1270000"/>
                  </a:lnTo>
                  <a:lnTo>
                    <a:pt x="861253" y="1244600"/>
                  </a:lnTo>
                  <a:lnTo>
                    <a:pt x="819304" y="1219200"/>
                  </a:lnTo>
                  <a:lnTo>
                    <a:pt x="730515" y="1193800"/>
                  </a:lnTo>
                  <a:close/>
                </a:path>
                <a:path w="1184910" h="2362200">
                  <a:moveTo>
                    <a:pt x="683989" y="1181100"/>
                  </a:moveTo>
                  <a:lnTo>
                    <a:pt x="493910" y="1181100"/>
                  </a:lnTo>
                  <a:lnTo>
                    <a:pt x="447302" y="1193800"/>
                  </a:lnTo>
                  <a:lnTo>
                    <a:pt x="358401" y="1219200"/>
                  </a:lnTo>
                  <a:lnTo>
                    <a:pt x="316418" y="1244600"/>
                  </a:lnTo>
                  <a:lnTo>
                    <a:pt x="276288" y="1270000"/>
                  </a:lnTo>
                  <a:lnTo>
                    <a:pt x="238165" y="1295400"/>
                  </a:lnTo>
                  <a:lnTo>
                    <a:pt x="202204" y="1320800"/>
                  </a:lnTo>
                  <a:lnTo>
                    <a:pt x="168560" y="1358900"/>
                  </a:lnTo>
                  <a:lnTo>
                    <a:pt x="137389" y="1384300"/>
                  </a:lnTo>
                  <a:lnTo>
                    <a:pt x="108844" y="1422400"/>
                  </a:lnTo>
                  <a:lnTo>
                    <a:pt x="83082" y="1460500"/>
                  </a:lnTo>
                  <a:lnTo>
                    <a:pt x="60258" y="1498600"/>
                  </a:lnTo>
                  <a:lnTo>
                    <a:pt x="40525" y="1549400"/>
                  </a:lnTo>
                  <a:lnTo>
                    <a:pt x="24040" y="1587500"/>
                  </a:lnTo>
                  <a:lnTo>
                    <a:pt x="10958" y="1638300"/>
                  </a:lnTo>
                  <a:lnTo>
                    <a:pt x="1433" y="1676400"/>
                  </a:lnTo>
                  <a:lnTo>
                    <a:pt x="0" y="1676400"/>
                  </a:lnTo>
                  <a:lnTo>
                    <a:pt x="0" y="1879600"/>
                  </a:lnTo>
                  <a:lnTo>
                    <a:pt x="1433" y="1866900"/>
                  </a:lnTo>
                  <a:lnTo>
                    <a:pt x="16948" y="1866900"/>
                  </a:lnTo>
                  <a:lnTo>
                    <a:pt x="11275" y="1816100"/>
                  </a:lnTo>
                  <a:lnTo>
                    <a:pt x="9351" y="1778000"/>
                  </a:lnTo>
                  <a:lnTo>
                    <a:pt x="11275" y="1727200"/>
                  </a:lnTo>
                  <a:lnTo>
                    <a:pt x="16948" y="1676400"/>
                  </a:lnTo>
                  <a:lnTo>
                    <a:pt x="26217" y="1638300"/>
                  </a:lnTo>
                  <a:lnTo>
                    <a:pt x="38934" y="1587500"/>
                  </a:lnTo>
                  <a:lnTo>
                    <a:pt x="54947" y="1549400"/>
                  </a:lnTo>
                  <a:lnTo>
                    <a:pt x="74105" y="1511300"/>
                  </a:lnTo>
                  <a:lnTo>
                    <a:pt x="96258" y="1473200"/>
                  </a:lnTo>
                  <a:lnTo>
                    <a:pt x="121255" y="1435100"/>
                  </a:lnTo>
                  <a:lnTo>
                    <a:pt x="148946" y="1397000"/>
                  </a:lnTo>
                  <a:lnTo>
                    <a:pt x="179180" y="1358900"/>
                  </a:lnTo>
                  <a:lnTo>
                    <a:pt x="211805" y="1333500"/>
                  </a:lnTo>
                  <a:lnTo>
                    <a:pt x="246673" y="1308100"/>
                  </a:lnTo>
                  <a:lnTo>
                    <a:pt x="283631" y="1282700"/>
                  </a:lnTo>
                  <a:lnTo>
                    <a:pt x="322529" y="1257300"/>
                  </a:lnTo>
                  <a:lnTo>
                    <a:pt x="363217" y="1244600"/>
                  </a:lnTo>
                  <a:lnTo>
                    <a:pt x="405544" y="1219200"/>
                  </a:lnTo>
                  <a:lnTo>
                    <a:pt x="449360" y="1206500"/>
                  </a:lnTo>
                  <a:lnTo>
                    <a:pt x="494512" y="1206500"/>
                  </a:lnTo>
                  <a:lnTo>
                    <a:pt x="540852" y="1193800"/>
                  </a:lnTo>
                  <a:lnTo>
                    <a:pt x="730515" y="1193800"/>
                  </a:lnTo>
                  <a:lnTo>
                    <a:pt x="683989" y="1181100"/>
                  </a:lnTo>
                  <a:close/>
                </a:path>
                <a:path w="1184910" h="2362200">
                  <a:moveTo>
                    <a:pt x="0" y="495300"/>
                  </a:moveTo>
                  <a:lnTo>
                    <a:pt x="0" y="698500"/>
                  </a:lnTo>
                  <a:lnTo>
                    <a:pt x="1433" y="698500"/>
                  </a:lnTo>
                  <a:lnTo>
                    <a:pt x="10958" y="736600"/>
                  </a:lnTo>
                  <a:lnTo>
                    <a:pt x="24040" y="787400"/>
                  </a:lnTo>
                  <a:lnTo>
                    <a:pt x="40525" y="825500"/>
                  </a:lnTo>
                  <a:lnTo>
                    <a:pt x="60258" y="876300"/>
                  </a:lnTo>
                  <a:lnTo>
                    <a:pt x="83082" y="914400"/>
                  </a:lnTo>
                  <a:lnTo>
                    <a:pt x="108844" y="952500"/>
                  </a:lnTo>
                  <a:lnTo>
                    <a:pt x="137389" y="990600"/>
                  </a:lnTo>
                  <a:lnTo>
                    <a:pt x="168560" y="1016000"/>
                  </a:lnTo>
                  <a:lnTo>
                    <a:pt x="202204" y="1054100"/>
                  </a:lnTo>
                  <a:lnTo>
                    <a:pt x="238165" y="1079500"/>
                  </a:lnTo>
                  <a:lnTo>
                    <a:pt x="276288" y="1104900"/>
                  </a:lnTo>
                  <a:lnTo>
                    <a:pt x="316418" y="1130300"/>
                  </a:lnTo>
                  <a:lnTo>
                    <a:pt x="358401" y="1143000"/>
                  </a:lnTo>
                  <a:lnTo>
                    <a:pt x="402080" y="1168400"/>
                  </a:lnTo>
                  <a:lnTo>
                    <a:pt x="447302" y="1181100"/>
                  </a:lnTo>
                  <a:lnTo>
                    <a:pt x="540852" y="1181100"/>
                  </a:lnTo>
                  <a:lnTo>
                    <a:pt x="449360" y="1155700"/>
                  </a:lnTo>
                  <a:lnTo>
                    <a:pt x="405544" y="1143000"/>
                  </a:lnTo>
                  <a:lnTo>
                    <a:pt x="363217" y="1130300"/>
                  </a:lnTo>
                  <a:lnTo>
                    <a:pt x="322529" y="1117600"/>
                  </a:lnTo>
                  <a:lnTo>
                    <a:pt x="283631" y="1092200"/>
                  </a:lnTo>
                  <a:lnTo>
                    <a:pt x="246673" y="1066800"/>
                  </a:lnTo>
                  <a:lnTo>
                    <a:pt x="211805" y="1041400"/>
                  </a:lnTo>
                  <a:lnTo>
                    <a:pt x="179180" y="1003300"/>
                  </a:lnTo>
                  <a:lnTo>
                    <a:pt x="148946" y="977900"/>
                  </a:lnTo>
                  <a:lnTo>
                    <a:pt x="121255" y="939800"/>
                  </a:lnTo>
                  <a:lnTo>
                    <a:pt x="96258" y="901700"/>
                  </a:lnTo>
                  <a:lnTo>
                    <a:pt x="74105" y="863600"/>
                  </a:lnTo>
                  <a:lnTo>
                    <a:pt x="54947" y="825500"/>
                  </a:lnTo>
                  <a:lnTo>
                    <a:pt x="38934" y="787400"/>
                  </a:lnTo>
                  <a:lnTo>
                    <a:pt x="26217" y="736600"/>
                  </a:lnTo>
                  <a:lnTo>
                    <a:pt x="16948" y="698500"/>
                  </a:lnTo>
                  <a:lnTo>
                    <a:pt x="11275" y="647700"/>
                  </a:lnTo>
                  <a:lnTo>
                    <a:pt x="9351" y="596900"/>
                  </a:lnTo>
                  <a:lnTo>
                    <a:pt x="11275" y="546100"/>
                  </a:lnTo>
                  <a:lnTo>
                    <a:pt x="16948" y="508000"/>
                  </a:lnTo>
                  <a:lnTo>
                    <a:pt x="1433" y="508000"/>
                  </a:lnTo>
                  <a:lnTo>
                    <a:pt x="0" y="495300"/>
                  </a:lnTo>
                  <a:close/>
                </a:path>
                <a:path w="1184910" h="2362200">
                  <a:moveTo>
                    <a:pt x="731423" y="25400"/>
                  </a:moveTo>
                  <a:lnTo>
                    <a:pt x="682333" y="25400"/>
                  </a:lnTo>
                  <a:lnTo>
                    <a:pt x="771613" y="50800"/>
                  </a:lnTo>
                  <a:lnTo>
                    <a:pt x="814070" y="63500"/>
                  </a:lnTo>
                  <a:lnTo>
                    <a:pt x="854871" y="88900"/>
                  </a:lnTo>
                  <a:lnTo>
                    <a:pt x="893868" y="101600"/>
                  </a:lnTo>
                  <a:lnTo>
                    <a:pt x="930910" y="127000"/>
                  </a:lnTo>
                  <a:lnTo>
                    <a:pt x="965849" y="165100"/>
                  </a:lnTo>
                  <a:lnTo>
                    <a:pt x="998534" y="190500"/>
                  </a:lnTo>
                  <a:lnTo>
                    <a:pt x="1028817" y="215900"/>
                  </a:lnTo>
                  <a:lnTo>
                    <a:pt x="1056546" y="254000"/>
                  </a:lnTo>
                  <a:lnTo>
                    <a:pt x="1081574" y="292100"/>
                  </a:lnTo>
                  <a:lnTo>
                    <a:pt x="1103750" y="330200"/>
                  </a:lnTo>
                  <a:lnTo>
                    <a:pt x="1122925" y="368300"/>
                  </a:lnTo>
                  <a:lnTo>
                    <a:pt x="1138948" y="419100"/>
                  </a:lnTo>
                  <a:lnTo>
                    <a:pt x="1151672" y="457200"/>
                  </a:lnTo>
                  <a:lnTo>
                    <a:pt x="1160945" y="508000"/>
                  </a:lnTo>
                  <a:lnTo>
                    <a:pt x="1166619" y="546100"/>
                  </a:lnTo>
                  <a:lnTo>
                    <a:pt x="1168543" y="596900"/>
                  </a:lnTo>
                  <a:lnTo>
                    <a:pt x="1166619" y="647700"/>
                  </a:lnTo>
                  <a:lnTo>
                    <a:pt x="1160945" y="698500"/>
                  </a:lnTo>
                  <a:lnTo>
                    <a:pt x="1151672" y="736600"/>
                  </a:lnTo>
                  <a:lnTo>
                    <a:pt x="1138948" y="787400"/>
                  </a:lnTo>
                  <a:lnTo>
                    <a:pt x="1122925" y="825500"/>
                  </a:lnTo>
                  <a:lnTo>
                    <a:pt x="1103750" y="863600"/>
                  </a:lnTo>
                  <a:lnTo>
                    <a:pt x="1081574" y="901700"/>
                  </a:lnTo>
                  <a:lnTo>
                    <a:pt x="1056546" y="939800"/>
                  </a:lnTo>
                  <a:lnTo>
                    <a:pt x="1028817" y="977900"/>
                  </a:lnTo>
                  <a:lnTo>
                    <a:pt x="998534" y="1003300"/>
                  </a:lnTo>
                  <a:lnTo>
                    <a:pt x="965849" y="1041400"/>
                  </a:lnTo>
                  <a:lnTo>
                    <a:pt x="930910" y="1066800"/>
                  </a:lnTo>
                  <a:lnTo>
                    <a:pt x="893868" y="1092200"/>
                  </a:lnTo>
                  <a:lnTo>
                    <a:pt x="854871" y="1117600"/>
                  </a:lnTo>
                  <a:lnTo>
                    <a:pt x="814070" y="1130300"/>
                  </a:lnTo>
                  <a:lnTo>
                    <a:pt x="771613" y="1143000"/>
                  </a:lnTo>
                  <a:lnTo>
                    <a:pt x="727651" y="1155700"/>
                  </a:lnTo>
                  <a:lnTo>
                    <a:pt x="635809" y="1181100"/>
                  </a:lnTo>
                  <a:lnTo>
                    <a:pt x="730515" y="1181100"/>
                  </a:lnTo>
                  <a:lnTo>
                    <a:pt x="775673" y="1168400"/>
                  </a:lnTo>
                  <a:lnTo>
                    <a:pt x="819304" y="1143000"/>
                  </a:lnTo>
                  <a:lnTo>
                    <a:pt x="861253" y="1130300"/>
                  </a:lnTo>
                  <a:lnTo>
                    <a:pt x="901364" y="1104900"/>
                  </a:lnTo>
                  <a:lnTo>
                    <a:pt x="939479" y="1079500"/>
                  </a:lnTo>
                  <a:lnTo>
                    <a:pt x="975444" y="1054100"/>
                  </a:lnTo>
                  <a:lnTo>
                    <a:pt x="1009101" y="1016000"/>
                  </a:lnTo>
                  <a:lnTo>
                    <a:pt x="1040295" y="990600"/>
                  </a:lnTo>
                  <a:lnTo>
                    <a:pt x="1068869" y="952500"/>
                  </a:lnTo>
                  <a:lnTo>
                    <a:pt x="1094666" y="914400"/>
                  </a:lnTo>
                  <a:lnTo>
                    <a:pt x="1117531" y="876300"/>
                  </a:lnTo>
                  <a:lnTo>
                    <a:pt x="1137307" y="825500"/>
                  </a:lnTo>
                  <a:lnTo>
                    <a:pt x="1153838" y="787400"/>
                  </a:lnTo>
                  <a:lnTo>
                    <a:pt x="1166967" y="736600"/>
                  </a:lnTo>
                  <a:lnTo>
                    <a:pt x="1176539" y="698500"/>
                  </a:lnTo>
                  <a:lnTo>
                    <a:pt x="1182396" y="647700"/>
                  </a:lnTo>
                  <a:lnTo>
                    <a:pt x="1184384" y="596900"/>
                  </a:lnTo>
                  <a:lnTo>
                    <a:pt x="1182406" y="546100"/>
                  </a:lnTo>
                  <a:lnTo>
                    <a:pt x="1176575" y="508000"/>
                  </a:lnTo>
                  <a:lnTo>
                    <a:pt x="1167046" y="457200"/>
                  </a:lnTo>
                  <a:lnTo>
                    <a:pt x="1153971" y="406400"/>
                  </a:lnTo>
                  <a:lnTo>
                    <a:pt x="1137506" y="368300"/>
                  </a:lnTo>
                  <a:lnTo>
                    <a:pt x="1117803" y="330200"/>
                  </a:lnTo>
                  <a:lnTo>
                    <a:pt x="1095016" y="279400"/>
                  </a:lnTo>
                  <a:lnTo>
                    <a:pt x="1069300" y="241300"/>
                  </a:lnTo>
                  <a:lnTo>
                    <a:pt x="1040809" y="215900"/>
                  </a:lnTo>
                  <a:lnTo>
                    <a:pt x="1009696" y="177800"/>
                  </a:lnTo>
                  <a:lnTo>
                    <a:pt x="976115" y="152400"/>
                  </a:lnTo>
                  <a:lnTo>
                    <a:pt x="940220" y="114300"/>
                  </a:lnTo>
                  <a:lnTo>
                    <a:pt x="902165" y="88900"/>
                  </a:lnTo>
                  <a:lnTo>
                    <a:pt x="862104" y="76200"/>
                  </a:lnTo>
                  <a:lnTo>
                    <a:pt x="820191" y="50800"/>
                  </a:lnTo>
                  <a:lnTo>
                    <a:pt x="731423" y="25400"/>
                  </a:lnTo>
                  <a:close/>
                </a:path>
                <a:path w="1184910" h="2362200">
                  <a:moveTo>
                    <a:pt x="637094" y="0"/>
                  </a:moveTo>
                  <a:lnTo>
                    <a:pt x="539621" y="0"/>
                  </a:lnTo>
                  <a:lnTo>
                    <a:pt x="445713" y="25400"/>
                  </a:lnTo>
                  <a:lnTo>
                    <a:pt x="357253" y="50800"/>
                  </a:lnTo>
                  <a:lnTo>
                    <a:pt x="315457" y="76200"/>
                  </a:lnTo>
                  <a:lnTo>
                    <a:pt x="275492" y="88900"/>
                  </a:lnTo>
                  <a:lnTo>
                    <a:pt x="237515" y="114300"/>
                  </a:lnTo>
                  <a:lnTo>
                    <a:pt x="201681" y="152400"/>
                  </a:lnTo>
                  <a:lnTo>
                    <a:pt x="168147" y="177800"/>
                  </a:lnTo>
                  <a:lnTo>
                    <a:pt x="137070" y="215900"/>
                  </a:lnTo>
                  <a:lnTo>
                    <a:pt x="108605" y="254000"/>
                  </a:lnTo>
                  <a:lnTo>
                    <a:pt x="82909" y="292100"/>
                  </a:lnTo>
                  <a:lnTo>
                    <a:pt x="60138" y="330200"/>
                  </a:lnTo>
                  <a:lnTo>
                    <a:pt x="40449" y="368300"/>
                  </a:lnTo>
                  <a:lnTo>
                    <a:pt x="23997" y="406400"/>
                  </a:lnTo>
                  <a:lnTo>
                    <a:pt x="10940" y="457200"/>
                  </a:lnTo>
                  <a:lnTo>
                    <a:pt x="1433" y="508000"/>
                  </a:lnTo>
                  <a:lnTo>
                    <a:pt x="16948" y="508000"/>
                  </a:lnTo>
                  <a:lnTo>
                    <a:pt x="26217" y="457200"/>
                  </a:lnTo>
                  <a:lnTo>
                    <a:pt x="38934" y="419100"/>
                  </a:lnTo>
                  <a:lnTo>
                    <a:pt x="54947" y="368300"/>
                  </a:lnTo>
                  <a:lnTo>
                    <a:pt x="74105" y="330200"/>
                  </a:lnTo>
                  <a:lnTo>
                    <a:pt x="96258" y="292100"/>
                  </a:lnTo>
                  <a:lnTo>
                    <a:pt x="121255" y="254000"/>
                  </a:lnTo>
                  <a:lnTo>
                    <a:pt x="148946" y="215900"/>
                  </a:lnTo>
                  <a:lnTo>
                    <a:pt x="179180" y="190500"/>
                  </a:lnTo>
                  <a:lnTo>
                    <a:pt x="211805" y="165100"/>
                  </a:lnTo>
                  <a:lnTo>
                    <a:pt x="246673" y="127000"/>
                  </a:lnTo>
                  <a:lnTo>
                    <a:pt x="283631" y="101600"/>
                  </a:lnTo>
                  <a:lnTo>
                    <a:pt x="322529" y="88900"/>
                  </a:lnTo>
                  <a:lnTo>
                    <a:pt x="363217" y="63500"/>
                  </a:lnTo>
                  <a:lnTo>
                    <a:pt x="405544" y="50800"/>
                  </a:lnTo>
                  <a:lnTo>
                    <a:pt x="494512" y="25400"/>
                  </a:lnTo>
                  <a:lnTo>
                    <a:pt x="731423" y="25400"/>
                  </a:lnTo>
                  <a:lnTo>
                    <a:pt x="637094" y="0"/>
                  </a:lnTo>
                  <a:close/>
                </a:path>
              </a:pathLst>
            </a:custGeom>
            <a:solidFill>
              <a:srgbClr val="36D636"/>
            </a:solidFill>
          </p:spPr>
          <p:txBody>
            <a:bodyPr wrap="square" lIns="0" tIns="0" rIns="0" bIns="0" rtlCol="0"/>
            <a:lstStyle/>
            <a:p>
              <a:endParaRPr/>
            </a:p>
          </p:txBody>
        </p:sp>
        <p:sp>
          <p:nvSpPr>
            <p:cNvPr id="10" name="object 10"/>
            <p:cNvSpPr/>
            <p:nvPr/>
          </p:nvSpPr>
          <p:spPr>
            <a:xfrm>
              <a:off x="0" y="7921434"/>
              <a:ext cx="1184910" cy="2364740"/>
            </a:xfrm>
            <a:custGeom>
              <a:avLst/>
              <a:gdLst/>
              <a:ahLst/>
              <a:cxnLst/>
              <a:rect l="l" t="t" r="r" b="b"/>
              <a:pathLst>
                <a:path w="1184910" h="2364740">
                  <a:moveTo>
                    <a:pt x="683988" y="1182236"/>
                  </a:moveTo>
                  <a:lnTo>
                    <a:pt x="730515" y="1172735"/>
                  </a:lnTo>
                  <a:lnTo>
                    <a:pt x="775673" y="1159695"/>
                  </a:lnTo>
                  <a:lnTo>
                    <a:pt x="819304" y="1143267"/>
                  </a:lnTo>
                  <a:lnTo>
                    <a:pt x="861253" y="1123606"/>
                  </a:lnTo>
                  <a:lnTo>
                    <a:pt x="901364" y="1100865"/>
                  </a:lnTo>
                  <a:lnTo>
                    <a:pt x="939479" y="1075198"/>
                  </a:lnTo>
                  <a:lnTo>
                    <a:pt x="975444" y="1046757"/>
                  </a:lnTo>
                  <a:lnTo>
                    <a:pt x="1009101" y="1015696"/>
                  </a:lnTo>
                  <a:lnTo>
                    <a:pt x="1040295" y="982169"/>
                  </a:lnTo>
                  <a:lnTo>
                    <a:pt x="1068869" y="946328"/>
                  </a:lnTo>
                  <a:lnTo>
                    <a:pt x="1094666" y="908328"/>
                  </a:lnTo>
                  <a:lnTo>
                    <a:pt x="1117531" y="868321"/>
                  </a:lnTo>
                  <a:lnTo>
                    <a:pt x="1137307" y="826460"/>
                  </a:lnTo>
                  <a:lnTo>
                    <a:pt x="1153838" y="782900"/>
                  </a:lnTo>
                  <a:lnTo>
                    <a:pt x="1166967" y="737794"/>
                  </a:lnTo>
                  <a:lnTo>
                    <a:pt x="1176539" y="691294"/>
                  </a:lnTo>
                  <a:lnTo>
                    <a:pt x="1182396" y="643554"/>
                  </a:lnTo>
                  <a:lnTo>
                    <a:pt x="1184384" y="594728"/>
                  </a:lnTo>
                  <a:lnTo>
                    <a:pt x="1182406" y="545970"/>
                  </a:lnTo>
                  <a:lnTo>
                    <a:pt x="1176575" y="498294"/>
                  </a:lnTo>
                  <a:lnTo>
                    <a:pt x="1167046" y="451853"/>
                  </a:lnTo>
                  <a:lnTo>
                    <a:pt x="1153971" y="406801"/>
                  </a:lnTo>
                  <a:lnTo>
                    <a:pt x="1137506" y="363291"/>
                  </a:lnTo>
                  <a:lnTo>
                    <a:pt x="1117803" y="321477"/>
                  </a:lnTo>
                  <a:lnTo>
                    <a:pt x="1095016" y="281512"/>
                  </a:lnTo>
                  <a:lnTo>
                    <a:pt x="1069300" y="243549"/>
                  </a:lnTo>
                  <a:lnTo>
                    <a:pt x="1040809" y="207742"/>
                  </a:lnTo>
                  <a:lnTo>
                    <a:pt x="1009696" y="174244"/>
                  </a:lnTo>
                  <a:lnTo>
                    <a:pt x="976115" y="143208"/>
                  </a:lnTo>
                  <a:lnTo>
                    <a:pt x="940220" y="114788"/>
                  </a:lnTo>
                  <a:lnTo>
                    <a:pt x="902165" y="89137"/>
                  </a:lnTo>
                  <a:lnTo>
                    <a:pt x="862104" y="66408"/>
                  </a:lnTo>
                  <a:lnTo>
                    <a:pt x="820191" y="46756"/>
                  </a:lnTo>
                  <a:lnTo>
                    <a:pt x="776579" y="30332"/>
                  </a:lnTo>
                  <a:lnTo>
                    <a:pt x="731423" y="17292"/>
                  </a:lnTo>
                  <a:lnTo>
                    <a:pt x="684877" y="7787"/>
                  </a:lnTo>
                  <a:lnTo>
                    <a:pt x="637094" y="1972"/>
                  </a:lnTo>
                  <a:lnTo>
                    <a:pt x="588228" y="0"/>
                  </a:lnTo>
                  <a:lnTo>
                    <a:pt x="539621" y="1974"/>
                  </a:lnTo>
                  <a:lnTo>
                    <a:pt x="492064" y="7796"/>
                  </a:lnTo>
                  <a:lnTo>
                    <a:pt x="445713" y="17313"/>
                  </a:lnTo>
                  <a:lnTo>
                    <a:pt x="400724" y="30372"/>
                  </a:lnTo>
                  <a:lnTo>
                    <a:pt x="357253" y="46821"/>
                  </a:lnTo>
                  <a:lnTo>
                    <a:pt x="315457" y="66507"/>
                  </a:lnTo>
                  <a:lnTo>
                    <a:pt x="275492" y="89277"/>
                  </a:lnTo>
                  <a:lnTo>
                    <a:pt x="237515" y="114979"/>
                  </a:lnTo>
                  <a:lnTo>
                    <a:pt x="201681" y="143460"/>
                  </a:lnTo>
                  <a:lnTo>
                    <a:pt x="168147" y="174568"/>
                  </a:lnTo>
                  <a:lnTo>
                    <a:pt x="137070" y="208150"/>
                  </a:lnTo>
                  <a:lnTo>
                    <a:pt x="108605" y="244054"/>
                  </a:lnTo>
                  <a:lnTo>
                    <a:pt x="82909" y="282126"/>
                  </a:lnTo>
                  <a:lnTo>
                    <a:pt x="60138" y="322215"/>
                  </a:lnTo>
                  <a:lnTo>
                    <a:pt x="40449" y="364168"/>
                  </a:lnTo>
                  <a:lnTo>
                    <a:pt x="23997" y="407831"/>
                  </a:lnTo>
                  <a:lnTo>
                    <a:pt x="10940" y="453053"/>
                  </a:lnTo>
                  <a:lnTo>
                    <a:pt x="1433" y="499681"/>
                  </a:lnTo>
                  <a:lnTo>
                    <a:pt x="0" y="492565"/>
                  </a:lnTo>
                </a:path>
                <a:path w="1184910" h="2364740">
                  <a:moveTo>
                    <a:pt x="0" y="1871907"/>
                  </a:moveTo>
                  <a:lnTo>
                    <a:pt x="1433" y="1864791"/>
                  </a:lnTo>
                  <a:lnTo>
                    <a:pt x="10940" y="1911419"/>
                  </a:lnTo>
                  <a:lnTo>
                    <a:pt x="23997" y="1956642"/>
                  </a:lnTo>
                  <a:lnTo>
                    <a:pt x="40449" y="2000305"/>
                  </a:lnTo>
                  <a:lnTo>
                    <a:pt x="60138" y="2042258"/>
                  </a:lnTo>
                  <a:lnTo>
                    <a:pt x="82909" y="2082346"/>
                  </a:lnTo>
                  <a:lnTo>
                    <a:pt x="108605" y="2120419"/>
                  </a:lnTo>
                  <a:lnTo>
                    <a:pt x="137070" y="2156322"/>
                  </a:lnTo>
                  <a:lnTo>
                    <a:pt x="168147" y="2189904"/>
                  </a:lnTo>
                  <a:lnTo>
                    <a:pt x="201681" y="2221012"/>
                  </a:lnTo>
                  <a:lnTo>
                    <a:pt x="237515" y="2249493"/>
                  </a:lnTo>
                  <a:lnTo>
                    <a:pt x="275492" y="2275195"/>
                  </a:lnTo>
                  <a:lnTo>
                    <a:pt x="315457" y="2297965"/>
                  </a:lnTo>
                  <a:lnTo>
                    <a:pt x="357253" y="2317651"/>
                  </a:lnTo>
                  <a:lnTo>
                    <a:pt x="400724" y="2334099"/>
                  </a:lnTo>
                  <a:lnTo>
                    <a:pt x="445713" y="2347158"/>
                  </a:lnTo>
                  <a:lnTo>
                    <a:pt x="492064" y="2356675"/>
                  </a:lnTo>
                  <a:lnTo>
                    <a:pt x="539621" y="2362497"/>
                  </a:lnTo>
                  <a:lnTo>
                    <a:pt x="588228" y="2364472"/>
                  </a:lnTo>
                  <a:lnTo>
                    <a:pt x="637094" y="2362499"/>
                  </a:lnTo>
                  <a:lnTo>
                    <a:pt x="684877" y="2356684"/>
                  </a:lnTo>
                  <a:lnTo>
                    <a:pt x="731423" y="2347180"/>
                  </a:lnTo>
                  <a:lnTo>
                    <a:pt x="776579" y="2334139"/>
                  </a:lnTo>
                  <a:lnTo>
                    <a:pt x="820191" y="2317716"/>
                  </a:lnTo>
                  <a:lnTo>
                    <a:pt x="862104" y="2298064"/>
                  </a:lnTo>
                  <a:lnTo>
                    <a:pt x="902165" y="2275336"/>
                  </a:lnTo>
                  <a:lnTo>
                    <a:pt x="940220" y="2249686"/>
                  </a:lnTo>
                  <a:lnTo>
                    <a:pt x="976115" y="2221266"/>
                  </a:lnTo>
                  <a:lnTo>
                    <a:pt x="1009696" y="2190231"/>
                  </a:lnTo>
                  <a:lnTo>
                    <a:pt x="1040809" y="2156733"/>
                  </a:lnTo>
                  <a:lnTo>
                    <a:pt x="1069300" y="2120927"/>
                  </a:lnTo>
                  <a:lnTo>
                    <a:pt x="1095016" y="2082965"/>
                  </a:lnTo>
                  <a:lnTo>
                    <a:pt x="1117803" y="2043000"/>
                  </a:lnTo>
                  <a:lnTo>
                    <a:pt x="1137506" y="2001187"/>
                  </a:lnTo>
                  <a:lnTo>
                    <a:pt x="1153971" y="1957678"/>
                  </a:lnTo>
                  <a:lnTo>
                    <a:pt x="1167046" y="1912627"/>
                  </a:lnTo>
                  <a:lnTo>
                    <a:pt x="1176575" y="1866187"/>
                  </a:lnTo>
                  <a:lnTo>
                    <a:pt x="1182406" y="1818512"/>
                  </a:lnTo>
                  <a:lnTo>
                    <a:pt x="1184384" y="1769755"/>
                  </a:lnTo>
                  <a:lnTo>
                    <a:pt x="1182396" y="1721034"/>
                  </a:lnTo>
                  <a:lnTo>
                    <a:pt x="1176539" y="1673375"/>
                  </a:lnTo>
                  <a:lnTo>
                    <a:pt x="1166967" y="1626934"/>
                  </a:lnTo>
                  <a:lnTo>
                    <a:pt x="1153838" y="1581867"/>
                  </a:lnTo>
                  <a:lnTo>
                    <a:pt x="1137307" y="1538329"/>
                  </a:lnTo>
                  <a:lnTo>
                    <a:pt x="1117531" y="1496475"/>
                  </a:lnTo>
                  <a:lnTo>
                    <a:pt x="1094666" y="1456461"/>
                  </a:lnTo>
                  <a:lnTo>
                    <a:pt x="1068869" y="1418443"/>
                  </a:lnTo>
                  <a:lnTo>
                    <a:pt x="1040295" y="1382576"/>
                  </a:lnTo>
                  <a:lnTo>
                    <a:pt x="1009101" y="1349015"/>
                  </a:lnTo>
                  <a:lnTo>
                    <a:pt x="975444" y="1317917"/>
                  </a:lnTo>
                  <a:lnTo>
                    <a:pt x="939479" y="1289436"/>
                  </a:lnTo>
                  <a:lnTo>
                    <a:pt x="901364" y="1263729"/>
                  </a:lnTo>
                  <a:lnTo>
                    <a:pt x="861253" y="1240951"/>
                  </a:lnTo>
                  <a:lnTo>
                    <a:pt x="819304" y="1221257"/>
                  </a:lnTo>
                  <a:lnTo>
                    <a:pt x="775673" y="1204803"/>
                  </a:lnTo>
                  <a:lnTo>
                    <a:pt x="730515" y="1191744"/>
                  </a:lnTo>
                  <a:lnTo>
                    <a:pt x="683988" y="1182236"/>
                  </a:lnTo>
                </a:path>
                <a:path w="1184910" h="2364740">
                  <a:moveTo>
                    <a:pt x="588228" y="15125"/>
                  </a:moveTo>
                  <a:lnTo>
                    <a:pt x="635809" y="17050"/>
                  </a:lnTo>
                  <a:lnTo>
                    <a:pt x="682333" y="22723"/>
                  </a:lnTo>
                  <a:lnTo>
                    <a:pt x="727651" y="31994"/>
                  </a:lnTo>
                  <a:lnTo>
                    <a:pt x="771613" y="44714"/>
                  </a:lnTo>
                  <a:lnTo>
                    <a:pt x="814070" y="60732"/>
                  </a:lnTo>
                  <a:lnTo>
                    <a:pt x="854871" y="79899"/>
                  </a:lnTo>
                  <a:lnTo>
                    <a:pt x="893868" y="102064"/>
                  </a:lnTo>
                  <a:lnTo>
                    <a:pt x="930910" y="127076"/>
                  </a:lnTo>
                  <a:lnTo>
                    <a:pt x="965849" y="154787"/>
                  </a:lnTo>
                  <a:lnTo>
                    <a:pt x="998534" y="185045"/>
                  </a:lnTo>
                  <a:lnTo>
                    <a:pt x="1028817" y="217701"/>
                  </a:lnTo>
                  <a:lnTo>
                    <a:pt x="1056546" y="252604"/>
                  </a:lnTo>
                  <a:lnTo>
                    <a:pt x="1081574" y="289605"/>
                  </a:lnTo>
                  <a:lnTo>
                    <a:pt x="1103750" y="328553"/>
                  </a:lnTo>
                  <a:lnTo>
                    <a:pt x="1122925" y="369298"/>
                  </a:lnTo>
                  <a:lnTo>
                    <a:pt x="1138948" y="411690"/>
                  </a:lnTo>
                  <a:lnTo>
                    <a:pt x="1151672" y="455580"/>
                  </a:lnTo>
                  <a:lnTo>
                    <a:pt x="1160945" y="500816"/>
                  </a:lnTo>
                  <a:lnTo>
                    <a:pt x="1166619" y="547248"/>
                  </a:lnTo>
                  <a:lnTo>
                    <a:pt x="1168543" y="594728"/>
                  </a:lnTo>
                  <a:lnTo>
                    <a:pt x="1166619" y="642205"/>
                  </a:lnTo>
                  <a:lnTo>
                    <a:pt x="1160945" y="688637"/>
                  </a:lnTo>
                  <a:lnTo>
                    <a:pt x="1151672" y="733871"/>
                  </a:lnTo>
                  <a:lnTo>
                    <a:pt x="1138948" y="777759"/>
                  </a:lnTo>
                  <a:lnTo>
                    <a:pt x="1122925" y="820150"/>
                  </a:lnTo>
                  <a:lnTo>
                    <a:pt x="1103750" y="860894"/>
                  </a:lnTo>
                  <a:lnTo>
                    <a:pt x="1081574" y="899842"/>
                  </a:lnTo>
                  <a:lnTo>
                    <a:pt x="1056546" y="936842"/>
                  </a:lnTo>
                  <a:lnTo>
                    <a:pt x="1028817" y="971744"/>
                  </a:lnTo>
                  <a:lnTo>
                    <a:pt x="998534" y="1004400"/>
                  </a:lnTo>
                  <a:lnTo>
                    <a:pt x="965849" y="1034657"/>
                  </a:lnTo>
                  <a:lnTo>
                    <a:pt x="930910" y="1062368"/>
                  </a:lnTo>
                  <a:lnTo>
                    <a:pt x="893868" y="1087380"/>
                  </a:lnTo>
                  <a:lnTo>
                    <a:pt x="854871" y="1109544"/>
                  </a:lnTo>
                  <a:lnTo>
                    <a:pt x="814070" y="1128711"/>
                  </a:lnTo>
                  <a:lnTo>
                    <a:pt x="771613" y="1144729"/>
                  </a:lnTo>
                  <a:lnTo>
                    <a:pt x="727651" y="1157449"/>
                  </a:lnTo>
                  <a:lnTo>
                    <a:pt x="682333" y="1166720"/>
                  </a:lnTo>
                  <a:lnTo>
                    <a:pt x="635809" y="1172393"/>
                  </a:lnTo>
                  <a:lnTo>
                    <a:pt x="588228" y="1174318"/>
                  </a:lnTo>
                  <a:lnTo>
                    <a:pt x="540852" y="1172393"/>
                  </a:lnTo>
                  <a:lnTo>
                    <a:pt x="494512" y="1166720"/>
                  </a:lnTo>
                  <a:lnTo>
                    <a:pt x="449360" y="1157449"/>
                  </a:lnTo>
                  <a:lnTo>
                    <a:pt x="405544" y="1144729"/>
                  </a:lnTo>
                  <a:lnTo>
                    <a:pt x="363217" y="1128711"/>
                  </a:lnTo>
                  <a:lnTo>
                    <a:pt x="322529" y="1109544"/>
                  </a:lnTo>
                  <a:lnTo>
                    <a:pt x="283631" y="1087380"/>
                  </a:lnTo>
                  <a:lnTo>
                    <a:pt x="246673" y="1062368"/>
                  </a:lnTo>
                  <a:lnTo>
                    <a:pt x="211805" y="1034657"/>
                  </a:lnTo>
                  <a:lnTo>
                    <a:pt x="179180" y="1004400"/>
                  </a:lnTo>
                  <a:lnTo>
                    <a:pt x="148946" y="971744"/>
                  </a:lnTo>
                  <a:lnTo>
                    <a:pt x="121255" y="936842"/>
                  </a:lnTo>
                  <a:lnTo>
                    <a:pt x="96258" y="899842"/>
                  </a:lnTo>
                  <a:lnTo>
                    <a:pt x="74105" y="860894"/>
                  </a:lnTo>
                  <a:lnTo>
                    <a:pt x="54947" y="820150"/>
                  </a:lnTo>
                  <a:lnTo>
                    <a:pt x="38934" y="777759"/>
                  </a:lnTo>
                  <a:lnTo>
                    <a:pt x="26217" y="733871"/>
                  </a:lnTo>
                  <a:lnTo>
                    <a:pt x="16948" y="688637"/>
                  </a:lnTo>
                  <a:lnTo>
                    <a:pt x="11275" y="642205"/>
                  </a:lnTo>
                  <a:lnTo>
                    <a:pt x="9351" y="594728"/>
                  </a:lnTo>
                  <a:lnTo>
                    <a:pt x="11275" y="547248"/>
                  </a:lnTo>
                  <a:lnTo>
                    <a:pt x="16948" y="500816"/>
                  </a:lnTo>
                  <a:lnTo>
                    <a:pt x="26217" y="455580"/>
                  </a:lnTo>
                  <a:lnTo>
                    <a:pt x="38934" y="411690"/>
                  </a:lnTo>
                  <a:lnTo>
                    <a:pt x="54947" y="369298"/>
                  </a:lnTo>
                  <a:lnTo>
                    <a:pt x="74105" y="328553"/>
                  </a:lnTo>
                  <a:lnTo>
                    <a:pt x="96258" y="289605"/>
                  </a:lnTo>
                  <a:lnTo>
                    <a:pt x="121255" y="252604"/>
                  </a:lnTo>
                  <a:lnTo>
                    <a:pt x="148946" y="217701"/>
                  </a:lnTo>
                  <a:lnTo>
                    <a:pt x="179180" y="185045"/>
                  </a:lnTo>
                  <a:lnTo>
                    <a:pt x="211805" y="154787"/>
                  </a:lnTo>
                  <a:lnTo>
                    <a:pt x="246673" y="127076"/>
                  </a:lnTo>
                  <a:lnTo>
                    <a:pt x="283631" y="102064"/>
                  </a:lnTo>
                  <a:lnTo>
                    <a:pt x="322529" y="79899"/>
                  </a:lnTo>
                  <a:lnTo>
                    <a:pt x="363217" y="60732"/>
                  </a:lnTo>
                  <a:lnTo>
                    <a:pt x="405544" y="44714"/>
                  </a:lnTo>
                  <a:lnTo>
                    <a:pt x="449360" y="31994"/>
                  </a:lnTo>
                  <a:lnTo>
                    <a:pt x="494512" y="22723"/>
                  </a:lnTo>
                  <a:lnTo>
                    <a:pt x="540852" y="17050"/>
                  </a:lnTo>
                  <a:lnTo>
                    <a:pt x="588228" y="15125"/>
                  </a:lnTo>
                  <a:close/>
                </a:path>
                <a:path w="1184910" h="2364740">
                  <a:moveTo>
                    <a:pt x="493910" y="1182236"/>
                  </a:moveTo>
                  <a:lnTo>
                    <a:pt x="447302" y="1191644"/>
                  </a:lnTo>
                  <a:lnTo>
                    <a:pt x="402080" y="1204640"/>
                  </a:lnTo>
                  <a:lnTo>
                    <a:pt x="358401" y="1221068"/>
                  </a:lnTo>
                  <a:lnTo>
                    <a:pt x="316418" y="1240771"/>
                  </a:lnTo>
                  <a:lnTo>
                    <a:pt x="276288" y="1263592"/>
                  </a:lnTo>
                  <a:lnTo>
                    <a:pt x="238165" y="1289372"/>
                  </a:lnTo>
                  <a:lnTo>
                    <a:pt x="202204" y="1317957"/>
                  </a:lnTo>
                  <a:lnTo>
                    <a:pt x="168560" y="1349187"/>
                  </a:lnTo>
                  <a:lnTo>
                    <a:pt x="137389" y="1382906"/>
                  </a:lnTo>
                  <a:lnTo>
                    <a:pt x="108844" y="1418957"/>
                  </a:lnTo>
                  <a:lnTo>
                    <a:pt x="83082" y="1457183"/>
                  </a:lnTo>
                  <a:lnTo>
                    <a:pt x="60258" y="1497426"/>
                  </a:lnTo>
                  <a:lnTo>
                    <a:pt x="40525" y="1539530"/>
                  </a:lnTo>
                  <a:lnTo>
                    <a:pt x="24040" y="1583337"/>
                  </a:lnTo>
                  <a:lnTo>
                    <a:pt x="10958" y="1628690"/>
                  </a:lnTo>
                  <a:lnTo>
                    <a:pt x="1433" y="1675432"/>
                  </a:lnTo>
                  <a:lnTo>
                    <a:pt x="0" y="1668308"/>
                  </a:lnTo>
                </a:path>
                <a:path w="1184910" h="2364740">
                  <a:moveTo>
                    <a:pt x="0" y="697571"/>
                  </a:moveTo>
                  <a:lnTo>
                    <a:pt x="1433" y="690486"/>
                  </a:lnTo>
                  <a:lnTo>
                    <a:pt x="10958" y="736973"/>
                  </a:lnTo>
                  <a:lnTo>
                    <a:pt x="24040" y="782104"/>
                  </a:lnTo>
                  <a:lnTo>
                    <a:pt x="40525" y="825718"/>
                  </a:lnTo>
                  <a:lnTo>
                    <a:pt x="60258" y="867656"/>
                  </a:lnTo>
                  <a:lnTo>
                    <a:pt x="83082" y="907760"/>
                  </a:lnTo>
                  <a:lnTo>
                    <a:pt x="108844" y="945869"/>
                  </a:lnTo>
                  <a:lnTo>
                    <a:pt x="137389" y="981825"/>
                  </a:lnTo>
                  <a:lnTo>
                    <a:pt x="168560" y="1015468"/>
                  </a:lnTo>
                  <a:lnTo>
                    <a:pt x="202204" y="1046638"/>
                  </a:lnTo>
                  <a:lnTo>
                    <a:pt x="238165" y="1075178"/>
                  </a:lnTo>
                  <a:lnTo>
                    <a:pt x="276288" y="1100927"/>
                  </a:lnTo>
                  <a:lnTo>
                    <a:pt x="316418" y="1123726"/>
                  </a:lnTo>
                  <a:lnTo>
                    <a:pt x="358401" y="1143415"/>
                  </a:lnTo>
                  <a:lnTo>
                    <a:pt x="402080" y="1159836"/>
                  </a:lnTo>
                  <a:lnTo>
                    <a:pt x="447302" y="1172830"/>
                  </a:lnTo>
                  <a:lnTo>
                    <a:pt x="493910" y="1182236"/>
                  </a:lnTo>
                </a:path>
                <a:path w="1184910" h="2364740">
                  <a:moveTo>
                    <a:pt x="588228" y="2349351"/>
                  </a:moveTo>
                  <a:lnTo>
                    <a:pt x="540852" y="2347426"/>
                  </a:lnTo>
                  <a:lnTo>
                    <a:pt x="494512" y="2341753"/>
                  </a:lnTo>
                  <a:lnTo>
                    <a:pt x="449360" y="2332482"/>
                  </a:lnTo>
                  <a:lnTo>
                    <a:pt x="405544" y="2319762"/>
                  </a:lnTo>
                  <a:lnTo>
                    <a:pt x="363217" y="2303744"/>
                  </a:lnTo>
                  <a:lnTo>
                    <a:pt x="322529" y="2284577"/>
                  </a:lnTo>
                  <a:lnTo>
                    <a:pt x="283631" y="2262413"/>
                  </a:lnTo>
                  <a:lnTo>
                    <a:pt x="246673" y="2237400"/>
                  </a:lnTo>
                  <a:lnTo>
                    <a:pt x="211805" y="2209690"/>
                  </a:lnTo>
                  <a:lnTo>
                    <a:pt x="179180" y="2179432"/>
                  </a:lnTo>
                  <a:lnTo>
                    <a:pt x="148946" y="2146776"/>
                  </a:lnTo>
                  <a:lnTo>
                    <a:pt x="121255" y="2111873"/>
                  </a:lnTo>
                  <a:lnTo>
                    <a:pt x="96258" y="2074873"/>
                  </a:lnTo>
                  <a:lnTo>
                    <a:pt x="74105" y="2035925"/>
                  </a:lnTo>
                  <a:lnTo>
                    <a:pt x="54947" y="1995181"/>
                  </a:lnTo>
                  <a:lnTo>
                    <a:pt x="38934" y="1952789"/>
                  </a:lnTo>
                  <a:lnTo>
                    <a:pt x="26217" y="1908900"/>
                  </a:lnTo>
                  <a:lnTo>
                    <a:pt x="16948" y="1863665"/>
                  </a:lnTo>
                  <a:lnTo>
                    <a:pt x="11275" y="1817233"/>
                  </a:lnTo>
                  <a:lnTo>
                    <a:pt x="9351" y="1769755"/>
                  </a:lnTo>
                  <a:lnTo>
                    <a:pt x="11275" y="1722276"/>
                  </a:lnTo>
                  <a:lnTo>
                    <a:pt x="16948" y="1675844"/>
                  </a:lnTo>
                  <a:lnTo>
                    <a:pt x="26217" y="1630609"/>
                  </a:lnTo>
                  <a:lnTo>
                    <a:pt x="38934" y="1586720"/>
                  </a:lnTo>
                  <a:lnTo>
                    <a:pt x="54947" y="1544329"/>
                  </a:lnTo>
                  <a:lnTo>
                    <a:pt x="74105" y="1503584"/>
                  </a:lnTo>
                  <a:lnTo>
                    <a:pt x="96258" y="1464636"/>
                  </a:lnTo>
                  <a:lnTo>
                    <a:pt x="121255" y="1427636"/>
                  </a:lnTo>
                  <a:lnTo>
                    <a:pt x="148946" y="1392733"/>
                  </a:lnTo>
                  <a:lnTo>
                    <a:pt x="179180" y="1360077"/>
                  </a:lnTo>
                  <a:lnTo>
                    <a:pt x="211805" y="1329819"/>
                  </a:lnTo>
                  <a:lnTo>
                    <a:pt x="246673" y="1302109"/>
                  </a:lnTo>
                  <a:lnTo>
                    <a:pt x="283631" y="1277097"/>
                  </a:lnTo>
                  <a:lnTo>
                    <a:pt x="322529" y="1254932"/>
                  </a:lnTo>
                  <a:lnTo>
                    <a:pt x="363217" y="1235766"/>
                  </a:lnTo>
                  <a:lnTo>
                    <a:pt x="405544" y="1219747"/>
                  </a:lnTo>
                  <a:lnTo>
                    <a:pt x="449360" y="1207027"/>
                  </a:lnTo>
                  <a:lnTo>
                    <a:pt x="494512" y="1197756"/>
                  </a:lnTo>
                  <a:lnTo>
                    <a:pt x="540852" y="1192083"/>
                  </a:lnTo>
                  <a:lnTo>
                    <a:pt x="588228" y="1190158"/>
                  </a:lnTo>
                  <a:lnTo>
                    <a:pt x="635809" y="1192083"/>
                  </a:lnTo>
                  <a:lnTo>
                    <a:pt x="682333" y="1197756"/>
                  </a:lnTo>
                  <a:lnTo>
                    <a:pt x="727651" y="1207027"/>
                  </a:lnTo>
                  <a:lnTo>
                    <a:pt x="771613" y="1219747"/>
                  </a:lnTo>
                  <a:lnTo>
                    <a:pt x="814070" y="1235766"/>
                  </a:lnTo>
                  <a:lnTo>
                    <a:pt x="854871" y="1254932"/>
                  </a:lnTo>
                  <a:lnTo>
                    <a:pt x="893868" y="1277097"/>
                  </a:lnTo>
                  <a:lnTo>
                    <a:pt x="930910" y="1302109"/>
                  </a:lnTo>
                  <a:lnTo>
                    <a:pt x="965849" y="1329819"/>
                  </a:lnTo>
                  <a:lnTo>
                    <a:pt x="998534" y="1360077"/>
                  </a:lnTo>
                  <a:lnTo>
                    <a:pt x="1028817" y="1392733"/>
                  </a:lnTo>
                  <a:lnTo>
                    <a:pt x="1056546" y="1427636"/>
                  </a:lnTo>
                  <a:lnTo>
                    <a:pt x="1081574" y="1464636"/>
                  </a:lnTo>
                  <a:lnTo>
                    <a:pt x="1103750" y="1503584"/>
                  </a:lnTo>
                  <a:lnTo>
                    <a:pt x="1122925" y="1544329"/>
                  </a:lnTo>
                  <a:lnTo>
                    <a:pt x="1138948" y="1586720"/>
                  </a:lnTo>
                  <a:lnTo>
                    <a:pt x="1151672" y="1630609"/>
                  </a:lnTo>
                  <a:lnTo>
                    <a:pt x="1160945" y="1675844"/>
                  </a:lnTo>
                  <a:lnTo>
                    <a:pt x="1166619" y="1722276"/>
                  </a:lnTo>
                  <a:lnTo>
                    <a:pt x="1168543" y="1769755"/>
                  </a:lnTo>
                  <a:lnTo>
                    <a:pt x="1166619" y="1817233"/>
                  </a:lnTo>
                  <a:lnTo>
                    <a:pt x="1160945" y="1863665"/>
                  </a:lnTo>
                  <a:lnTo>
                    <a:pt x="1151672" y="1908900"/>
                  </a:lnTo>
                  <a:lnTo>
                    <a:pt x="1138948" y="1952789"/>
                  </a:lnTo>
                  <a:lnTo>
                    <a:pt x="1122925" y="1995181"/>
                  </a:lnTo>
                  <a:lnTo>
                    <a:pt x="1103750" y="2035925"/>
                  </a:lnTo>
                  <a:lnTo>
                    <a:pt x="1081574" y="2074873"/>
                  </a:lnTo>
                  <a:lnTo>
                    <a:pt x="1056546" y="2111873"/>
                  </a:lnTo>
                  <a:lnTo>
                    <a:pt x="1028817" y="2146776"/>
                  </a:lnTo>
                  <a:lnTo>
                    <a:pt x="998534" y="2179432"/>
                  </a:lnTo>
                  <a:lnTo>
                    <a:pt x="965849" y="2209690"/>
                  </a:lnTo>
                  <a:lnTo>
                    <a:pt x="930910" y="2237400"/>
                  </a:lnTo>
                  <a:lnTo>
                    <a:pt x="893868" y="2262413"/>
                  </a:lnTo>
                  <a:lnTo>
                    <a:pt x="854871" y="2284577"/>
                  </a:lnTo>
                  <a:lnTo>
                    <a:pt x="814070" y="2303744"/>
                  </a:lnTo>
                  <a:lnTo>
                    <a:pt x="771613" y="2319762"/>
                  </a:lnTo>
                  <a:lnTo>
                    <a:pt x="727651" y="2332482"/>
                  </a:lnTo>
                  <a:lnTo>
                    <a:pt x="682333" y="2341753"/>
                  </a:lnTo>
                  <a:lnTo>
                    <a:pt x="635809" y="2347426"/>
                  </a:lnTo>
                  <a:lnTo>
                    <a:pt x="588228" y="2349351"/>
                  </a:lnTo>
                  <a:close/>
                </a:path>
              </a:pathLst>
            </a:custGeom>
            <a:ln w="18719">
              <a:solidFill>
                <a:srgbClr val="36D636"/>
              </a:solidFill>
            </a:ln>
          </p:spPr>
          <p:txBody>
            <a:bodyPr wrap="square" lIns="0" tIns="0" rIns="0" bIns="0" rtlCol="0"/>
            <a:lstStyle/>
            <a:p>
              <a:endParaRPr/>
            </a:p>
          </p:txBody>
        </p:sp>
        <p:sp>
          <p:nvSpPr>
            <p:cNvPr id="11" name="object 11"/>
            <p:cNvSpPr/>
            <p:nvPr/>
          </p:nvSpPr>
          <p:spPr>
            <a:xfrm>
              <a:off x="174952" y="9276469"/>
              <a:ext cx="829944" cy="829944"/>
            </a:xfrm>
            <a:custGeom>
              <a:avLst/>
              <a:gdLst/>
              <a:ahLst/>
              <a:cxnLst/>
              <a:rect l="l" t="t" r="r" b="b"/>
              <a:pathLst>
                <a:path w="829944" h="829945">
                  <a:moveTo>
                    <a:pt x="10800" y="0"/>
                  </a:moveTo>
                  <a:lnTo>
                    <a:pt x="0" y="10800"/>
                  </a:lnTo>
                  <a:lnTo>
                    <a:pt x="817914" y="829434"/>
                  </a:lnTo>
                  <a:lnTo>
                    <a:pt x="829433" y="817914"/>
                  </a:lnTo>
                  <a:lnTo>
                    <a:pt x="10800" y="0"/>
                  </a:lnTo>
                  <a:close/>
                </a:path>
              </a:pathLst>
            </a:custGeom>
            <a:solidFill>
              <a:srgbClr val="36D636"/>
            </a:solidFill>
          </p:spPr>
          <p:txBody>
            <a:bodyPr wrap="square" lIns="0" tIns="0" rIns="0" bIns="0" rtlCol="0"/>
            <a:lstStyle/>
            <a:p>
              <a:endParaRPr/>
            </a:p>
          </p:txBody>
        </p:sp>
        <p:sp>
          <p:nvSpPr>
            <p:cNvPr id="12" name="object 12"/>
            <p:cNvSpPr/>
            <p:nvPr/>
          </p:nvSpPr>
          <p:spPr>
            <a:xfrm>
              <a:off x="174952" y="9276469"/>
              <a:ext cx="829944" cy="829944"/>
            </a:xfrm>
            <a:custGeom>
              <a:avLst/>
              <a:gdLst/>
              <a:ahLst/>
              <a:cxnLst/>
              <a:rect l="l" t="t" r="r" b="b"/>
              <a:pathLst>
                <a:path w="829944" h="829945">
                  <a:moveTo>
                    <a:pt x="0" y="10800"/>
                  </a:moveTo>
                  <a:lnTo>
                    <a:pt x="817914" y="829434"/>
                  </a:lnTo>
                  <a:lnTo>
                    <a:pt x="829433" y="817914"/>
                  </a:lnTo>
                  <a:lnTo>
                    <a:pt x="10800" y="0"/>
                  </a:lnTo>
                  <a:lnTo>
                    <a:pt x="0" y="10800"/>
                  </a:lnTo>
                  <a:close/>
                </a:path>
              </a:pathLst>
            </a:custGeom>
            <a:ln w="18719">
              <a:solidFill>
                <a:srgbClr val="36D636"/>
              </a:solidFill>
            </a:ln>
          </p:spPr>
          <p:txBody>
            <a:bodyPr wrap="square" lIns="0" tIns="0" rIns="0" bIns="0" rtlCol="0"/>
            <a:lstStyle/>
            <a:p>
              <a:endParaRPr/>
            </a:p>
          </p:txBody>
        </p:sp>
        <p:sp>
          <p:nvSpPr>
            <p:cNvPr id="13" name="object 13"/>
            <p:cNvSpPr/>
            <p:nvPr/>
          </p:nvSpPr>
          <p:spPr>
            <a:xfrm>
              <a:off x="566628" y="7936560"/>
              <a:ext cx="14604" cy="1157605"/>
            </a:xfrm>
            <a:custGeom>
              <a:avLst/>
              <a:gdLst/>
              <a:ahLst/>
              <a:cxnLst/>
              <a:rect l="l" t="t" r="r" b="b"/>
              <a:pathLst>
                <a:path w="14604" h="1157604">
                  <a:moveTo>
                    <a:pt x="14401" y="0"/>
                  </a:moveTo>
                  <a:lnTo>
                    <a:pt x="0" y="0"/>
                  </a:lnTo>
                  <a:lnTo>
                    <a:pt x="0" y="1157029"/>
                  </a:lnTo>
                  <a:lnTo>
                    <a:pt x="7198" y="1157029"/>
                  </a:lnTo>
                  <a:lnTo>
                    <a:pt x="14401" y="1157029"/>
                  </a:lnTo>
                  <a:lnTo>
                    <a:pt x="14401" y="0"/>
                  </a:lnTo>
                  <a:close/>
                </a:path>
              </a:pathLst>
            </a:custGeom>
            <a:solidFill>
              <a:srgbClr val="959595"/>
            </a:solidFill>
          </p:spPr>
          <p:txBody>
            <a:bodyPr wrap="square" lIns="0" tIns="0" rIns="0" bIns="0" rtlCol="0"/>
            <a:lstStyle/>
            <a:p>
              <a:endParaRPr/>
            </a:p>
          </p:txBody>
        </p:sp>
        <p:sp>
          <p:nvSpPr>
            <p:cNvPr id="14" name="object 14"/>
            <p:cNvSpPr/>
            <p:nvPr/>
          </p:nvSpPr>
          <p:spPr>
            <a:xfrm>
              <a:off x="566628" y="7936560"/>
              <a:ext cx="14604" cy="1157605"/>
            </a:xfrm>
            <a:custGeom>
              <a:avLst/>
              <a:gdLst/>
              <a:ahLst/>
              <a:cxnLst/>
              <a:rect l="l" t="t" r="r" b="b"/>
              <a:pathLst>
                <a:path w="14604" h="1157604">
                  <a:moveTo>
                    <a:pt x="7198" y="1157029"/>
                  </a:moveTo>
                  <a:lnTo>
                    <a:pt x="0" y="1157029"/>
                  </a:lnTo>
                  <a:lnTo>
                    <a:pt x="0" y="0"/>
                  </a:lnTo>
                  <a:lnTo>
                    <a:pt x="14401" y="0"/>
                  </a:lnTo>
                  <a:lnTo>
                    <a:pt x="14401" y="1157029"/>
                  </a:lnTo>
                  <a:lnTo>
                    <a:pt x="7198" y="1157029"/>
                  </a:lnTo>
                  <a:close/>
                </a:path>
              </a:pathLst>
            </a:custGeom>
            <a:ln w="18719">
              <a:solidFill>
                <a:srgbClr val="959595"/>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0" y="9009854"/>
              <a:ext cx="126712" cy="197202"/>
            </a:xfrm>
            <a:prstGeom prst="rect">
              <a:avLst/>
            </a:prstGeom>
          </p:spPr>
        </p:pic>
      </p:grpSp>
      <p:grpSp>
        <p:nvGrpSpPr>
          <p:cNvPr id="16" name="object 16"/>
          <p:cNvGrpSpPr/>
          <p:nvPr/>
        </p:nvGrpSpPr>
        <p:grpSpPr>
          <a:xfrm>
            <a:off x="17210098" y="8875438"/>
            <a:ext cx="671195" cy="669290"/>
            <a:chOff x="17210098" y="8875438"/>
            <a:chExt cx="671195" cy="669290"/>
          </a:xfrm>
        </p:grpSpPr>
        <p:sp>
          <p:nvSpPr>
            <p:cNvPr id="17" name="object 17"/>
            <p:cNvSpPr/>
            <p:nvPr/>
          </p:nvSpPr>
          <p:spPr>
            <a:xfrm>
              <a:off x="17219549" y="8884793"/>
              <a:ext cx="652145" cy="650240"/>
            </a:xfrm>
            <a:custGeom>
              <a:avLst/>
              <a:gdLst/>
              <a:ahLst/>
              <a:cxnLst/>
              <a:rect l="l" t="t" r="r" b="b"/>
              <a:pathLst>
                <a:path w="652144" h="650240">
                  <a:moveTo>
                    <a:pt x="326009" y="0"/>
                  </a:moveTo>
                  <a:lnTo>
                    <a:pt x="322097" y="44058"/>
                  </a:lnTo>
                  <a:lnTo>
                    <a:pt x="310848" y="87386"/>
                  </a:lnTo>
                  <a:lnTo>
                    <a:pt x="292994" y="129253"/>
                  </a:lnTo>
                  <a:lnTo>
                    <a:pt x="269264" y="168929"/>
                  </a:lnTo>
                  <a:lnTo>
                    <a:pt x="240388" y="205684"/>
                  </a:lnTo>
                  <a:lnTo>
                    <a:pt x="207099" y="238787"/>
                  </a:lnTo>
                  <a:lnTo>
                    <a:pt x="170125" y="267509"/>
                  </a:lnTo>
                  <a:lnTo>
                    <a:pt x="130198" y="291119"/>
                  </a:lnTo>
                  <a:lnTo>
                    <a:pt x="88047" y="308888"/>
                  </a:lnTo>
                  <a:lnTo>
                    <a:pt x="44404" y="320085"/>
                  </a:lnTo>
                  <a:lnTo>
                    <a:pt x="0" y="323979"/>
                  </a:lnTo>
                  <a:lnTo>
                    <a:pt x="44404" y="327908"/>
                  </a:lnTo>
                  <a:lnTo>
                    <a:pt x="88047" y="339201"/>
                  </a:lnTo>
                  <a:lnTo>
                    <a:pt x="130198" y="357118"/>
                  </a:lnTo>
                  <a:lnTo>
                    <a:pt x="170125" y="380919"/>
                  </a:lnTo>
                  <a:lnTo>
                    <a:pt x="207099" y="409864"/>
                  </a:lnTo>
                  <a:lnTo>
                    <a:pt x="240388" y="443213"/>
                  </a:lnTo>
                  <a:lnTo>
                    <a:pt x="269264" y="480227"/>
                  </a:lnTo>
                  <a:lnTo>
                    <a:pt x="292994" y="520164"/>
                  </a:lnTo>
                  <a:lnTo>
                    <a:pt x="310848" y="562286"/>
                  </a:lnTo>
                  <a:lnTo>
                    <a:pt x="322097" y="605852"/>
                  </a:lnTo>
                  <a:lnTo>
                    <a:pt x="326009" y="650121"/>
                  </a:lnTo>
                  <a:lnTo>
                    <a:pt x="329906" y="605852"/>
                  </a:lnTo>
                  <a:lnTo>
                    <a:pt x="341118" y="562286"/>
                  </a:lnTo>
                  <a:lnTo>
                    <a:pt x="358923" y="520164"/>
                  </a:lnTo>
                  <a:lnTo>
                    <a:pt x="382599" y="480227"/>
                  </a:lnTo>
                  <a:lnTo>
                    <a:pt x="411426" y="443213"/>
                  </a:lnTo>
                  <a:lnTo>
                    <a:pt x="444681" y="409864"/>
                  </a:lnTo>
                  <a:lnTo>
                    <a:pt x="481644" y="380919"/>
                  </a:lnTo>
                  <a:lnTo>
                    <a:pt x="521593" y="357118"/>
                  </a:lnTo>
                  <a:lnTo>
                    <a:pt x="563807" y="339201"/>
                  </a:lnTo>
                  <a:lnTo>
                    <a:pt x="607565" y="327908"/>
                  </a:lnTo>
                  <a:lnTo>
                    <a:pt x="652145" y="323979"/>
                  </a:lnTo>
                  <a:lnTo>
                    <a:pt x="607565" y="320085"/>
                  </a:lnTo>
                  <a:lnTo>
                    <a:pt x="563807" y="308888"/>
                  </a:lnTo>
                  <a:lnTo>
                    <a:pt x="521593" y="291119"/>
                  </a:lnTo>
                  <a:lnTo>
                    <a:pt x="481644" y="267509"/>
                  </a:lnTo>
                  <a:lnTo>
                    <a:pt x="444681" y="238787"/>
                  </a:lnTo>
                  <a:lnTo>
                    <a:pt x="411426" y="205684"/>
                  </a:lnTo>
                  <a:lnTo>
                    <a:pt x="382599" y="168929"/>
                  </a:lnTo>
                  <a:lnTo>
                    <a:pt x="358923" y="129253"/>
                  </a:lnTo>
                  <a:lnTo>
                    <a:pt x="341118" y="87386"/>
                  </a:lnTo>
                  <a:lnTo>
                    <a:pt x="329906" y="44058"/>
                  </a:lnTo>
                  <a:lnTo>
                    <a:pt x="326009" y="0"/>
                  </a:lnTo>
                  <a:close/>
                </a:path>
              </a:pathLst>
            </a:custGeom>
            <a:solidFill>
              <a:srgbClr val="36D636"/>
            </a:solidFill>
          </p:spPr>
          <p:txBody>
            <a:bodyPr wrap="square" lIns="0" tIns="0" rIns="0" bIns="0" rtlCol="0"/>
            <a:lstStyle/>
            <a:p>
              <a:endParaRPr/>
            </a:p>
          </p:txBody>
        </p:sp>
        <p:sp>
          <p:nvSpPr>
            <p:cNvPr id="18" name="object 18"/>
            <p:cNvSpPr/>
            <p:nvPr/>
          </p:nvSpPr>
          <p:spPr>
            <a:xfrm>
              <a:off x="17219457" y="8884797"/>
              <a:ext cx="652780" cy="650240"/>
            </a:xfrm>
            <a:custGeom>
              <a:avLst/>
              <a:gdLst/>
              <a:ahLst/>
              <a:cxnLst/>
              <a:rect l="l" t="t" r="r" b="b"/>
              <a:pathLst>
                <a:path w="652780" h="650240">
                  <a:moveTo>
                    <a:pt x="0" y="323972"/>
                  </a:moveTo>
                  <a:lnTo>
                    <a:pt x="44433" y="320077"/>
                  </a:lnTo>
                  <a:lnTo>
                    <a:pt x="88100" y="308881"/>
                  </a:lnTo>
                  <a:lnTo>
                    <a:pt x="130268" y="291112"/>
                  </a:lnTo>
                  <a:lnTo>
                    <a:pt x="170209" y="267502"/>
                  </a:lnTo>
                  <a:lnTo>
                    <a:pt x="207193" y="238781"/>
                  </a:lnTo>
                  <a:lnTo>
                    <a:pt x="240490" y="205678"/>
                  </a:lnTo>
                  <a:lnTo>
                    <a:pt x="269369" y="168924"/>
                  </a:lnTo>
                  <a:lnTo>
                    <a:pt x="293101" y="129248"/>
                  </a:lnTo>
                  <a:lnTo>
                    <a:pt x="310957" y="87383"/>
                  </a:lnTo>
                  <a:lnTo>
                    <a:pt x="322205" y="44056"/>
                  </a:lnTo>
                  <a:lnTo>
                    <a:pt x="326117" y="0"/>
                  </a:lnTo>
                  <a:lnTo>
                    <a:pt x="330014" y="44056"/>
                  </a:lnTo>
                  <a:lnTo>
                    <a:pt x="341226" y="87383"/>
                  </a:lnTo>
                  <a:lnTo>
                    <a:pt x="359029" y="129248"/>
                  </a:lnTo>
                  <a:lnTo>
                    <a:pt x="382704" y="168924"/>
                  </a:lnTo>
                  <a:lnTo>
                    <a:pt x="411529" y="205678"/>
                  </a:lnTo>
                  <a:lnTo>
                    <a:pt x="444783" y="238781"/>
                  </a:lnTo>
                  <a:lnTo>
                    <a:pt x="481744" y="267502"/>
                  </a:lnTo>
                  <a:lnTo>
                    <a:pt x="521691" y="291112"/>
                  </a:lnTo>
                  <a:lnTo>
                    <a:pt x="563902" y="308881"/>
                  </a:lnTo>
                  <a:lnTo>
                    <a:pt x="607657" y="320077"/>
                  </a:lnTo>
                  <a:lnTo>
                    <a:pt x="652234" y="323972"/>
                  </a:lnTo>
                  <a:lnTo>
                    <a:pt x="607657" y="327901"/>
                  </a:lnTo>
                  <a:lnTo>
                    <a:pt x="563902" y="339193"/>
                  </a:lnTo>
                  <a:lnTo>
                    <a:pt x="521691" y="357110"/>
                  </a:lnTo>
                  <a:lnTo>
                    <a:pt x="481744" y="380912"/>
                  </a:lnTo>
                  <a:lnTo>
                    <a:pt x="444783" y="409857"/>
                  </a:lnTo>
                  <a:lnTo>
                    <a:pt x="411529" y="443206"/>
                  </a:lnTo>
                  <a:lnTo>
                    <a:pt x="382704" y="480220"/>
                  </a:lnTo>
                  <a:lnTo>
                    <a:pt x="359029" y="520157"/>
                  </a:lnTo>
                  <a:lnTo>
                    <a:pt x="341226" y="562279"/>
                  </a:lnTo>
                  <a:lnTo>
                    <a:pt x="330014" y="605845"/>
                  </a:lnTo>
                  <a:lnTo>
                    <a:pt x="326117" y="650115"/>
                  </a:lnTo>
                  <a:lnTo>
                    <a:pt x="322205" y="605845"/>
                  </a:lnTo>
                  <a:lnTo>
                    <a:pt x="310957" y="562279"/>
                  </a:lnTo>
                  <a:lnTo>
                    <a:pt x="293101" y="520157"/>
                  </a:lnTo>
                  <a:lnTo>
                    <a:pt x="269369" y="480220"/>
                  </a:lnTo>
                  <a:lnTo>
                    <a:pt x="240490" y="443206"/>
                  </a:lnTo>
                  <a:lnTo>
                    <a:pt x="207193" y="409857"/>
                  </a:lnTo>
                  <a:lnTo>
                    <a:pt x="170209" y="380912"/>
                  </a:lnTo>
                  <a:lnTo>
                    <a:pt x="130268" y="357110"/>
                  </a:lnTo>
                  <a:lnTo>
                    <a:pt x="88100" y="339193"/>
                  </a:lnTo>
                  <a:lnTo>
                    <a:pt x="44433" y="327901"/>
                  </a:lnTo>
                  <a:lnTo>
                    <a:pt x="0" y="323972"/>
                  </a:lnTo>
                  <a:close/>
                </a:path>
              </a:pathLst>
            </a:custGeom>
            <a:ln w="18717">
              <a:solidFill>
                <a:srgbClr val="36D636"/>
              </a:solidFill>
            </a:ln>
          </p:spPr>
          <p:txBody>
            <a:bodyPr wrap="square" lIns="0" tIns="0" rIns="0" bIns="0" rtlCol="0"/>
            <a:lstStyle/>
            <a:p>
              <a:endParaRPr/>
            </a:p>
          </p:txBody>
        </p:sp>
      </p:grpSp>
      <p:grpSp>
        <p:nvGrpSpPr>
          <p:cNvPr id="19" name="object 19"/>
          <p:cNvGrpSpPr/>
          <p:nvPr/>
        </p:nvGrpSpPr>
        <p:grpSpPr>
          <a:xfrm>
            <a:off x="524879" y="848158"/>
            <a:ext cx="459740" cy="459740"/>
            <a:chOff x="524879" y="848158"/>
            <a:chExt cx="459740" cy="459740"/>
          </a:xfrm>
        </p:grpSpPr>
        <p:sp>
          <p:nvSpPr>
            <p:cNvPr id="20" name="object 20"/>
            <p:cNvSpPr/>
            <p:nvPr/>
          </p:nvSpPr>
          <p:spPr>
            <a:xfrm>
              <a:off x="534238" y="857516"/>
              <a:ext cx="440690" cy="440690"/>
            </a:xfrm>
            <a:custGeom>
              <a:avLst/>
              <a:gdLst/>
              <a:ahLst/>
              <a:cxnLst/>
              <a:rect l="l" t="t" r="r" b="b"/>
              <a:pathLst>
                <a:path w="440690" h="440690">
                  <a:moveTo>
                    <a:pt x="220285" y="0"/>
                  </a:moveTo>
                  <a:lnTo>
                    <a:pt x="208766" y="0"/>
                  </a:lnTo>
                  <a:lnTo>
                    <a:pt x="185727" y="2882"/>
                  </a:lnTo>
                  <a:lnTo>
                    <a:pt x="174932" y="5041"/>
                  </a:lnTo>
                  <a:lnTo>
                    <a:pt x="163413" y="7924"/>
                  </a:lnTo>
                  <a:lnTo>
                    <a:pt x="152613" y="10795"/>
                  </a:lnTo>
                  <a:lnTo>
                    <a:pt x="141818" y="15125"/>
                  </a:lnTo>
                  <a:lnTo>
                    <a:pt x="131018" y="19431"/>
                  </a:lnTo>
                  <a:lnTo>
                    <a:pt x="91424" y="42468"/>
                  </a:lnTo>
                  <a:lnTo>
                    <a:pt x="56871" y="73431"/>
                  </a:lnTo>
                  <a:lnTo>
                    <a:pt x="30237" y="110147"/>
                  </a:lnTo>
                  <a:lnTo>
                    <a:pt x="7918" y="163410"/>
                  </a:lnTo>
                  <a:lnTo>
                    <a:pt x="5759" y="174929"/>
                  </a:lnTo>
                  <a:lnTo>
                    <a:pt x="3601" y="185737"/>
                  </a:lnTo>
                  <a:lnTo>
                    <a:pt x="720" y="208762"/>
                  </a:lnTo>
                  <a:lnTo>
                    <a:pt x="720" y="220281"/>
                  </a:lnTo>
                  <a:lnTo>
                    <a:pt x="0" y="220281"/>
                  </a:lnTo>
                  <a:lnTo>
                    <a:pt x="0" y="231800"/>
                  </a:lnTo>
                  <a:lnTo>
                    <a:pt x="2877" y="254838"/>
                  </a:lnTo>
                  <a:lnTo>
                    <a:pt x="14396" y="299466"/>
                  </a:lnTo>
                  <a:lnTo>
                    <a:pt x="35272" y="340499"/>
                  </a:lnTo>
                  <a:lnTo>
                    <a:pt x="72707" y="383692"/>
                  </a:lnTo>
                  <a:lnTo>
                    <a:pt x="120218" y="416814"/>
                  </a:lnTo>
                  <a:lnTo>
                    <a:pt x="163413" y="433374"/>
                  </a:lnTo>
                  <a:lnTo>
                    <a:pt x="208766" y="440575"/>
                  </a:lnTo>
                  <a:lnTo>
                    <a:pt x="231800" y="440575"/>
                  </a:lnTo>
                  <a:lnTo>
                    <a:pt x="277153" y="433374"/>
                  </a:lnTo>
                  <a:lnTo>
                    <a:pt x="320347" y="416814"/>
                  </a:lnTo>
                  <a:lnTo>
                    <a:pt x="359222" y="391617"/>
                  </a:lnTo>
                  <a:lnTo>
                    <a:pt x="391617" y="359219"/>
                  </a:lnTo>
                  <a:lnTo>
                    <a:pt x="416812" y="320344"/>
                  </a:lnTo>
                  <a:lnTo>
                    <a:pt x="433368" y="277152"/>
                  </a:lnTo>
                  <a:lnTo>
                    <a:pt x="440566" y="231800"/>
                  </a:lnTo>
                  <a:lnTo>
                    <a:pt x="440566" y="220281"/>
                  </a:lnTo>
                  <a:lnTo>
                    <a:pt x="440566" y="208762"/>
                  </a:lnTo>
                  <a:lnTo>
                    <a:pt x="432648" y="163410"/>
                  </a:lnTo>
                  <a:lnTo>
                    <a:pt x="416088" y="120218"/>
                  </a:lnTo>
                  <a:lnTo>
                    <a:pt x="390897" y="82067"/>
                  </a:lnTo>
                  <a:lnTo>
                    <a:pt x="349860" y="42468"/>
                  </a:lnTo>
                  <a:lnTo>
                    <a:pt x="309547" y="19431"/>
                  </a:lnTo>
                  <a:lnTo>
                    <a:pt x="265638" y="5753"/>
                  </a:lnTo>
                  <a:lnTo>
                    <a:pt x="254838" y="3606"/>
                  </a:lnTo>
                  <a:lnTo>
                    <a:pt x="231800" y="723"/>
                  </a:lnTo>
                  <a:lnTo>
                    <a:pt x="220285" y="723"/>
                  </a:lnTo>
                  <a:lnTo>
                    <a:pt x="220285" y="0"/>
                  </a:lnTo>
                  <a:close/>
                </a:path>
              </a:pathLst>
            </a:custGeom>
            <a:solidFill>
              <a:srgbClr val="959595"/>
            </a:solidFill>
          </p:spPr>
          <p:txBody>
            <a:bodyPr wrap="square" lIns="0" tIns="0" rIns="0" bIns="0" rtlCol="0"/>
            <a:lstStyle/>
            <a:p>
              <a:endParaRPr/>
            </a:p>
          </p:txBody>
        </p:sp>
        <p:sp>
          <p:nvSpPr>
            <p:cNvPr id="21" name="object 21"/>
            <p:cNvSpPr/>
            <p:nvPr/>
          </p:nvSpPr>
          <p:spPr>
            <a:xfrm>
              <a:off x="534238" y="857516"/>
              <a:ext cx="440690" cy="440690"/>
            </a:xfrm>
            <a:custGeom>
              <a:avLst/>
              <a:gdLst/>
              <a:ahLst/>
              <a:cxnLst/>
              <a:rect l="l" t="t" r="r" b="b"/>
              <a:pathLst>
                <a:path w="440690" h="440690">
                  <a:moveTo>
                    <a:pt x="440566" y="220281"/>
                  </a:moveTo>
                  <a:lnTo>
                    <a:pt x="440566" y="231800"/>
                  </a:lnTo>
                  <a:lnTo>
                    <a:pt x="439127" y="243319"/>
                  </a:lnTo>
                  <a:lnTo>
                    <a:pt x="437688" y="254838"/>
                  </a:lnTo>
                  <a:lnTo>
                    <a:pt x="426170" y="299466"/>
                  </a:lnTo>
                  <a:lnTo>
                    <a:pt x="405293" y="340499"/>
                  </a:lnTo>
                  <a:lnTo>
                    <a:pt x="375776" y="375780"/>
                  </a:lnTo>
                  <a:lnTo>
                    <a:pt x="367859" y="383692"/>
                  </a:lnTo>
                  <a:lnTo>
                    <a:pt x="359222" y="391617"/>
                  </a:lnTo>
                  <a:lnTo>
                    <a:pt x="349860" y="398818"/>
                  </a:lnTo>
                  <a:lnTo>
                    <a:pt x="340503" y="405295"/>
                  </a:lnTo>
                  <a:lnTo>
                    <a:pt x="330423" y="411048"/>
                  </a:lnTo>
                  <a:lnTo>
                    <a:pt x="320347" y="416814"/>
                  </a:lnTo>
                  <a:lnTo>
                    <a:pt x="277153" y="433374"/>
                  </a:lnTo>
                  <a:lnTo>
                    <a:pt x="243319" y="439127"/>
                  </a:lnTo>
                  <a:lnTo>
                    <a:pt x="231800" y="440575"/>
                  </a:lnTo>
                  <a:lnTo>
                    <a:pt x="220285" y="440575"/>
                  </a:lnTo>
                  <a:lnTo>
                    <a:pt x="208766" y="440575"/>
                  </a:lnTo>
                  <a:lnTo>
                    <a:pt x="197247" y="439127"/>
                  </a:lnTo>
                  <a:lnTo>
                    <a:pt x="151894" y="429768"/>
                  </a:lnTo>
                  <a:lnTo>
                    <a:pt x="110143" y="411048"/>
                  </a:lnTo>
                  <a:lnTo>
                    <a:pt x="100062" y="405295"/>
                  </a:lnTo>
                  <a:lnTo>
                    <a:pt x="90705" y="398818"/>
                  </a:lnTo>
                  <a:lnTo>
                    <a:pt x="81344" y="391617"/>
                  </a:lnTo>
                  <a:lnTo>
                    <a:pt x="72707" y="383692"/>
                  </a:lnTo>
                  <a:lnTo>
                    <a:pt x="64790" y="375780"/>
                  </a:lnTo>
                  <a:lnTo>
                    <a:pt x="56871" y="367868"/>
                  </a:lnTo>
                  <a:lnTo>
                    <a:pt x="29517" y="330428"/>
                  </a:lnTo>
                  <a:lnTo>
                    <a:pt x="10800" y="288671"/>
                  </a:lnTo>
                  <a:lnTo>
                    <a:pt x="1438" y="243319"/>
                  </a:lnTo>
                  <a:lnTo>
                    <a:pt x="0" y="231800"/>
                  </a:lnTo>
                  <a:lnTo>
                    <a:pt x="0" y="220281"/>
                  </a:lnTo>
                  <a:lnTo>
                    <a:pt x="720" y="220281"/>
                  </a:lnTo>
                  <a:lnTo>
                    <a:pt x="720" y="208762"/>
                  </a:lnTo>
                  <a:lnTo>
                    <a:pt x="2157" y="197256"/>
                  </a:lnTo>
                  <a:lnTo>
                    <a:pt x="3601" y="185737"/>
                  </a:lnTo>
                  <a:lnTo>
                    <a:pt x="5759" y="174929"/>
                  </a:lnTo>
                  <a:lnTo>
                    <a:pt x="7918" y="163410"/>
                  </a:lnTo>
                  <a:lnTo>
                    <a:pt x="11518" y="152615"/>
                  </a:lnTo>
                  <a:lnTo>
                    <a:pt x="15116" y="141820"/>
                  </a:lnTo>
                  <a:lnTo>
                    <a:pt x="19437" y="131013"/>
                  </a:lnTo>
                  <a:lnTo>
                    <a:pt x="42475" y="90703"/>
                  </a:lnTo>
                  <a:lnTo>
                    <a:pt x="73427" y="56870"/>
                  </a:lnTo>
                  <a:lnTo>
                    <a:pt x="110143" y="29514"/>
                  </a:lnTo>
                  <a:lnTo>
                    <a:pt x="141818" y="15125"/>
                  </a:lnTo>
                  <a:lnTo>
                    <a:pt x="152613" y="10795"/>
                  </a:lnTo>
                  <a:lnTo>
                    <a:pt x="163413" y="7924"/>
                  </a:lnTo>
                  <a:lnTo>
                    <a:pt x="174932" y="5041"/>
                  </a:lnTo>
                  <a:lnTo>
                    <a:pt x="185727" y="2882"/>
                  </a:lnTo>
                  <a:lnTo>
                    <a:pt x="197247" y="1447"/>
                  </a:lnTo>
                  <a:lnTo>
                    <a:pt x="208766" y="0"/>
                  </a:lnTo>
                  <a:lnTo>
                    <a:pt x="220285" y="0"/>
                  </a:lnTo>
                  <a:lnTo>
                    <a:pt x="220285" y="723"/>
                  </a:lnTo>
                  <a:lnTo>
                    <a:pt x="231800" y="723"/>
                  </a:lnTo>
                  <a:lnTo>
                    <a:pt x="243319" y="2159"/>
                  </a:lnTo>
                  <a:lnTo>
                    <a:pt x="254838" y="3606"/>
                  </a:lnTo>
                  <a:lnTo>
                    <a:pt x="265638" y="5753"/>
                  </a:lnTo>
                  <a:lnTo>
                    <a:pt x="277153" y="7924"/>
                  </a:lnTo>
                  <a:lnTo>
                    <a:pt x="320347" y="24472"/>
                  </a:lnTo>
                  <a:lnTo>
                    <a:pt x="358501" y="49669"/>
                  </a:lnTo>
                  <a:lnTo>
                    <a:pt x="390897" y="82067"/>
                  </a:lnTo>
                  <a:lnTo>
                    <a:pt x="416088" y="120218"/>
                  </a:lnTo>
                  <a:lnTo>
                    <a:pt x="425450" y="141820"/>
                  </a:lnTo>
                  <a:lnTo>
                    <a:pt x="429771" y="152615"/>
                  </a:lnTo>
                  <a:lnTo>
                    <a:pt x="432648" y="163410"/>
                  </a:lnTo>
                  <a:lnTo>
                    <a:pt x="435526" y="174929"/>
                  </a:lnTo>
                  <a:lnTo>
                    <a:pt x="437688" y="185737"/>
                  </a:lnTo>
                  <a:lnTo>
                    <a:pt x="439127" y="197256"/>
                  </a:lnTo>
                  <a:lnTo>
                    <a:pt x="440566" y="208762"/>
                  </a:lnTo>
                  <a:lnTo>
                    <a:pt x="440566" y="220281"/>
                  </a:lnTo>
                  <a:close/>
                </a:path>
              </a:pathLst>
            </a:custGeom>
            <a:ln w="18716">
              <a:solidFill>
                <a:srgbClr val="959595"/>
              </a:solidFill>
            </a:ln>
          </p:spPr>
          <p:txBody>
            <a:bodyPr wrap="square" lIns="0" tIns="0" rIns="0" bIns="0" rtlCol="0"/>
            <a:lstStyle/>
            <a:p>
              <a:endParaRPr/>
            </a:p>
          </p:txBody>
        </p:sp>
      </p:grpSp>
      <p:sp>
        <p:nvSpPr>
          <p:cNvPr id="22" name="object 22"/>
          <p:cNvSpPr txBox="1">
            <a:spLocks noGrp="1"/>
          </p:cNvSpPr>
          <p:nvPr>
            <p:ph type="title"/>
          </p:nvPr>
        </p:nvSpPr>
        <p:spPr>
          <a:xfrm>
            <a:off x="1610182" y="1203236"/>
            <a:ext cx="4222750" cy="879475"/>
          </a:xfrm>
          <a:prstGeom prst="rect">
            <a:avLst/>
          </a:prstGeom>
        </p:spPr>
        <p:txBody>
          <a:bodyPr vert="horz" wrap="square" lIns="0" tIns="12700" rIns="0" bIns="0" rtlCol="0">
            <a:spAutoFit/>
          </a:bodyPr>
          <a:lstStyle/>
          <a:p>
            <a:pPr marL="12700">
              <a:lnSpc>
                <a:spcPct val="100000"/>
              </a:lnSpc>
              <a:spcBef>
                <a:spcPts val="100"/>
              </a:spcBef>
            </a:pPr>
            <a:r>
              <a:rPr lang="en-US" sz="5600" dirty="0"/>
              <a:t>SDG’s</a:t>
            </a:r>
            <a:endParaRPr sz="5600" dirty="0"/>
          </a:p>
        </p:txBody>
      </p:sp>
      <p:pic>
        <p:nvPicPr>
          <p:cNvPr id="30" name="Picture 29" descr="A green square with a white line and a heart&#10;&#10;Description automatically generated">
            <a:extLst>
              <a:ext uri="{FF2B5EF4-FFF2-40B4-BE49-F238E27FC236}">
                <a16:creationId xmlns:a16="http://schemas.microsoft.com/office/drawing/2014/main" id="{1A808EBF-FFAF-E5A7-A296-35870C6D9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404" y="1926506"/>
            <a:ext cx="4514850" cy="3118570"/>
          </a:xfrm>
          <a:prstGeom prst="rect">
            <a:avLst/>
          </a:prstGeom>
        </p:spPr>
      </p:pic>
      <p:sp>
        <p:nvSpPr>
          <p:cNvPr id="32" name="TextBox 31">
            <a:extLst>
              <a:ext uri="{FF2B5EF4-FFF2-40B4-BE49-F238E27FC236}">
                <a16:creationId xmlns:a16="http://schemas.microsoft.com/office/drawing/2014/main" id="{5ECCE778-D9CD-21B8-B83C-F21ED44D2514}"/>
              </a:ext>
            </a:extLst>
          </p:cNvPr>
          <p:cNvSpPr txBox="1"/>
          <p:nvPr/>
        </p:nvSpPr>
        <p:spPr>
          <a:xfrm>
            <a:off x="1610182" y="2330450"/>
            <a:ext cx="9150626" cy="2677656"/>
          </a:xfrm>
          <a:prstGeom prst="rect">
            <a:avLst/>
          </a:prstGeom>
          <a:noFill/>
        </p:spPr>
        <p:txBody>
          <a:bodyPr wrap="square">
            <a:spAutoFit/>
          </a:bodyPr>
          <a:lstStyle/>
          <a:p>
            <a:pPr algn="just"/>
            <a:r>
              <a:rPr lang="en-US" sz="2800" dirty="0"/>
              <a:t>The system includes sensors for smoke and carbon monoxide detection, which can immediately alert authorities and initiate evacuation procedures, thus protecting individuals from health hazards. Real-time data allows for faster response to medical emergencies within the mall, ensuring timely medical intervention.</a:t>
            </a:r>
          </a:p>
        </p:txBody>
      </p:sp>
      <p:pic>
        <p:nvPicPr>
          <p:cNvPr id="34" name="Picture 33" descr="A logo for a company&#10;&#10;Description automatically generated">
            <a:extLst>
              <a:ext uri="{FF2B5EF4-FFF2-40B4-BE49-F238E27FC236}">
                <a16:creationId xmlns:a16="http://schemas.microsoft.com/office/drawing/2014/main" id="{0D971031-2D29-0F64-5A7C-4A9BA4E98D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78863" y="5761076"/>
            <a:ext cx="4514850" cy="3164814"/>
          </a:xfrm>
          <a:prstGeom prst="rect">
            <a:avLst/>
          </a:prstGeom>
        </p:spPr>
      </p:pic>
      <p:sp>
        <p:nvSpPr>
          <p:cNvPr id="36" name="TextBox 35">
            <a:extLst>
              <a:ext uri="{FF2B5EF4-FFF2-40B4-BE49-F238E27FC236}">
                <a16:creationId xmlns:a16="http://schemas.microsoft.com/office/drawing/2014/main" id="{870369EA-6176-425F-6D98-C4A63DA5CA4B}"/>
              </a:ext>
            </a:extLst>
          </p:cNvPr>
          <p:cNvSpPr txBox="1"/>
          <p:nvPr/>
        </p:nvSpPr>
        <p:spPr>
          <a:xfrm>
            <a:off x="1610182" y="5761076"/>
            <a:ext cx="9150626" cy="2677656"/>
          </a:xfrm>
          <a:prstGeom prst="rect">
            <a:avLst/>
          </a:prstGeom>
          <a:noFill/>
        </p:spPr>
        <p:txBody>
          <a:bodyPr wrap="square">
            <a:spAutoFit/>
          </a:bodyPr>
          <a:lstStyle/>
          <a:p>
            <a:pPr algn="just"/>
            <a:r>
              <a:rPr lang="en-US" sz="2800" dirty="0"/>
              <a:t>Uses cutting-edge technologies such as high-resolution cameras, RFID readers, and IoT devices to create a comprehensive security network. By continuously monitoring the mall environment and detecting potential threats early, the system contributes to the resilience and reliability of the mall's infrastructure.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358010-A11D-1D78-B3C7-83BAC5A8E2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2" name="object 2"/>
          <p:cNvGrpSpPr/>
          <p:nvPr/>
        </p:nvGrpSpPr>
        <p:grpSpPr>
          <a:xfrm>
            <a:off x="17036623" y="0"/>
            <a:ext cx="1019175" cy="1016635"/>
            <a:chOff x="17036623" y="0"/>
            <a:chExt cx="1019175" cy="1016635"/>
          </a:xfrm>
        </p:grpSpPr>
        <p:sp>
          <p:nvSpPr>
            <p:cNvPr id="3" name="object 3"/>
            <p:cNvSpPr/>
            <p:nvPr/>
          </p:nvSpPr>
          <p:spPr>
            <a:xfrm>
              <a:off x="17045939" y="0"/>
              <a:ext cx="1000125" cy="998219"/>
            </a:xfrm>
            <a:custGeom>
              <a:avLst/>
              <a:gdLst/>
              <a:ahLst/>
              <a:cxnLst/>
              <a:rect l="l" t="t" r="r" b="b"/>
              <a:pathLst>
                <a:path w="1000125" h="998219">
                  <a:moveTo>
                    <a:pt x="499745" y="0"/>
                  </a:moveTo>
                  <a:lnTo>
                    <a:pt x="497216" y="43789"/>
                  </a:lnTo>
                  <a:lnTo>
                    <a:pt x="489830" y="87288"/>
                  </a:lnTo>
                  <a:lnTo>
                    <a:pt x="477886" y="130192"/>
                  </a:lnTo>
                  <a:lnTo>
                    <a:pt x="461684" y="172195"/>
                  </a:lnTo>
                  <a:lnTo>
                    <a:pt x="441524" y="212993"/>
                  </a:lnTo>
                  <a:lnTo>
                    <a:pt x="417705" y="252280"/>
                  </a:lnTo>
                  <a:lnTo>
                    <a:pt x="390529" y="289751"/>
                  </a:lnTo>
                  <a:lnTo>
                    <a:pt x="360293" y="325102"/>
                  </a:lnTo>
                  <a:lnTo>
                    <a:pt x="327299" y="358027"/>
                  </a:lnTo>
                  <a:lnTo>
                    <a:pt x="291845" y="388221"/>
                  </a:lnTo>
                  <a:lnTo>
                    <a:pt x="254232" y="415378"/>
                  </a:lnTo>
                  <a:lnTo>
                    <a:pt x="214760" y="439195"/>
                  </a:lnTo>
                  <a:lnTo>
                    <a:pt x="173728" y="459365"/>
                  </a:lnTo>
                  <a:lnTo>
                    <a:pt x="131436" y="475585"/>
                  </a:lnTo>
                  <a:lnTo>
                    <a:pt x="88184" y="487548"/>
                  </a:lnTo>
                  <a:lnTo>
                    <a:pt x="44272" y="494949"/>
                  </a:lnTo>
                  <a:lnTo>
                    <a:pt x="0" y="497484"/>
                  </a:lnTo>
                  <a:lnTo>
                    <a:pt x="44272" y="500041"/>
                  </a:lnTo>
                  <a:lnTo>
                    <a:pt x="88184" y="507504"/>
                  </a:lnTo>
                  <a:lnTo>
                    <a:pt x="131436" y="519565"/>
                  </a:lnTo>
                  <a:lnTo>
                    <a:pt x="173728" y="535914"/>
                  </a:lnTo>
                  <a:lnTo>
                    <a:pt x="214760" y="556241"/>
                  </a:lnTo>
                  <a:lnTo>
                    <a:pt x="254232" y="580238"/>
                  </a:lnTo>
                  <a:lnTo>
                    <a:pt x="291845" y="607594"/>
                  </a:lnTo>
                  <a:lnTo>
                    <a:pt x="327299" y="638000"/>
                  </a:lnTo>
                  <a:lnTo>
                    <a:pt x="360293" y="671146"/>
                  </a:lnTo>
                  <a:lnTo>
                    <a:pt x="390529" y="706723"/>
                  </a:lnTo>
                  <a:lnTo>
                    <a:pt x="417705" y="744422"/>
                  </a:lnTo>
                  <a:lnTo>
                    <a:pt x="441524" y="783934"/>
                  </a:lnTo>
                  <a:lnTo>
                    <a:pt x="461684" y="824947"/>
                  </a:lnTo>
                  <a:lnTo>
                    <a:pt x="477886" y="867154"/>
                  </a:lnTo>
                  <a:lnTo>
                    <a:pt x="489830" y="910245"/>
                  </a:lnTo>
                  <a:lnTo>
                    <a:pt x="497216" y="953909"/>
                  </a:lnTo>
                  <a:lnTo>
                    <a:pt x="499745" y="997839"/>
                  </a:lnTo>
                  <a:lnTo>
                    <a:pt x="502272" y="953909"/>
                  </a:lnTo>
                  <a:lnTo>
                    <a:pt x="509656" y="910245"/>
                  </a:lnTo>
                  <a:lnTo>
                    <a:pt x="521597" y="867154"/>
                  </a:lnTo>
                  <a:lnTo>
                    <a:pt x="537797" y="824947"/>
                  </a:lnTo>
                  <a:lnTo>
                    <a:pt x="557958" y="783934"/>
                  </a:lnTo>
                  <a:lnTo>
                    <a:pt x="581781" y="744422"/>
                  </a:lnTo>
                  <a:lnTo>
                    <a:pt x="608967" y="706723"/>
                  </a:lnTo>
                  <a:lnTo>
                    <a:pt x="639218" y="671146"/>
                  </a:lnTo>
                  <a:lnTo>
                    <a:pt x="672234" y="638000"/>
                  </a:lnTo>
                  <a:lnTo>
                    <a:pt x="707719" y="607594"/>
                  </a:lnTo>
                  <a:lnTo>
                    <a:pt x="745373" y="580238"/>
                  </a:lnTo>
                  <a:lnTo>
                    <a:pt x="784897" y="556241"/>
                  </a:lnTo>
                  <a:lnTo>
                    <a:pt x="825993" y="535914"/>
                  </a:lnTo>
                  <a:lnTo>
                    <a:pt x="868362" y="519565"/>
                  </a:lnTo>
                  <a:lnTo>
                    <a:pt x="911706" y="507504"/>
                  </a:lnTo>
                  <a:lnTo>
                    <a:pt x="955726" y="500041"/>
                  </a:lnTo>
                  <a:lnTo>
                    <a:pt x="1000125" y="497484"/>
                  </a:lnTo>
                  <a:lnTo>
                    <a:pt x="955726" y="494949"/>
                  </a:lnTo>
                  <a:lnTo>
                    <a:pt x="911706" y="487548"/>
                  </a:lnTo>
                  <a:lnTo>
                    <a:pt x="868362" y="475585"/>
                  </a:lnTo>
                  <a:lnTo>
                    <a:pt x="825993" y="459365"/>
                  </a:lnTo>
                  <a:lnTo>
                    <a:pt x="784897" y="439195"/>
                  </a:lnTo>
                  <a:lnTo>
                    <a:pt x="745373" y="415378"/>
                  </a:lnTo>
                  <a:lnTo>
                    <a:pt x="707719" y="388221"/>
                  </a:lnTo>
                  <a:lnTo>
                    <a:pt x="672234" y="358027"/>
                  </a:lnTo>
                  <a:lnTo>
                    <a:pt x="639218" y="325102"/>
                  </a:lnTo>
                  <a:lnTo>
                    <a:pt x="608967" y="289751"/>
                  </a:lnTo>
                  <a:lnTo>
                    <a:pt x="581781" y="252280"/>
                  </a:lnTo>
                  <a:lnTo>
                    <a:pt x="557958" y="212993"/>
                  </a:lnTo>
                  <a:lnTo>
                    <a:pt x="537797" y="172195"/>
                  </a:lnTo>
                  <a:lnTo>
                    <a:pt x="521597" y="130192"/>
                  </a:lnTo>
                  <a:lnTo>
                    <a:pt x="509656" y="87288"/>
                  </a:lnTo>
                  <a:lnTo>
                    <a:pt x="502272" y="43789"/>
                  </a:lnTo>
                  <a:lnTo>
                    <a:pt x="499745" y="0"/>
                  </a:lnTo>
                  <a:close/>
                </a:path>
              </a:pathLst>
            </a:custGeom>
            <a:solidFill>
              <a:srgbClr val="959595"/>
            </a:solidFill>
          </p:spPr>
          <p:txBody>
            <a:bodyPr wrap="square" lIns="0" tIns="0" rIns="0" bIns="0" rtlCol="0"/>
            <a:lstStyle/>
            <a:p>
              <a:endParaRPr/>
            </a:p>
          </p:txBody>
        </p:sp>
        <p:sp>
          <p:nvSpPr>
            <p:cNvPr id="4" name="object 4"/>
            <p:cNvSpPr/>
            <p:nvPr/>
          </p:nvSpPr>
          <p:spPr>
            <a:xfrm>
              <a:off x="17045982" y="0"/>
              <a:ext cx="1000125" cy="998219"/>
            </a:xfrm>
            <a:custGeom>
              <a:avLst/>
              <a:gdLst/>
              <a:ahLst/>
              <a:cxnLst/>
              <a:rect l="l" t="t" r="r" b="b"/>
              <a:pathLst>
                <a:path w="1000125" h="998219">
                  <a:moveTo>
                    <a:pt x="0" y="497480"/>
                  </a:moveTo>
                  <a:lnTo>
                    <a:pt x="44273" y="494945"/>
                  </a:lnTo>
                  <a:lnTo>
                    <a:pt x="88185" y="487544"/>
                  </a:lnTo>
                  <a:lnTo>
                    <a:pt x="131437" y="475581"/>
                  </a:lnTo>
                  <a:lnTo>
                    <a:pt x="173730" y="459362"/>
                  </a:lnTo>
                  <a:lnTo>
                    <a:pt x="214762" y="439191"/>
                  </a:lnTo>
                  <a:lnTo>
                    <a:pt x="254235" y="415375"/>
                  </a:lnTo>
                  <a:lnTo>
                    <a:pt x="291848" y="388217"/>
                  </a:lnTo>
                  <a:lnTo>
                    <a:pt x="327302" y="358024"/>
                  </a:lnTo>
                  <a:lnTo>
                    <a:pt x="360297" y="325099"/>
                  </a:lnTo>
                  <a:lnTo>
                    <a:pt x="390532" y="289749"/>
                  </a:lnTo>
                  <a:lnTo>
                    <a:pt x="417710" y="252278"/>
                  </a:lnTo>
                  <a:lnTo>
                    <a:pt x="441528" y="212991"/>
                  </a:lnTo>
                  <a:lnTo>
                    <a:pt x="461688" y="172194"/>
                  </a:lnTo>
                  <a:lnTo>
                    <a:pt x="477890" y="130191"/>
                  </a:lnTo>
                  <a:lnTo>
                    <a:pt x="489834" y="87287"/>
                  </a:lnTo>
                  <a:lnTo>
                    <a:pt x="497221" y="43789"/>
                  </a:lnTo>
                  <a:lnTo>
                    <a:pt x="499749" y="0"/>
                  </a:lnTo>
                  <a:lnTo>
                    <a:pt x="502277" y="43789"/>
                  </a:lnTo>
                  <a:lnTo>
                    <a:pt x="509661" y="87287"/>
                  </a:lnTo>
                  <a:lnTo>
                    <a:pt x="521602" y="130191"/>
                  </a:lnTo>
                  <a:lnTo>
                    <a:pt x="537801" y="172194"/>
                  </a:lnTo>
                  <a:lnTo>
                    <a:pt x="557961" y="212991"/>
                  </a:lnTo>
                  <a:lnTo>
                    <a:pt x="581781" y="252278"/>
                  </a:lnTo>
                  <a:lnTo>
                    <a:pt x="608964" y="289749"/>
                  </a:lnTo>
                  <a:lnTo>
                    <a:pt x="639211" y="325099"/>
                  </a:lnTo>
                  <a:lnTo>
                    <a:pt x="672222" y="358024"/>
                  </a:lnTo>
                  <a:lnTo>
                    <a:pt x="707700" y="388217"/>
                  </a:lnTo>
                  <a:lnTo>
                    <a:pt x="745346" y="415375"/>
                  </a:lnTo>
                  <a:lnTo>
                    <a:pt x="784860" y="439191"/>
                  </a:lnTo>
                  <a:lnTo>
                    <a:pt x="825944" y="459362"/>
                  </a:lnTo>
                  <a:lnTo>
                    <a:pt x="868300" y="475581"/>
                  </a:lnTo>
                  <a:lnTo>
                    <a:pt x="911628" y="487544"/>
                  </a:lnTo>
                  <a:lnTo>
                    <a:pt x="955630" y="494945"/>
                  </a:lnTo>
                  <a:lnTo>
                    <a:pt x="1000007" y="497480"/>
                  </a:lnTo>
                  <a:lnTo>
                    <a:pt x="955630" y="500037"/>
                  </a:lnTo>
                  <a:lnTo>
                    <a:pt x="911628" y="507500"/>
                  </a:lnTo>
                  <a:lnTo>
                    <a:pt x="868300" y="519561"/>
                  </a:lnTo>
                  <a:lnTo>
                    <a:pt x="825944" y="535910"/>
                  </a:lnTo>
                  <a:lnTo>
                    <a:pt x="784860" y="556237"/>
                  </a:lnTo>
                  <a:lnTo>
                    <a:pt x="745346" y="580234"/>
                  </a:lnTo>
                  <a:lnTo>
                    <a:pt x="707700" y="607590"/>
                  </a:lnTo>
                  <a:lnTo>
                    <a:pt x="672222" y="637996"/>
                  </a:lnTo>
                  <a:lnTo>
                    <a:pt x="639211" y="671142"/>
                  </a:lnTo>
                  <a:lnTo>
                    <a:pt x="608964" y="706720"/>
                  </a:lnTo>
                  <a:lnTo>
                    <a:pt x="581781" y="744420"/>
                  </a:lnTo>
                  <a:lnTo>
                    <a:pt x="557961" y="783932"/>
                  </a:lnTo>
                  <a:lnTo>
                    <a:pt x="537801" y="824946"/>
                  </a:lnTo>
                  <a:lnTo>
                    <a:pt x="521602" y="867154"/>
                  </a:lnTo>
                  <a:lnTo>
                    <a:pt x="509661" y="910246"/>
                  </a:lnTo>
                  <a:lnTo>
                    <a:pt x="502277" y="953912"/>
                  </a:lnTo>
                  <a:lnTo>
                    <a:pt x="499749" y="997843"/>
                  </a:lnTo>
                  <a:lnTo>
                    <a:pt x="497221" y="953912"/>
                  </a:lnTo>
                  <a:lnTo>
                    <a:pt x="489834" y="910246"/>
                  </a:lnTo>
                  <a:lnTo>
                    <a:pt x="477890" y="867154"/>
                  </a:lnTo>
                  <a:lnTo>
                    <a:pt x="461688" y="824946"/>
                  </a:lnTo>
                  <a:lnTo>
                    <a:pt x="441528" y="783932"/>
                  </a:lnTo>
                  <a:lnTo>
                    <a:pt x="417710" y="744420"/>
                  </a:lnTo>
                  <a:lnTo>
                    <a:pt x="390532" y="706720"/>
                  </a:lnTo>
                  <a:lnTo>
                    <a:pt x="360297" y="671142"/>
                  </a:lnTo>
                  <a:lnTo>
                    <a:pt x="327302" y="637996"/>
                  </a:lnTo>
                  <a:lnTo>
                    <a:pt x="291848" y="607590"/>
                  </a:lnTo>
                  <a:lnTo>
                    <a:pt x="254235" y="580234"/>
                  </a:lnTo>
                  <a:lnTo>
                    <a:pt x="214762" y="556237"/>
                  </a:lnTo>
                  <a:lnTo>
                    <a:pt x="173730" y="535910"/>
                  </a:lnTo>
                  <a:lnTo>
                    <a:pt x="131437" y="519561"/>
                  </a:lnTo>
                  <a:lnTo>
                    <a:pt x="88185" y="507500"/>
                  </a:lnTo>
                  <a:lnTo>
                    <a:pt x="44273" y="500037"/>
                  </a:lnTo>
                  <a:lnTo>
                    <a:pt x="0" y="497480"/>
                  </a:lnTo>
                  <a:close/>
                </a:path>
              </a:pathLst>
            </a:custGeom>
            <a:ln w="18718">
              <a:solidFill>
                <a:srgbClr val="959595"/>
              </a:solidFill>
            </a:ln>
          </p:spPr>
          <p:txBody>
            <a:bodyPr wrap="square" lIns="0" tIns="0" rIns="0" bIns="0" rtlCol="0"/>
            <a:lstStyle/>
            <a:p>
              <a:endParaRPr/>
            </a:p>
          </p:txBody>
        </p:sp>
      </p:grpSp>
      <p:grpSp>
        <p:nvGrpSpPr>
          <p:cNvPr id="5" name="object 5"/>
          <p:cNvGrpSpPr/>
          <p:nvPr/>
        </p:nvGrpSpPr>
        <p:grpSpPr>
          <a:xfrm>
            <a:off x="17384354" y="1300921"/>
            <a:ext cx="323215" cy="322580"/>
            <a:chOff x="17384354" y="1300921"/>
            <a:chExt cx="323215" cy="322580"/>
          </a:xfrm>
        </p:grpSpPr>
        <p:sp>
          <p:nvSpPr>
            <p:cNvPr id="6" name="object 6"/>
            <p:cNvSpPr/>
            <p:nvPr/>
          </p:nvSpPr>
          <p:spPr>
            <a:xfrm>
              <a:off x="17393794" y="1310284"/>
              <a:ext cx="304165" cy="304165"/>
            </a:xfrm>
            <a:custGeom>
              <a:avLst/>
              <a:gdLst/>
              <a:ahLst/>
              <a:cxnLst/>
              <a:rect l="l" t="t" r="r" b="b"/>
              <a:pathLst>
                <a:path w="304165" h="304165">
                  <a:moveTo>
                    <a:pt x="159766" y="0"/>
                  </a:moveTo>
                  <a:lnTo>
                    <a:pt x="143891" y="0"/>
                  </a:lnTo>
                  <a:lnTo>
                    <a:pt x="136017" y="723"/>
                  </a:lnTo>
                  <a:lnTo>
                    <a:pt x="97155" y="10071"/>
                  </a:lnTo>
                  <a:lnTo>
                    <a:pt x="62611" y="28790"/>
                  </a:lnTo>
                  <a:lnTo>
                    <a:pt x="33782" y="56159"/>
                  </a:lnTo>
                  <a:lnTo>
                    <a:pt x="12954" y="89992"/>
                  </a:lnTo>
                  <a:lnTo>
                    <a:pt x="2159" y="128143"/>
                  </a:lnTo>
                  <a:lnTo>
                    <a:pt x="635" y="136067"/>
                  </a:lnTo>
                  <a:lnTo>
                    <a:pt x="0" y="143992"/>
                  </a:lnTo>
                  <a:lnTo>
                    <a:pt x="0" y="151904"/>
                  </a:lnTo>
                  <a:lnTo>
                    <a:pt x="0" y="159829"/>
                  </a:lnTo>
                  <a:lnTo>
                    <a:pt x="635" y="167741"/>
                  </a:lnTo>
                  <a:lnTo>
                    <a:pt x="2159" y="175666"/>
                  </a:lnTo>
                  <a:lnTo>
                    <a:pt x="3556" y="183591"/>
                  </a:lnTo>
                  <a:lnTo>
                    <a:pt x="4953" y="190779"/>
                  </a:lnTo>
                  <a:lnTo>
                    <a:pt x="7874" y="198704"/>
                  </a:lnTo>
                  <a:lnTo>
                    <a:pt x="10033" y="205905"/>
                  </a:lnTo>
                  <a:lnTo>
                    <a:pt x="13589" y="213106"/>
                  </a:lnTo>
                  <a:lnTo>
                    <a:pt x="16510" y="220306"/>
                  </a:lnTo>
                  <a:lnTo>
                    <a:pt x="20828" y="227495"/>
                  </a:lnTo>
                  <a:lnTo>
                    <a:pt x="44577" y="259181"/>
                  </a:lnTo>
                  <a:lnTo>
                    <a:pt x="56769" y="269252"/>
                  </a:lnTo>
                  <a:lnTo>
                    <a:pt x="62611" y="274294"/>
                  </a:lnTo>
                  <a:lnTo>
                    <a:pt x="97790" y="293014"/>
                  </a:lnTo>
                  <a:lnTo>
                    <a:pt x="105029" y="295897"/>
                  </a:lnTo>
                  <a:lnTo>
                    <a:pt x="113030" y="298056"/>
                  </a:lnTo>
                  <a:lnTo>
                    <a:pt x="120142" y="299491"/>
                  </a:lnTo>
                  <a:lnTo>
                    <a:pt x="128143" y="300926"/>
                  </a:lnTo>
                  <a:lnTo>
                    <a:pt x="136017" y="302374"/>
                  </a:lnTo>
                  <a:lnTo>
                    <a:pt x="143891" y="303098"/>
                  </a:lnTo>
                  <a:lnTo>
                    <a:pt x="151892" y="303098"/>
                  </a:lnTo>
                  <a:lnTo>
                    <a:pt x="151892" y="303809"/>
                  </a:lnTo>
                  <a:lnTo>
                    <a:pt x="159766" y="303809"/>
                  </a:lnTo>
                  <a:lnTo>
                    <a:pt x="167640" y="303098"/>
                  </a:lnTo>
                  <a:lnTo>
                    <a:pt x="183515" y="300215"/>
                  </a:lnTo>
                  <a:lnTo>
                    <a:pt x="190754" y="298767"/>
                  </a:lnTo>
                  <a:lnTo>
                    <a:pt x="198628" y="295897"/>
                  </a:lnTo>
                  <a:lnTo>
                    <a:pt x="205867" y="293738"/>
                  </a:lnTo>
                  <a:lnTo>
                    <a:pt x="213106" y="290131"/>
                  </a:lnTo>
                  <a:lnTo>
                    <a:pt x="220218" y="287248"/>
                  </a:lnTo>
                  <a:lnTo>
                    <a:pt x="227457" y="282930"/>
                  </a:lnTo>
                  <a:lnTo>
                    <a:pt x="233934" y="279336"/>
                  </a:lnTo>
                  <a:lnTo>
                    <a:pt x="241173" y="274294"/>
                  </a:lnTo>
                  <a:lnTo>
                    <a:pt x="246888" y="269976"/>
                  </a:lnTo>
                  <a:lnTo>
                    <a:pt x="253365" y="264210"/>
                  </a:lnTo>
                  <a:lnTo>
                    <a:pt x="259080" y="259181"/>
                  </a:lnTo>
                  <a:lnTo>
                    <a:pt x="264160" y="253415"/>
                  </a:lnTo>
                  <a:lnTo>
                    <a:pt x="269240" y="246938"/>
                  </a:lnTo>
                  <a:lnTo>
                    <a:pt x="274193" y="241173"/>
                  </a:lnTo>
                  <a:lnTo>
                    <a:pt x="292989" y="205905"/>
                  </a:lnTo>
                  <a:lnTo>
                    <a:pt x="295783" y="198704"/>
                  </a:lnTo>
                  <a:lnTo>
                    <a:pt x="297942" y="190779"/>
                  </a:lnTo>
                  <a:lnTo>
                    <a:pt x="299466" y="183591"/>
                  </a:lnTo>
                  <a:lnTo>
                    <a:pt x="302260" y="167741"/>
                  </a:lnTo>
                  <a:lnTo>
                    <a:pt x="303022" y="159829"/>
                  </a:lnTo>
                  <a:lnTo>
                    <a:pt x="303022" y="151904"/>
                  </a:lnTo>
                  <a:lnTo>
                    <a:pt x="303784" y="151904"/>
                  </a:lnTo>
                  <a:lnTo>
                    <a:pt x="303784" y="143992"/>
                  </a:lnTo>
                  <a:lnTo>
                    <a:pt x="303022" y="136067"/>
                  </a:lnTo>
                  <a:lnTo>
                    <a:pt x="301625" y="128143"/>
                  </a:lnTo>
                  <a:lnTo>
                    <a:pt x="300101" y="120230"/>
                  </a:lnTo>
                  <a:lnTo>
                    <a:pt x="298704" y="112306"/>
                  </a:lnTo>
                  <a:lnTo>
                    <a:pt x="283591" y="76314"/>
                  </a:lnTo>
                  <a:lnTo>
                    <a:pt x="259080" y="44640"/>
                  </a:lnTo>
                  <a:lnTo>
                    <a:pt x="253365" y="38874"/>
                  </a:lnTo>
                  <a:lnTo>
                    <a:pt x="213741" y="12954"/>
                  </a:lnTo>
                  <a:lnTo>
                    <a:pt x="167640" y="723"/>
                  </a:lnTo>
                  <a:lnTo>
                    <a:pt x="159766" y="0"/>
                  </a:lnTo>
                  <a:close/>
                </a:path>
              </a:pathLst>
            </a:custGeom>
            <a:solidFill>
              <a:srgbClr val="36D636"/>
            </a:solidFill>
          </p:spPr>
          <p:txBody>
            <a:bodyPr wrap="square" lIns="0" tIns="0" rIns="0" bIns="0" rtlCol="0"/>
            <a:lstStyle/>
            <a:p>
              <a:endParaRPr/>
            </a:p>
          </p:txBody>
        </p:sp>
        <p:sp>
          <p:nvSpPr>
            <p:cNvPr id="7" name="object 7"/>
            <p:cNvSpPr/>
            <p:nvPr/>
          </p:nvSpPr>
          <p:spPr>
            <a:xfrm>
              <a:off x="17393713" y="1310280"/>
              <a:ext cx="304165" cy="304165"/>
            </a:xfrm>
            <a:custGeom>
              <a:avLst/>
              <a:gdLst/>
              <a:ahLst/>
              <a:cxnLst/>
              <a:rect l="l" t="t" r="r" b="b"/>
              <a:pathLst>
                <a:path w="304165" h="304165">
                  <a:moveTo>
                    <a:pt x="0" y="151903"/>
                  </a:moveTo>
                  <a:lnTo>
                    <a:pt x="0" y="143991"/>
                  </a:lnTo>
                  <a:lnTo>
                    <a:pt x="762" y="136066"/>
                  </a:lnTo>
                  <a:lnTo>
                    <a:pt x="2159" y="128141"/>
                  </a:lnTo>
                  <a:lnTo>
                    <a:pt x="3683" y="120229"/>
                  </a:lnTo>
                  <a:lnTo>
                    <a:pt x="5080" y="112317"/>
                  </a:lnTo>
                  <a:lnTo>
                    <a:pt x="7239" y="105104"/>
                  </a:lnTo>
                  <a:lnTo>
                    <a:pt x="10160" y="97192"/>
                  </a:lnTo>
                  <a:lnTo>
                    <a:pt x="12954" y="89991"/>
                  </a:lnTo>
                  <a:lnTo>
                    <a:pt x="16637" y="82790"/>
                  </a:lnTo>
                  <a:lnTo>
                    <a:pt x="20193" y="75589"/>
                  </a:lnTo>
                  <a:lnTo>
                    <a:pt x="24511" y="69112"/>
                  </a:lnTo>
                  <a:lnTo>
                    <a:pt x="28829" y="62635"/>
                  </a:lnTo>
                  <a:lnTo>
                    <a:pt x="33909" y="56158"/>
                  </a:lnTo>
                  <a:lnTo>
                    <a:pt x="38862" y="50393"/>
                  </a:lnTo>
                  <a:lnTo>
                    <a:pt x="44704" y="44640"/>
                  </a:lnTo>
                  <a:lnTo>
                    <a:pt x="50419" y="38874"/>
                  </a:lnTo>
                  <a:lnTo>
                    <a:pt x="82804" y="16560"/>
                  </a:lnTo>
                  <a:lnTo>
                    <a:pt x="120270" y="3594"/>
                  </a:lnTo>
                  <a:lnTo>
                    <a:pt x="144019" y="0"/>
                  </a:lnTo>
                  <a:lnTo>
                    <a:pt x="152020" y="0"/>
                  </a:lnTo>
                  <a:lnTo>
                    <a:pt x="159894" y="0"/>
                  </a:lnTo>
                  <a:lnTo>
                    <a:pt x="198756" y="7200"/>
                  </a:lnTo>
                  <a:lnTo>
                    <a:pt x="234698" y="24472"/>
                  </a:lnTo>
                  <a:lnTo>
                    <a:pt x="241175" y="28790"/>
                  </a:lnTo>
                  <a:lnTo>
                    <a:pt x="247652" y="33832"/>
                  </a:lnTo>
                  <a:lnTo>
                    <a:pt x="253494" y="38874"/>
                  </a:lnTo>
                  <a:lnTo>
                    <a:pt x="259209" y="44640"/>
                  </a:lnTo>
                  <a:lnTo>
                    <a:pt x="265051" y="50393"/>
                  </a:lnTo>
                  <a:lnTo>
                    <a:pt x="287276" y="82790"/>
                  </a:lnTo>
                  <a:lnTo>
                    <a:pt x="300231" y="120229"/>
                  </a:lnTo>
                  <a:lnTo>
                    <a:pt x="301755" y="128141"/>
                  </a:lnTo>
                  <a:lnTo>
                    <a:pt x="303152" y="136066"/>
                  </a:lnTo>
                  <a:lnTo>
                    <a:pt x="303914" y="143991"/>
                  </a:lnTo>
                  <a:lnTo>
                    <a:pt x="303914" y="151903"/>
                  </a:lnTo>
                  <a:lnTo>
                    <a:pt x="303152" y="151903"/>
                  </a:lnTo>
                  <a:lnTo>
                    <a:pt x="303152" y="159828"/>
                  </a:lnTo>
                  <a:lnTo>
                    <a:pt x="295912" y="198702"/>
                  </a:lnTo>
                  <a:lnTo>
                    <a:pt x="293118" y="205903"/>
                  </a:lnTo>
                  <a:lnTo>
                    <a:pt x="290197" y="213828"/>
                  </a:lnTo>
                  <a:lnTo>
                    <a:pt x="269369" y="246936"/>
                  </a:lnTo>
                  <a:lnTo>
                    <a:pt x="264289" y="253413"/>
                  </a:lnTo>
                  <a:lnTo>
                    <a:pt x="259209" y="259179"/>
                  </a:lnTo>
                  <a:lnTo>
                    <a:pt x="253494" y="264221"/>
                  </a:lnTo>
                  <a:lnTo>
                    <a:pt x="247017" y="269974"/>
                  </a:lnTo>
                  <a:lnTo>
                    <a:pt x="241175" y="274292"/>
                  </a:lnTo>
                  <a:lnTo>
                    <a:pt x="234063" y="279334"/>
                  </a:lnTo>
                  <a:lnTo>
                    <a:pt x="227586" y="282928"/>
                  </a:lnTo>
                  <a:lnTo>
                    <a:pt x="220347" y="287258"/>
                  </a:lnTo>
                  <a:lnTo>
                    <a:pt x="213108" y="290129"/>
                  </a:lnTo>
                  <a:lnTo>
                    <a:pt x="205996" y="293735"/>
                  </a:lnTo>
                  <a:lnTo>
                    <a:pt x="198756" y="295894"/>
                  </a:lnTo>
                  <a:lnTo>
                    <a:pt x="159894" y="303819"/>
                  </a:lnTo>
                  <a:lnTo>
                    <a:pt x="152020" y="303819"/>
                  </a:lnTo>
                  <a:lnTo>
                    <a:pt x="152020" y="303095"/>
                  </a:lnTo>
                  <a:lnTo>
                    <a:pt x="144019" y="303095"/>
                  </a:lnTo>
                  <a:lnTo>
                    <a:pt x="105157" y="295894"/>
                  </a:lnTo>
                  <a:lnTo>
                    <a:pt x="97917" y="293012"/>
                  </a:lnTo>
                  <a:lnTo>
                    <a:pt x="90043" y="290129"/>
                  </a:lnTo>
                  <a:lnTo>
                    <a:pt x="56896" y="269250"/>
                  </a:lnTo>
                  <a:lnTo>
                    <a:pt x="50419" y="264221"/>
                  </a:lnTo>
                  <a:lnTo>
                    <a:pt x="44704" y="259179"/>
                  </a:lnTo>
                  <a:lnTo>
                    <a:pt x="39624" y="253413"/>
                  </a:lnTo>
                  <a:lnTo>
                    <a:pt x="33909" y="246936"/>
                  </a:lnTo>
                  <a:lnTo>
                    <a:pt x="29591" y="241183"/>
                  </a:lnTo>
                  <a:lnTo>
                    <a:pt x="24511" y="233982"/>
                  </a:lnTo>
                  <a:lnTo>
                    <a:pt x="20955" y="227505"/>
                  </a:lnTo>
                  <a:lnTo>
                    <a:pt x="16637" y="220305"/>
                  </a:lnTo>
                  <a:lnTo>
                    <a:pt x="13716" y="213104"/>
                  </a:lnTo>
                  <a:lnTo>
                    <a:pt x="10160" y="205903"/>
                  </a:lnTo>
                  <a:lnTo>
                    <a:pt x="8001" y="198702"/>
                  </a:lnTo>
                  <a:lnTo>
                    <a:pt x="0" y="159828"/>
                  </a:lnTo>
                  <a:lnTo>
                    <a:pt x="0" y="151903"/>
                  </a:lnTo>
                  <a:close/>
                </a:path>
              </a:pathLst>
            </a:custGeom>
            <a:ln w="18718">
              <a:solidFill>
                <a:srgbClr val="36D636"/>
              </a:solidFill>
            </a:ln>
          </p:spPr>
          <p:txBody>
            <a:bodyPr wrap="square" lIns="0" tIns="0" rIns="0" bIns="0" rtlCol="0"/>
            <a:lstStyle/>
            <a:p>
              <a:endParaRPr/>
            </a:p>
          </p:txBody>
        </p:sp>
      </p:grpSp>
      <p:grpSp>
        <p:nvGrpSpPr>
          <p:cNvPr id="8" name="object 8"/>
          <p:cNvGrpSpPr/>
          <p:nvPr/>
        </p:nvGrpSpPr>
        <p:grpSpPr>
          <a:xfrm>
            <a:off x="-9359" y="7912074"/>
            <a:ext cx="1203325" cy="2383790"/>
            <a:chOff x="-9359" y="7912074"/>
            <a:chExt cx="1203325" cy="2383790"/>
          </a:xfrm>
        </p:grpSpPr>
        <p:sp>
          <p:nvSpPr>
            <p:cNvPr id="9" name="object 9"/>
            <p:cNvSpPr/>
            <p:nvPr/>
          </p:nvSpPr>
          <p:spPr>
            <a:xfrm>
              <a:off x="0" y="7923706"/>
              <a:ext cx="1184910" cy="2362200"/>
            </a:xfrm>
            <a:custGeom>
              <a:avLst/>
              <a:gdLst/>
              <a:ahLst/>
              <a:cxnLst/>
              <a:rect l="l" t="t" r="r" b="b"/>
              <a:pathLst>
                <a:path w="1184910" h="2362200">
                  <a:moveTo>
                    <a:pt x="16948" y="1866900"/>
                  </a:moveTo>
                  <a:lnTo>
                    <a:pt x="1433" y="1866900"/>
                  </a:lnTo>
                  <a:lnTo>
                    <a:pt x="10940" y="1917700"/>
                  </a:lnTo>
                  <a:lnTo>
                    <a:pt x="23997" y="1955800"/>
                  </a:lnTo>
                  <a:lnTo>
                    <a:pt x="40449" y="2006600"/>
                  </a:lnTo>
                  <a:lnTo>
                    <a:pt x="60138" y="2044700"/>
                  </a:lnTo>
                  <a:lnTo>
                    <a:pt x="82909" y="2082800"/>
                  </a:lnTo>
                  <a:lnTo>
                    <a:pt x="108605" y="2120900"/>
                  </a:lnTo>
                  <a:lnTo>
                    <a:pt x="137070" y="2159000"/>
                  </a:lnTo>
                  <a:lnTo>
                    <a:pt x="168147" y="2197100"/>
                  </a:lnTo>
                  <a:lnTo>
                    <a:pt x="201681" y="2222500"/>
                  </a:lnTo>
                  <a:lnTo>
                    <a:pt x="237515" y="2247900"/>
                  </a:lnTo>
                  <a:lnTo>
                    <a:pt x="275492" y="2273300"/>
                  </a:lnTo>
                  <a:lnTo>
                    <a:pt x="315457" y="2298700"/>
                  </a:lnTo>
                  <a:lnTo>
                    <a:pt x="357253" y="2324100"/>
                  </a:lnTo>
                  <a:lnTo>
                    <a:pt x="400724" y="2336800"/>
                  </a:lnTo>
                  <a:lnTo>
                    <a:pt x="492064" y="2362200"/>
                  </a:lnTo>
                  <a:lnTo>
                    <a:pt x="684877" y="2362200"/>
                  </a:lnTo>
                  <a:lnTo>
                    <a:pt x="731423" y="2349500"/>
                  </a:lnTo>
                  <a:lnTo>
                    <a:pt x="494512" y="2349500"/>
                  </a:lnTo>
                  <a:lnTo>
                    <a:pt x="405544" y="2324100"/>
                  </a:lnTo>
                  <a:lnTo>
                    <a:pt x="363217" y="2311400"/>
                  </a:lnTo>
                  <a:lnTo>
                    <a:pt x="322529" y="2286000"/>
                  </a:lnTo>
                  <a:lnTo>
                    <a:pt x="283631" y="2260600"/>
                  </a:lnTo>
                  <a:lnTo>
                    <a:pt x="246673" y="2235200"/>
                  </a:lnTo>
                  <a:lnTo>
                    <a:pt x="211805" y="2209800"/>
                  </a:lnTo>
                  <a:lnTo>
                    <a:pt x="179180" y="2184400"/>
                  </a:lnTo>
                  <a:lnTo>
                    <a:pt x="148946" y="2146300"/>
                  </a:lnTo>
                  <a:lnTo>
                    <a:pt x="121255" y="2120900"/>
                  </a:lnTo>
                  <a:lnTo>
                    <a:pt x="96258" y="2082800"/>
                  </a:lnTo>
                  <a:lnTo>
                    <a:pt x="74105" y="2044700"/>
                  </a:lnTo>
                  <a:lnTo>
                    <a:pt x="54947" y="1993900"/>
                  </a:lnTo>
                  <a:lnTo>
                    <a:pt x="38934" y="1955800"/>
                  </a:lnTo>
                  <a:lnTo>
                    <a:pt x="26217" y="1917700"/>
                  </a:lnTo>
                  <a:lnTo>
                    <a:pt x="16948" y="1866900"/>
                  </a:lnTo>
                  <a:close/>
                </a:path>
                <a:path w="1184910" h="2362200">
                  <a:moveTo>
                    <a:pt x="730515" y="1193800"/>
                  </a:moveTo>
                  <a:lnTo>
                    <a:pt x="635809" y="1193800"/>
                  </a:lnTo>
                  <a:lnTo>
                    <a:pt x="682333" y="1206500"/>
                  </a:lnTo>
                  <a:lnTo>
                    <a:pt x="727651" y="1206500"/>
                  </a:lnTo>
                  <a:lnTo>
                    <a:pt x="771613" y="1219200"/>
                  </a:lnTo>
                  <a:lnTo>
                    <a:pt x="814070" y="1244600"/>
                  </a:lnTo>
                  <a:lnTo>
                    <a:pt x="854871" y="1257300"/>
                  </a:lnTo>
                  <a:lnTo>
                    <a:pt x="893868" y="1282700"/>
                  </a:lnTo>
                  <a:lnTo>
                    <a:pt x="930910" y="1308100"/>
                  </a:lnTo>
                  <a:lnTo>
                    <a:pt x="965849" y="1333500"/>
                  </a:lnTo>
                  <a:lnTo>
                    <a:pt x="998534" y="1358900"/>
                  </a:lnTo>
                  <a:lnTo>
                    <a:pt x="1028817" y="1397000"/>
                  </a:lnTo>
                  <a:lnTo>
                    <a:pt x="1056546" y="1435100"/>
                  </a:lnTo>
                  <a:lnTo>
                    <a:pt x="1081574" y="1473200"/>
                  </a:lnTo>
                  <a:lnTo>
                    <a:pt x="1103750" y="1511300"/>
                  </a:lnTo>
                  <a:lnTo>
                    <a:pt x="1122925" y="1549400"/>
                  </a:lnTo>
                  <a:lnTo>
                    <a:pt x="1138948" y="1587500"/>
                  </a:lnTo>
                  <a:lnTo>
                    <a:pt x="1151672" y="1638300"/>
                  </a:lnTo>
                  <a:lnTo>
                    <a:pt x="1160945" y="1676400"/>
                  </a:lnTo>
                  <a:lnTo>
                    <a:pt x="1166619" y="1727200"/>
                  </a:lnTo>
                  <a:lnTo>
                    <a:pt x="1168543" y="1778000"/>
                  </a:lnTo>
                  <a:lnTo>
                    <a:pt x="1166619" y="1816100"/>
                  </a:lnTo>
                  <a:lnTo>
                    <a:pt x="1160945" y="1866900"/>
                  </a:lnTo>
                  <a:lnTo>
                    <a:pt x="1151672" y="1917700"/>
                  </a:lnTo>
                  <a:lnTo>
                    <a:pt x="1138948" y="1955800"/>
                  </a:lnTo>
                  <a:lnTo>
                    <a:pt x="1122925" y="1993900"/>
                  </a:lnTo>
                  <a:lnTo>
                    <a:pt x="1103750" y="2044700"/>
                  </a:lnTo>
                  <a:lnTo>
                    <a:pt x="1081574" y="2082800"/>
                  </a:lnTo>
                  <a:lnTo>
                    <a:pt x="1056546" y="2120900"/>
                  </a:lnTo>
                  <a:lnTo>
                    <a:pt x="1028817" y="2146300"/>
                  </a:lnTo>
                  <a:lnTo>
                    <a:pt x="998534" y="2184400"/>
                  </a:lnTo>
                  <a:lnTo>
                    <a:pt x="965849" y="2209800"/>
                  </a:lnTo>
                  <a:lnTo>
                    <a:pt x="930910" y="2235200"/>
                  </a:lnTo>
                  <a:lnTo>
                    <a:pt x="893868" y="2260600"/>
                  </a:lnTo>
                  <a:lnTo>
                    <a:pt x="854871" y="2286000"/>
                  </a:lnTo>
                  <a:lnTo>
                    <a:pt x="814070" y="2311400"/>
                  </a:lnTo>
                  <a:lnTo>
                    <a:pt x="771613" y="2324100"/>
                  </a:lnTo>
                  <a:lnTo>
                    <a:pt x="682333" y="2349500"/>
                  </a:lnTo>
                  <a:lnTo>
                    <a:pt x="731423" y="2349500"/>
                  </a:lnTo>
                  <a:lnTo>
                    <a:pt x="820191" y="2324100"/>
                  </a:lnTo>
                  <a:lnTo>
                    <a:pt x="862104" y="2298700"/>
                  </a:lnTo>
                  <a:lnTo>
                    <a:pt x="902165" y="2273300"/>
                  </a:lnTo>
                  <a:lnTo>
                    <a:pt x="940220" y="2247900"/>
                  </a:lnTo>
                  <a:lnTo>
                    <a:pt x="976115" y="2222500"/>
                  </a:lnTo>
                  <a:lnTo>
                    <a:pt x="1009696" y="2197100"/>
                  </a:lnTo>
                  <a:lnTo>
                    <a:pt x="1040809" y="2159000"/>
                  </a:lnTo>
                  <a:lnTo>
                    <a:pt x="1069300" y="2120900"/>
                  </a:lnTo>
                  <a:lnTo>
                    <a:pt x="1095016" y="2082800"/>
                  </a:lnTo>
                  <a:lnTo>
                    <a:pt x="1117803" y="2044700"/>
                  </a:lnTo>
                  <a:lnTo>
                    <a:pt x="1137506" y="2006600"/>
                  </a:lnTo>
                  <a:lnTo>
                    <a:pt x="1153971" y="1955800"/>
                  </a:lnTo>
                  <a:lnTo>
                    <a:pt x="1167046" y="1917700"/>
                  </a:lnTo>
                  <a:lnTo>
                    <a:pt x="1176575" y="1866900"/>
                  </a:lnTo>
                  <a:lnTo>
                    <a:pt x="1182406" y="1828800"/>
                  </a:lnTo>
                  <a:lnTo>
                    <a:pt x="1184384" y="1778000"/>
                  </a:lnTo>
                  <a:lnTo>
                    <a:pt x="1182396" y="1727200"/>
                  </a:lnTo>
                  <a:lnTo>
                    <a:pt x="1176539" y="1676400"/>
                  </a:lnTo>
                  <a:lnTo>
                    <a:pt x="1166967" y="1625600"/>
                  </a:lnTo>
                  <a:lnTo>
                    <a:pt x="1153838" y="1587500"/>
                  </a:lnTo>
                  <a:lnTo>
                    <a:pt x="1137307" y="1536700"/>
                  </a:lnTo>
                  <a:lnTo>
                    <a:pt x="1117531" y="1498600"/>
                  </a:lnTo>
                  <a:lnTo>
                    <a:pt x="1094666" y="1460500"/>
                  </a:lnTo>
                  <a:lnTo>
                    <a:pt x="1068869" y="1422400"/>
                  </a:lnTo>
                  <a:lnTo>
                    <a:pt x="1040295" y="1384300"/>
                  </a:lnTo>
                  <a:lnTo>
                    <a:pt x="1009101" y="1358900"/>
                  </a:lnTo>
                  <a:lnTo>
                    <a:pt x="975444" y="1320800"/>
                  </a:lnTo>
                  <a:lnTo>
                    <a:pt x="939479" y="1295400"/>
                  </a:lnTo>
                  <a:lnTo>
                    <a:pt x="901364" y="1270000"/>
                  </a:lnTo>
                  <a:lnTo>
                    <a:pt x="861253" y="1244600"/>
                  </a:lnTo>
                  <a:lnTo>
                    <a:pt x="819304" y="1219200"/>
                  </a:lnTo>
                  <a:lnTo>
                    <a:pt x="730515" y="1193800"/>
                  </a:lnTo>
                  <a:close/>
                </a:path>
                <a:path w="1184910" h="2362200">
                  <a:moveTo>
                    <a:pt x="683989" y="1181100"/>
                  </a:moveTo>
                  <a:lnTo>
                    <a:pt x="493910" y="1181100"/>
                  </a:lnTo>
                  <a:lnTo>
                    <a:pt x="447302" y="1193800"/>
                  </a:lnTo>
                  <a:lnTo>
                    <a:pt x="358401" y="1219200"/>
                  </a:lnTo>
                  <a:lnTo>
                    <a:pt x="316418" y="1244600"/>
                  </a:lnTo>
                  <a:lnTo>
                    <a:pt x="276288" y="1270000"/>
                  </a:lnTo>
                  <a:lnTo>
                    <a:pt x="238165" y="1295400"/>
                  </a:lnTo>
                  <a:lnTo>
                    <a:pt x="202204" y="1320800"/>
                  </a:lnTo>
                  <a:lnTo>
                    <a:pt x="168560" y="1358900"/>
                  </a:lnTo>
                  <a:lnTo>
                    <a:pt x="137389" y="1384300"/>
                  </a:lnTo>
                  <a:lnTo>
                    <a:pt x="108844" y="1422400"/>
                  </a:lnTo>
                  <a:lnTo>
                    <a:pt x="83082" y="1460500"/>
                  </a:lnTo>
                  <a:lnTo>
                    <a:pt x="60258" y="1498600"/>
                  </a:lnTo>
                  <a:lnTo>
                    <a:pt x="40525" y="1549400"/>
                  </a:lnTo>
                  <a:lnTo>
                    <a:pt x="24040" y="1587500"/>
                  </a:lnTo>
                  <a:lnTo>
                    <a:pt x="10958" y="1638300"/>
                  </a:lnTo>
                  <a:lnTo>
                    <a:pt x="1433" y="1676400"/>
                  </a:lnTo>
                  <a:lnTo>
                    <a:pt x="0" y="1676400"/>
                  </a:lnTo>
                  <a:lnTo>
                    <a:pt x="0" y="1879600"/>
                  </a:lnTo>
                  <a:lnTo>
                    <a:pt x="1433" y="1866900"/>
                  </a:lnTo>
                  <a:lnTo>
                    <a:pt x="16948" y="1866900"/>
                  </a:lnTo>
                  <a:lnTo>
                    <a:pt x="11275" y="1816100"/>
                  </a:lnTo>
                  <a:lnTo>
                    <a:pt x="9351" y="1778000"/>
                  </a:lnTo>
                  <a:lnTo>
                    <a:pt x="11275" y="1727200"/>
                  </a:lnTo>
                  <a:lnTo>
                    <a:pt x="16948" y="1676400"/>
                  </a:lnTo>
                  <a:lnTo>
                    <a:pt x="26217" y="1638300"/>
                  </a:lnTo>
                  <a:lnTo>
                    <a:pt x="38934" y="1587500"/>
                  </a:lnTo>
                  <a:lnTo>
                    <a:pt x="54947" y="1549400"/>
                  </a:lnTo>
                  <a:lnTo>
                    <a:pt x="74105" y="1511300"/>
                  </a:lnTo>
                  <a:lnTo>
                    <a:pt x="96258" y="1473200"/>
                  </a:lnTo>
                  <a:lnTo>
                    <a:pt x="121255" y="1435100"/>
                  </a:lnTo>
                  <a:lnTo>
                    <a:pt x="148946" y="1397000"/>
                  </a:lnTo>
                  <a:lnTo>
                    <a:pt x="179180" y="1358900"/>
                  </a:lnTo>
                  <a:lnTo>
                    <a:pt x="211805" y="1333500"/>
                  </a:lnTo>
                  <a:lnTo>
                    <a:pt x="246673" y="1308100"/>
                  </a:lnTo>
                  <a:lnTo>
                    <a:pt x="283631" y="1282700"/>
                  </a:lnTo>
                  <a:lnTo>
                    <a:pt x="322529" y="1257300"/>
                  </a:lnTo>
                  <a:lnTo>
                    <a:pt x="363217" y="1244600"/>
                  </a:lnTo>
                  <a:lnTo>
                    <a:pt x="405544" y="1219200"/>
                  </a:lnTo>
                  <a:lnTo>
                    <a:pt x="449360" y="1206500"/>
                  </a:lnTo>
                  <a:lnTo>
                    <a:pt x="494512" y="1206500"/>
                  </a:lnTo>
                  <a:lnTo>
                    <a:pt x="540852" y="1193800"/>
                  </a:lnTo>
                  <a:lnTo>
                    <a:pt x="730515" y="1193800"/>
                  </a:lnTo>
                  <a:lnTo>
                    <a:pt x="683989" y="1181100"/>
                  </a:lnTo>
                  <a:close/>
                </a:path>
                <a:path w="1184910" h="2362200">
                  <a:moveTo>
                    <a:pt x="0" y="495300"/>
                  </a:moveTo>
                  <a:lnTo>
                    <a:pt x="0" y="698500"/>
                  </a:lnTo>
                  <a:lnTo>
                    <a:pt x="1433" y="698500"/>
                  </a:lnTo>
                  <a:lnTo>
                    <a:pt x="10958" y="736600"/>
                  </a:lnTo>
                  <a:lnTo>
                    <a:pt x="24040" y="787400"/>
                  </a:lnTo>
                  <a:lnTo>
                    <a:pt x="40525" y="825500"/>
                  </a:lnTo>
                  <a:lnTo>
                    <a:pt x="60258" y="876300"/>
                  </a:lnTo>
                  <a:lnTo>
                    <a:pt x="83082" y="914400"/>
                  </a:lnTo>
                  <a:lnTo>
                    <a:pt x="108844" y="952500"/>
                  </a:lnTo>
                  <a:lnTo>
                    <a:pt x="137389" y="990600"/>
                  </a:lnTo>
                  <a:lnTo>
                    <a:pt x="168560" y="1016000"/>
                  </a:lnTo>
                  <a:lnTo>
                    <a:pt x="202204" y="1054100"/>
                  </a:lnTo>
                  <a:lnTo>
                    <a:pt x="238165" y="1079500"/>
                  </a:lnTo>
                  <a:lnTo>
                    <a:pt x="276288" y="1104900"/>
                  </a:lnTo>
                  <a:lnTo>
                    <a:pt x="316418" y="1130300"/>
                  </a:lnTo>
                  <a:lnTo>
                    <a:pt x="358401" y="1143000"/>
                  </a:lnTo>
                  <a:lnTo>
                    <a:pt x="402080" y="1168400"/>
                  </a:lnTo>
                  <a:lnTo>
                    <a:pt x="447302" y="1181100"/>
                  </a:lnTo>
                  <a:lnTo>
                    <a:pt x="540852" y="1181100"/>
                  </a:lnTo>
                  <a:lnTo>
                    <a:pt x="449360" y="1155700"/>
                  </a:lnTo>
                  <a:lnTo>
                    <a:pt x="405544" y="1143000"/>
                  </a:lnTo>
                  <a:lnTo>
                    <a:pt x="363217" y="1130300"/>
                  </a:lnTo>
                  <a:lnTo>
                    <a:pt x="322529" y="1117600"/>
                  </a:lnTo>
                  <a:lnTo>
                    <a:pt x="283631" y="1092200"/>
                  </a:lnTo>
                  <a:lnTo>
                    <a:pt x="246673" y="1066800"/>
                  </a:lnTo>
                  <a:lnTo>
                    <a:pt x="211805" y="1041400"/>
                  </a:lnTo>
                  <a:lnTo>
                    <a:pt x="179180" y="1003300"/>
                  </a:lnTo>
                  <a:lnTo>
                    <a:pt x="148946" y="977900"/>
                  </a:lnTo>
                  <a:lnTo>
                    <a:pt x="121255" y="939800"/>
                  </a:lnTo>
                  <a:lnTo>
                    <a:pt x="96258" y="901700"/>
                  </a:lnTo>
                  <a:lnTo>
                    <a:pt x="74105" y="863600"/>
                  </a:lnTo>
                  <a:lnTo>
                    <a:pt x="54947" y="825500"/>
                  </a:lnTo>
                  <a:lnTo>
                    <a:pt x="38934" y="787400"/>
                  </a:lnTo>
                  <a:lnTo>
                    <a:pt x="26217" y="736600"/>
                  </a:lnTo>
                  <a:lnTo>
                    <a:pt x="16948" y="698500"/>
                  </a:lnTo>
                  <a:lnTo>
                    <a:pt x="11275" y="647700"/>
                  </a:lnTo>
                  <a:lnTo>
                    <a:pt x="9351" y="596900"/>
                  </a:lnTo>
                  <a:lnTo>
                    <a:pt x="11275" y="546100"/>
                  </a:lnTo>
                  <a:lnTo>
                    <a:pt x="16948" y="508000"/>
                  </a:lnTo>
                  <a:lnTo>
                    <a:pt x="1433" y="508000"/>
                  </a:lnTo>
                  <a:lnTo>
                    <a:pt x="0" y="495300"/>
                  </a:lnTo>
                  <a:close/>
                </a:path>
                <a:path w="1184910" h="2362200">
                  <a:moveTo>
                    <a:pt x="731423" y="25400"/>
                  </a:moveTo>
                  <a:lnTo>
                    <a:pt x="682333" y="25400"/>
                  </a:lnTo>
                  <a:lnTo>
                    <a:pt x="771613" y="50800"/>
                  </a:lnTo>
                  <a:lnTo>
                    <a:pt x="814070" y="63500"/>
                  </a:lnTo>
                  <a:lnTo>
                    <a:pt x="854871" y="88900"/>
                  </a:lnTo>
                  <a:lnTo>
                    <a:pt x="893868" y="101600"/>
                  </a:lnTo>
                  <a:lnTo>
                    <a:pt x="930910" y="127000"/>
                  </a:lnTo>
                  <a:lnTo>
                    <a:pt x="965849" y="165100"/>
                  </a:lnTo>
                  <a:lnTo>
                    <a:pt x="998534" y="190500"/>
                  </a:lnTo>
                  <a:lnTo>
                    <a:pt x="1028817" y="215900"/>
                  </a:lnTo>
                  <a:lnTo>
                    <a:pt x="1056546" y="254000"/>
                  </a:lnTo>
                  <a:lnTo>
                    <a:pt x="1081574" y="292100"/>
                  </a:lnTo>
                  <a:lnTo>
                    <a:pt x="1103750" y="330200"/>
                  </a:lnTo>
                  <a:lnTo>
                    <a:pt x="1122925" y="368300"/>
                  </a:lnTo>
                  <a:lnTo>
                    <a:pt x="1138948" y="419100"/>
                  </a:lnTo>
                  <a:lnTo>
                    <a:pt x="1151672" y="457200"/>
                  </a:lnTo>
                  <a:lnTo>
                    <a:pt x="1160945" y="508000"/>
                  </a:lnTo>
                  <a:lnTo>
                    <a:pt x="1166619" y="546100"/>
                  </a:lnTo>
                  <a:lnTo>
                    <a:pt x="1168543" y="596900"/>
                  </a:lnTo>
                  <a:lnTo>
                    <a:pt x="1166619" y="647700"/>
                  </a:lnTo>
                  <a:lnTo>
                    <a:pt x="1160945" y="698500"/>
                  </a:lnTo>
                  <a:lnTo>
                    <a:pt x="1151672" y="736600"/>
                  </a:lnTo>
                  <a:lnTo>
                    <a:pt x="1138948" y="787400"/>
                  </a:lnTo>
                  <a:lnTo>
                    <a:pt x="1122925" y="825500"/>
                  </a:lnTo>
                  <a:lnTo>
                    <a:pt x="1103750" y="863600"/>
                  </a:lnTo>
                  <a:lnTo>
                    <a:pt x="1081574" y="901700"/>
                  </a:lnTo>
                  <a:lnTo>
                    <a:pt x="1056546" y="939800"/>
                  </a:lnTo>
                  <a:lnTo>
                    <a:pt x="1028817" y="977900"/>
                  </a:lnTo>
                  <a:lnTo>
                    <a:pt x="998534" y="1003300"/>
                  </a:lnTo>
                  <a:lnTo>
                    <a:pt x="965849" y="1041400"/>
                  </a:lnTo>
                  <a:lnTo>
                    <a:pt x="930910" y="1066800"/>
                  </a:lnTo>
                  <a:lnTo>
                    <a:pt x="893868" y="1092200"/>
                  </a:lnTo>
                  <a:lnTo>
                    <a:pt x="854871" y="1117600"/>
                  </a:lnTo>
                  <a:lnTo>
                    <a:pt x="814070" y="1130300"/>
                  </a:lnTo>
                  <a:lnTo>
                    <a:pt x="771613" y="1143000"/>
                  </a:lnTo>
                  <a:lnTo>
                    <a:pt x="727651" y="1155700"/>
                  </a:lnTo>
                  <a:lnTo>
                    <a:pt x="635809" y="1181100"/>
                  </a:lnTo>
                  <a:lnTo>
                    <a:pt x="730515" y="1181100"/>
                  </a:lnTo>
                  <a:lnTo>
                    <a:pt x="775673" y="1168400"/>
                  </a:lnTo>
                  <a:lnTo>
                    <a:pt x="819304" y="1143000"/>
                  </a:lnTo>
                  <a:lnTo>
                    <a:pt x="861253" y="1130300"/>
                  </a:lnTo>
                  <a:lnTo>
                    <a:pt x="901364" y="1104900"/>
                  </a:lnTo>
                  <a:lnTo>
                    <a:pt x="939479" y="1079500"/>
                  </a:lnTo>
                  <a:lnTo>
                    <a:pt x="975444" y="1054100"/>
                  </a:lnTo>
                  <a:lnTo>
                    <a:pt x="1009101" y="1016000"/>
                  </a:lnTo>
                  <a:lnTo>
                    <a:pt x="1040295" y="990600"/>
                  </a:lnTo>
                  <a:lnTo>
                    <a:pt x="1068869" y="952500"/>
                  </a:lnTo>
                  <a:lnTo>
                    <a:pt x="1094666" y="914400"/>
                  </a:lnTo>
                  <a:lnTo>
                    <a:pt x="1117531" y="876300"/>
                  </a:lnTo>
                  <a:lnTo>
                    <a:pt x="1137307" y="825500"/>
                  </a:lnTo>
                  <a:lnTo>
                    <a:pt x="1153838" y="787400"/>
                  </a:lnTo>
                  <a:lnTo>
                    <a:pt x="1166967" y="736600"/>
                  </a:lnTo>
                  <a:lnTo>
                    <a:pt x="1176539" y="698500"/>
                  </a:lnTo>
                  <a:lnTo>
                    <a:pt x="1182396" y="647700"/>
                  </a:lnTo>
                  <a:lnTo>
                    <a:pt x="1184384" y="596900"/>
                  </a:lnTo>
                  <a:lnTo>
                    <a:pt x="1182406" y="546100"/>
                  </a:lnTo>
                  <a:lnTo>
                    <a:pt x="1176575" y="508000"/>
                  </a:lnTo>
                  <a:lnTo>
                    <a:pt x="1167046" y="457200"/>
                  </a:lnTo>
                  <a:lnTo>
                    <a:pt x="1153971" y="406400"/>
                  </a:lnTo>
                  <a:lnTo>
                    <a:pt x="1137506" y="368300"/>
                  </a:lnTo>
                  <a:lnTo>
                    <a:pt x="1117803" y="330200"/>
                  </a:lnTo>
                  <a:lnTo>
                    <a:pt x="1095016" y="279400"/>
                  </a:lnTo>
                  <a:lnTo>
                    <a:pt x="1069300" y="241300"/>
                  </a:lnTo>
                  <a:lnTo>
                    <a:pt x="1040809" y="215900"/>
                  </a:lnTo>
                  <a:lnTo>
                    <a:pt x="1009696" y="177800"/>
                  </a:lnTo>
                  <a:lnTo>
                    <a:pt x="976115" y="152400"/>
                  </a:lnTo>
                  <a:lnTo>
                    <a:pt x="940220" y="114300"/>
                  </a:lnTo>
                  <a:lnTo>
                    <a:pt x="902165" y="88900"/>
                  </a:lnTo>
                  <a:lnTo>
                    <a:pt x="862104" y="76200"/>
                  </a:lnTo>
                  <a:lnTo>
                    <a:pt x="820191" y="50800"/>
                  </a:lnTo>
                  <a:lnTo>
                    <a:pt x="731423" y="25400"/>
                  </a:lnTo>
                  <a:close/>
                </a:path>
                <a:path w="1184910" h="2362200">
                  <a:moveTo>
                    <a:pt x="637094" y="0"/>
                  </a:moveTo>
                  <a:lnTo>
                    <a:pt x="539621" y="0"/>
                  </a:lnTo>
                  <a:lnTo>
                    <a:pt x="445713" y="25400"/>
                  </a:lnTo>
                  <a:lnTo>
                    <a:pt x="357253" y="50800"/>
                  </a:lnTo>
                  <a:lnTo>
                    <a:pt x="315457" y="76200"/>
                  </a:lnTo>
                  <a:lnTo>
                    <a:pt x="275492" y="88900"/>
                  </a:lnTo>
                  <a:lnTo>
                    <a:pt x="237515" y="114300"/>
                  </a:lnTo>
                  <a:lnTo>
                    <a:pt x="201681" y="152400"/>
                  </a:lnTo>
                  <a:lnTo>
                    <a:pt x="168147" y="177800"/>
                  </a:lnTo>
                  <a:lnTo>
                    <a:pt x="137070" y="215900"/>
                  </a:lnTo>
                  <a:lnTo>
                    <a:pt x="108605" y="254000"/>
                  </a:lnTo>
                  <a:lnTo>
                    <a:pt x="82909" y="292100"/>
                  </a:lnTo>
                  <a:lnTo>
                    <a:pt x="60138" y="330200"/>
                  </a:lnTo>
                  <a:lnTo>
                    <a:pt x="40449" y="368300"/>
                  </a:lnTo>
                  <a:lnTo>
                    <a:pt x="23997" y="406400"/>
                  </a:lnTo>
                  <a:lnTo>
                    <a:pt x="10940" y="457200"/>
                  </a:lnTo>
                  <a:lnTo>
                    <a:pt x="1433" y="508000"/>
                  </a:lnTo>
                  <a:lnTo>
                    <a:pt x="16948" y="508000"/>
                  </a:lnTo>
                  <a:lnTo>
                    <a:pt x="26217" y="457200"/>
                  </a:lnTo>
                  <a:lnTo>
                    <a:pt x="38934" y="419100"/>
                  </a:lnTo>
                  <a:lnTo>
                    <a:pt x="54947" y="368300"/>
                  </a:lnTo>
                  <a:lnTo>
                    <a:pt x="74105" y="330200"/>
                  </a:lnTo>
                  <a:lnTo>
                    <a:pt x="96258" y="292100"/>
                  </a:lnTo>
                  <a:lnTo>
                    <a:pt x="121255" y="254000"/>
                  </a:lnTo>
                  <a:lnTo>
                    <a:pt x="148946" y="215900"/>
                  </a:lnTo>
                  <a:lnTo>
                    <a:pt x="179180" y="190500"/>
                  </a:lnTo>
                  <a:lnTo>
                    <a:pt x="211805" y="165100"/>
                  </a:lnTo>
                  <a:lnTo>
                    <a:pt x="246673" y="127000"/>
                  </a:lnTo>
                  <a:lnTo>
                    <a:pt x="283631" y="101600"/>
                  </a:lnTo>
                  <a:lnTo>
                    <a:pt x="322529" y="88900"/>
                  </a:lnTo>
                  <a:lnTo>
                    <a:pt x="363217" y="63500"/>
                  </a:lnTo>
                  <a:lnTo>
                    <a:pt x="405544" y="50800"/>
                  </a:lnTo>
                  <a:lnTo>
                    <a:pt x="494512" y="25400"/>
                  </a:lnTo>
                  <a:lnTo>
                    <a:pt x="731423" y="25400"/>
                  </a:lnTo>
                  <a:lnTo>
                    <a:pt x="637094" y="0"/>
                  </a:lnTo>
                  <a:close/>
                </a:path>
              </a:pathLst>
            </a:custGeom>
            <a:solidFill>
              <a:srgbClr val="36D636"/>
            </a:solidFill>
          </p:spPr>
          <p:txBody>
            <a:bodyPr wrap="square" lIns="0" tIns="0" rIns="0" bIns="0" rtlCol="0"/>
            <a:lstStyle/>
            <a:p>
              <a:endParaRPr/>
            </a:p>
          </p:txBody>
        </p:sp>
        <p:sp>
          <p:nvSpPr>
            <p:cNvPr id="10" name="object 10"/>
            <p:cNvSpPr/>
            <p:nvPr/>
          </p:nvSpPr>
          <p:spPr>
            <a:xfrm>
              <a:off x="0" y="7921434"/>
              <a:ext cx="1184910" cy="2364740"/>
            </a:xfrm>
            <a:custGeom>
              <a:avLst/>
              <a:gdLst/>
              <a:ahLst/>
              <a:cxnLst/>
              <a:rect l="l" t="t" r="r" b="b"/>
              <a:pathLst>
                <a:path w="1184910" h="2364740">
                  <a:moveTo>
                    <a:pt x="683988" y="1182236"/>
                  </a:moveTo>
                  <a:lnTo>
                    <a:pt x="730515" y="1172735"/>
                  </a:lnTo>
                  <a:lnTo>
                    <a:pt x="775673" y="1159695"/>
                  </a:lnTo>
                  <a:lnTo>
                    <a:pt x="819304" y="1143267"/>
                  </a:lnTo>
                  <a:lnTo>
                    <a:pt x="861253" y="1123606"/>
                  </a:lnTo>
                  <a:lnTo>
                    <a:pt x="901364" y="1100865"/>
                  </a:lnTo>
                  <a:lnTo>
                    <a:pt x="939479" y="1075198"/>
                  </a:lnTo>
                  <a:lnTo>
                    <a:pt x="975444" y="1046757"/>
                  </a:lnTo>
                  <a:lnTo>
                    <a:pt x="1009101" y="1015696"/>
                  </a:lnTo>
                  <a:lnTo>
                    <a:pt x="1040295" y="982169"/>
                  </a:lnTo>
                  <a:lnTo>
                    <a:pt x="1068869" y="946328"/>
                  </a:lnTo>
                  <a:lnTo>
                    <a:pt x="1094666" y="908328"/>
                  </a:lnTo>
                  <a:lnTo>
                    <a:pt x="1117531" y="868321"/>
                  </a:lnTo>
                  <a:lnTo>
                    <a:pt x="1137307" y="826460"/>
                  </a:lnTo>
                  <a:lnTo>
                    <a:pt x="1153838" y="782900"/>
                  </a:lnTo>
                  <a:lnTo>
                    <a:pt x="1166967" y="737794"/>
                  </a:lnTo>
                  <a:lnTo>
                    <a:pt x="1176539" y="691294"/>
                  </a:lnTo>
                  <a:lnTo>
                    <a:pt x="1182396" y="643554"/>
                  </a:lnTo>
                  <a:lnTo>
                    <a:pt x="1184384" y="594728"/>
                  </a:lnTo>
                  <a:lnTo>
                    <a:pt x="1182406" y="545970"/>
                  </a:lnTo>
                  <a:lnTo>
                    <a:pt x="1176575" y="498294"/>
                  </a:lnTo>
                  <a:lnTo>
                    <a:pt x="1167046" y="451853"/>
                  </a:lnTo>
                  <a:lnTo>
                    <a:pt x="1153971" y="406801"/>
                  </a:lnTo>
                  <a:lnTo>
                    <a:pt x="1137506" y="363291"/>
                  </a:lnTo>
                  <a:lnTo>
                    <a:pt x="1117803" y="321477"/>
                  </a:lnTo>
                  <a:lnTo>
                    <a:pt x="1095016" y="281512"/>
                  </a:lnTo>
                  <a:lnTo>
                    <a:pt x="1069300" y="243549"/>
                  </a:lnTo>
                  <a:lnTo>
                    <a:pt x="1040809" y="207742"/>
                  </a:lnTo>
                  <a:lnTo>
                    <a:pt x="1009696" y="174244"/>
                  </a:lnTo>
                  <a:lnTo>
                    <a:pt x="976115" y="143208"/>
                  </a:lnTo>
                  <a:lnTo>
                    <a:pt x="940220" y="114788"/>
                  </a:lnTo>
                  <a:lnTo>
                    <a:pt x="902165" y="89137"/>
                  </a:lnTo>
                  <a:lnTo>
                    <a:pt x="862104" y="66408"/>
                  </a:lnTo>
                  <a:lnTo>
                    <a:pt x="820191" y="46756"/>
                  </a:lnTo>
                  <a:lnTo>
                    <a:pt x="776579" y="30332"/>
                  </a:lnTo>
                  <a:lnTo>
                    <a:pt x="731423" y="17292"/>
                  </a:lnTo>
                  <a:lnTo>
                    <a:pt x="684877" y="7787"/>
                  </a:lnTo>
                  <a:lnTo>
                    <a:pt x="637094" y="1972"/>
                  </a:lnTo>
                  <a:lnTo>
                    <a:pt x="588228" y="0"/>
                  </a:lnTo>
                  <a:lnTo>
                    <a:pt x="539621" y="1974"/>
                  </a:lnTo>
                  <a:lnTo>
                    <a:pt x="492064" y="7796"/>
                  </a:lnTo>
                  <a:lnTo>
                    <a:pt x="445713" y="17313"/>
                  </a:lnTo>
                  <a:lnTo>
                    <a:pt x="400724" y="30372"/>
                  </a:lnTo>
                  <a:lnTo>
                    <a:pt x="357253" y="46821"/>
                  </a:lnTo>
                  <a:lnTo>
                    <a:pt x="315457" y="66507"/>
                  </a:lnTo>
                  <a:lnTo>
                    <a:pt x="275492" y="89277"/>
                  </a:lnTo>
                  <a:lnTo>
                    <a:pt x="237515" y="114979"/>
                  </a:lnTo>
                  <a:lnTo>
                    <a:pt x="201681" y="143460"/>
                  </a:lnTo>
                  <a:lnTo>
                    <a:pt x="168147" y="174568"/>
                  </a:lnTo>
                  <a:lnTo>
                    <a:pt x="137070" y="208150"/>
                  </a:lnTo>
                  <a:lnTo>
                    <a:pt x="108605" y="244054"/>
                  </a:lnTo>
                  <a:lnTo>
                    <a:pt x="82909" y="282126"/>
                  </a:lnTo>
                  <a:lnTo>
                    <a:pt x="60138" y="322215"/>
                  </a:lnTo>
                  <a:lnTo>
                    <a:pt x="40449" y="364168"/>
                  </a:lnTo>
                  <a:lnTo>
                    <a:pt x="23997" y="407831"/>
                  </a:lnTo>
                  <a:lnTo>
                    <a:pt x="10940" y="453053"/>
                  </a:lnTo>
                  <a:lnTo>
                    <a:pt x="1433" y="499681"/>
                  </a:lnTo>
                  <a:lnTo>
                    <a:pt x="0" y="492565"/>
                  </a:lnTo>
                </a:path>
                <a:path w="1184910" h="2364740">
                  <a:moveTo>
                    <a:pt x="0" y="1871907"/>
                  </a:moveTo>
                  <a:lnTo>
                    <a:pt x="1433" y="1864791"/>
                  </a:lnTo>
                  <a:lnTo>
                    <a:pt x="10940" y="1911419"/>
                  </a:lnTo>
                  <a:lnTo>
                    <a:pt x="23997" y="1956642"/>
                  </a:lnTo>
                  <a:lnTo>
                    <a:pt x="40449" y="2000305"/>
                  </a:lnTo>
                  <a:lnTo>
                    <a:pt x="60138" y="2042258"/>
                  </a:lnTo>
                  <a:lnTo>
                    <a:pt x="82909" y="2082346"/>
                  </a:lnTo>
                  <a:lnTo>
                    <a:pt x="108605" y="2120419"/>
                  </a:lnTo>
                  <a:lnTo>
                    <a:pt x="137070" y="2156322"/>
                  </a:lnTo>
                  <a:lnTo>
                    <a:pt x="168147" y="2189904"/>
                  </a:lnTo>
                  <a:lnTo>
                    <a:pt x="201681" y="2221012"/>
                  </a:lnTo>
                  <a:lnTo>
                    <a:pt x="237515" y="2249493"/>
                  </a:lnTo>
                  <a:lnTo>
                    <a:pt x="275492" y="2275195"/>
                  </a:lnTo>
                  <a:lnTo>
                    <a:pt x="315457" y="2297965"/>
                  </a:lnTo>
                  <a:lnTo>
                    <a:pt x="357253" y="2317651"/>
                  </a:lnTo>
                  <a:lnTo>
                    <a:pt x="400724" y="2334099"/>
                  </a:lnTo>
                  <a:lnTo>
                    <a:pt x="445713" y="2347158"/>
                  </a:lnTo>
                  <a:lnTo>
                    <a:pt x="492064" y="2356675"/>
                  </a:lnTo>
                  <a:lnTo>
                    <a:pt x="539621" y="2362497"/>
                  </a:lnTo>
                  <a:lnTo>
                    <a:pt x="588228" y="2364472"/>
                  </a:lnTo>
                  <a:lnTo>
                    <a:pt x="637094" y="2362499"/>
                  </a:lnTo>
                  <a:lnTo>
                    <a:pt x="684877" y="2356684"/>
                  </a:lnTo>
                  <a:lnTo>
                    <a:pt x="731423" y="2347180"/>
                  </a:lnTo>
                  <a:lnTo>
                    <a:pt x="776579" y="2334139"/>
                  </a:lnTo>
                  <a:lnTo>
                    <a:pt x="820191" y="2317716"/>
                  </a:lnTo>
                  <a:lnTo>
                    <a:pt x="862104" y="2298064"/>
                  </a:lnTo>
                  <a:lnTo>
                    <a:pt x="902165" y="2275336"/>
                  </a:lnTo>
                  <a:lnTo>
                    <a:pt x="940220" y="2249686"/>
                  </a:lnTo>
                  <a:lnTo>
                    <a:pt x="976115" y="2221266"/>
                  </a:lnTo>
                  <a:lnTo>
                    <a:pt x="1009696" y="2190231"/>
                  </a:lnTo>
                  <a:lnTo>
                    <a:pt x="1040809" y="2156733"/>
                  </a:lnTo>
                  <a:lnTo>
                    <a:pt x="1069300" y="2120927"/>
                  </a:lnTo>
                  <a:lnTo>
                    <a:pt x="1095016" y="2082965"/>
                  </a:lnTo>
                  <a:lnTo>
                    <a:pt x="1117803" y="2043000"/>
                  </a:lnTo>
                  <a:lnTo>
                    <a:pt x="1137506" y="2001187"/>
                  </a:lnTo>
                  <a:lnTo>
                    <a:pt x="1153971" y="1957678"/>
                  </a:lnTo>
                  <a:lnTo>
                    <a:pt x="1167046" y="1912627"/>
                  </a:lnTo>
                  <a:lnTo>
                    <a:pt x="1176575" y="1866187"/>
                  </a:lnTo>
                  <a:lnTo>
                    <a:pt x="1182406" y="1818512"/>
                  </a:lnTo>
                  <a:lnTo>
                    <a:pt x="1184384" y="1769755"/>
                  </a:lnTo>
                  <a:lnTo>
                    <a:pt x="1182396" y="1721034"/>
                  </a:lnTo>
                  <a:lnTo>
                    <a:pt x="1176539" y="1673375"/>
                  </a:lnTo>
                  <a:lnTo>
                    <a:pt x="1166967" y="1626934"/>
                  </a:lnTo>
                  <a:lnTo>
                    <a:pt x="1153838" y="1581867"/>
                  </a:lnTo>
                  <a:lnTo>
                    <a:pt x="1137307" y="1538329"/>
                  </a:lnTo>
                  <a:lnTo>
                    <a:pt x="1117531" y="1496475"/>
                  </a:lnTo>
                  <a:lnTo>
                    <a:pt x="1094666" y="1456461"/>
                  </a:lnTo>
                  <a:lnTo>
                    <a:pt x="1068869" y="1418443"/>
                  </a:lnTo>
                  <a:lnTo>
                    <a:pt x="1040295" y="1382576"/>
                  </a:lnTo>
                  <a:lnTo>
                    <a:pt x="1009101" y="1349015"/>
                  </a:lnTo>
                  <a:lnTo>
                    <a:pt x="975444" y="1317917"/>
                  </a:lnTo>
                  <a:lnTo>
                    <a:pt x="939479" y="1289436"/>
                  </a:lnTo>
                  <a:lnTo>
                    <a:pt x="901364" y="1263729"/>
                  </a:lnTo>
                  <a:lnTo>
                    <a:pt x="861253" y="1240951"/>
                  </a:lnTo>
                  <a:lnTo>
                    <a:pt x="819304" y="1221257"/>
                  </a:lnTo>
                  <a:lnTo>
                    <a:pt x="775673" y="1204803"/>
                  </a:lnTo>
                  <a:lnTo>
                    <a:pt x="730515" y="1191744"/>
                  </a:lnTo>
                  <a:lnTo>
                    <a:pt x="683988" y="1182236"/>
                  </a:lnTo>
                </a:path>
                <a:path w="1184910" h="2364740">
                  <a:moveTo>
                    <a:pt x="588228" y="15125"/>
                  </a:moveTo>
                  <a:lnTo>
                    <a:pt x="635809" y="17050"/>
                  </a:lnTo>
                  <a:lnTo>
                    <a:pt x="682333" y="22723"/>
                  </a:lnTo>
                  <a:lnTo>
                    <a:pt x="727651" y="31994"/>
                  </a:lnTo>
                  <a:lnTo>
                    <a:pt x="771613" y="44714"/>
                  </a:lnTo>
                  <a:lnTo>
                    <a:pt x="814070" y="60732"/>
                  </a:lnTo>
                  <a:lnTo>
                    <a:pt x="854871" y="79899"/>
                  </a:lnTo>
                  <a:lnTo>
                    <a:pt x="893868" y="102064"/>
                  </a:lnTo>
                  <a:lnTo>
                    <a:pt x="930910" y="127076"/>
                  </a:lnTo>
                  <a:lnTo>
                    <a:pt x="965849" y="154787"/>
                  </a:lnTo>
                  <a:lnTo>
                    <a:pt x="998534" y="185045"/>
                  </a:lnTo>
                  <a:lnTo>
                    <a:pt x="1028817" y="217701"/>
                  </a:lnTo>
                  <a:lnTo>
                    <a:pt x="1056546" y="252604"/>
                  </a:lnTo>
                  <a:lnTo>
                    <a:pt x="1081574" y="289605"/>
                  </a:lnTo>
                  <a:lnTo>
                    <a:pt x="1103750" y="328553"/>
                  </a:lnTo>
                  <a:lnTo>
                    <a:pt x="1122925" y="369298"/>
                  </a:lnTo>
                  <a:lnTo>
                    <a:pt x="1138948" y="411690"/>
                  </a:lnTo>
                  <a:lnTo>
                    <a:pt x="1151672" y="455580"/>
                  </a:lnTo>
                  <a:lnTo>
                    <a:pt x="1160945" y="500816"/>
                  </a:lnTo>
                  <a:lnTo>
                    <a:pt x="1166619" y="547248"/>
                  </a:lnTo>
                  <a:lnTo>
                    <a:pt x="1168543" y="594728"/>
                  </a:lnTo>
                  <a:lnTo>
                    <a:pt x="1166619" y="642205"/>
                  </a:lnTo>
                  <a:lnTo>
                    <a:pt x="1160945" y="688637"/>
                  </a:lnTo>
                  <a:lnTo>
                    <a:pt x="1151672" y="733871"/>
                  </a:lnTo>
                  <a:lnTo>
                    <a:pt x="1138948" y="777759"/>
                  </a:lnTo>
                  <a:lnTo>
                    <a:pt x="1122925" y="820150"/>
                  </a:lnTo>
                  <a:lnTo>
                    <a:pt x="1103750" y="860894"/>
                  </a:lnTo>
                  <a:lnTo>
                    <a:pt x="1081574" y="899842"/>
                  </a:lnTo>
                  <a:lnTo>
                    <a:pt x="1056546" y="936842"/>
                  </a:lnTo>
                  <a:lnTo>
                    <a:pt x="1028817" y="971744"/>
                  </a:lnTo>
                  <a:lnTo>
                    <a:pt x="998534" y="1004400"/>
                  </a:lnTo>
                  <a:lnTo>
                    <a:pt x="965849" y="1034657"/>
                  </a:lnTo>
                  <a:lnTo>
                    <a:pt x="930910" y="1062368"/>
                  </a:lnTo>
                  <a:lnTo>
                    <a:pt x="893868" y="1087380"/>
                  </a:lnTo>
                  <a:lnTo>
                    <a:pt x="854871" y="1109544"/>
                  </a:lnTo>
                  <a:lnTo>
                    <a:pt x="814070" y="1128711"/>
                  </a:lnTo>
                  <a:lnTo>
                    <a:pt x="771613" y="1144729"/>
                  </a:lnTo>
                  <a:lnTo>
                    <a:pt x="727651" y="1157449"/>
                  </a:lnTo>
                  <a:lnTo>
                    <a:pt x="682333" y="1166720"/>
                  </a:lnTo>
                  <a:lnTo>
                    <a:pt x="635809" y="1172393"/>
                  </a:lnTo>
                  <a:lnTo>
                    <a:pt x="588228" y="1174318"/>
                  </a:lnTo>
                  <a:lnTo>
                    <a:pt x="540852" y="1172393"/>
                  </a:lnTo>
                  <a:lnTo>
                    <a:pt x="494512" y="1166720"/>
                  </a:lnTo>
                  <a:lnTo>
                    <a:pt x="449360" y="1157449"/>
                  </a:lnTo>
                  <a:lnTo>
                    <a:pt x="405544" y="1144729"/>
                  </a:lnTo>
                  <a:lnTo>
                    <a:pt x="363217" y="1128711"/>
                  </a:lnTo>
                  <a:lnTo>
                    <a:pt x="322529" y="1109544"/>
                  </a:lnTo>
                  <a:lnTo>
                    <a:pt x="283631" y="1087380"/>
                  </a:lnTo>
                  <a:lnTo>
                    <a:pt x="246673" y="1062368"/>
                  </a:lnTo>
                  <a:lnTo>
                    <a:pt x="211805" y="1034657"/>
                  </a:lnTo>
                  <a:lnTo>
                    <a:pt x="179180" y="1004400"/>
                  </a:lnTo>
                  <a:lnTo>
                    <a:pt x="148946" y="971744"/>
                  </a:lnTo>
                  <a:lnTo>
                    <a:pt x="121255" y="936842"/>
                  </a:lnTo>
                  <a:lnTo>
                    <a:pt x="96258" y="899842"/>
                  </a:lnTo>
                  <a:lnTo>
                    <a:pt x="74105" y="860894"/>
                  </a:lnTo>
                  <a:lnTo>
                    <a:pt x="54947" y="820150"/>
                  </a:lnTo>
                  <a:lnTo>
                    <a:pt x="38934" y="777759"/>
                  </a:lnTo>
                  <a:lnTo>
                    <a:pt x="26217" y="733871"/>
                  </a:lnTo>
                  <a:lnTo>
                    <a:pt x="16948" y="688637"/>
                  </a:lnTo>
                  <a:lnTo>
                    <a:pt x="11275" y="642205"/>
                  </a:lnTo>
                  <a:lnTo>
                    <a:pt x="9351" y="594728"/>
                  </a:lnTo>
                  <a:lnTo>
                    <a:pt x="11275" y="547248"/>
                  </a:lnTo>
                  <a:lnTo>
                    <a:pt x="16948" y="500816"/>
                  </a:lnTo>
                  <a:lnTo>
                    <a:pt x="26217" y="455580"/>
                  </a:lnTo>
                  <a:lnTo>
                    <a:pt x="38934" y="411690"/>
                  </a:lnTo>
                  <a:lnTo>
                    <a:pt x="54947" y="369298"/>
                  </a:lnTo>
                  <a:lnTo>
                    <a:pt x="74105" y="328553"/>
                  </a:lnTo>
                  <a:lnTo>
                    <a:pt x="96258" y="289605"/>
                  </a:lnTo>
                  <a:lnTo>
                    <a:pt x="121255" y="252604"/>
                  </a:lnTo>
                  <a:lnTo>
                    <a:pt x="148946" y="217701"/>
                  </a:lnTo>
                  <a:lnTo>
                    <a:pt x="179180" y="185045"/>
                  </a:lnTo>
                  <a:lnTo>
                    <a:pt x="211805" y="154787"/>
                  </a:lnTo>
                  <a:lnTo>
                    <a:pt x="246673" y="127076"/>
                  </a:lnTo>
                  <a:lnTo>
                    <a:pt x="283631" y="102064"/>
                  </a:lnTo>
                  <a:lnTo>
                    <a:pt x="322529" y="79899"/>
                  </a:lnTo>
                  <a:lnTo>
                    <a:pt x="363217" y="60732"/>
                  </a:lnTo>
                  <a:lnTo>
                    <a:pt x="405544" y="44714"/>
                  </a:lnTo>
                  <a:lnTo>
                    <a:pt x="449360" y="31994"/>
                  </a:lnTo>
                  <a:lnTo>
                    <a:pt x="494512" y="22723"/>
                  </a:lnTo>
                  <a:lnTo>
                    <a:pt x="540852" y="17050"/>
                  </a:lnTo>
                  <a:lnTo>
                    <a:pt x="588228" y="15125"/>
                  </a:lnTo>
                  <a:close/>
                </a:path>
                <a:path w="1184910" h="2364740">
                  <a:moveTo>
                    <a:pt x="493910" y="1182236"/>
                  </a:moveTo>
                  <a:lnTo>
                    <a:pt x="447302" y="1191644"/>
                  </a:lnTo>
                  <a:lnTo>
                    <a:pt x="402080" y="1204640"/>
                  </a:lnTo>
                  <a:lnTo>
                    <a:pt x="358401" y="1221068"/>
                  </a:lnTo>
                  <a:lnTo>
                    <a:pt x="316418" y="1240771"/>
                  </a:lnTo>
                  <a:lnTo>
                    <a:pt x="276288" y="1263592"/>
                  </a:lnTo>
                  <a:lnTo>
                    <a:pt x="238165" y="1289372"/>
                  </a:lnTo>
                  <a:lnTo>
                    <a:pt x="202204" y="1317957"/>
                  </a:lnTo>
                  <a:lnTo>
                    <a:pt x="168560" y="1349187"/>
                  </a:lnTo>
                  <a:lnTo>
                    <a:pt x="137389" y="1382906"/>
                  </a:lnTo>
                  <a:lnTo>
                    <a:pt x="108844" y="1418957"/>
                  </a:lnTo>
                  <a:lnTo>
                    <a:pt x="83082" y="1457183"/>
                  </a:lnTo>
                  <a:lnTo>
                    <a:pt x="60258" y="1497426"/>
                  </a:lnTo>
                  <a:lnTo>
                    <a:pt x="40525" y="1539530"/>
                  </a:lnTo>
                  <a:lnTo>
                    <a:pt x="24040" y="1583337"/>
                  </a:lnTo>
                  <a:lnTo>
                    <a:pt x="10958" y="1628690"/>
                  </a:lnTo>
                  <a:lnTo>
                    <a:pt x="1433" y="1675432"/>
                  </a:lnTo>
                  <a:lnTo>
                    <a:pt x="0" y="1668308"/>
                  </a:lnTo>
                </a:path>
                <a:path w="1184910" h="2364740">
                  <a:moveTo>
                    <a:pt x="0" y="697571"/>
                  </a:moveTo>
                  <a:lnTo>
                    <a:pt x="1433" y="690486"/>
                  </a:lnTo>
                  <a:lnTo>
                    <a:pt x="10958" y="736973"/>
                  </a:lnTo>
                  <a:lnTo>
                    <a:pt x="24040" y="782104"/>
                  </a:lnTo>
                  <a:lnTo>
                    <a:pt x="40525" y="825718"/>
                  </a:lnTo>
                  <a:lnTo>
                    <a:pt x="60258" y="867656"/>
                  </a:lnTo>
                  <a:lnTo>
                    <a:pt x="83082" y="907760"/>
                  </a:lnTo>
                  <a:lnTo>
                    <a:pt x="108844" y="945869"/>
                  </a:lnTo>
                  <a:lnTo>
                    <a:pt x="137389" y="981825"/>
                  </a:lnTo>
                  <a:lnTo>
                    <a:pt x="168560" y="1015468"/>
                  </a:lnTo>
                  <a:lnTo>
                    <a:pt x="202204" y="1046638"/>
                  </a:lnTo>
                  <a:lnTo>
                    <a:pt x="238165" y="1075178"/>
                  </a:lnTo>
                  <a:lnTo>
                    <a:pt x="276288" y="1100927"/>
                  </a:lnTo>
                  <a:lnTo>
                    <a:pt x="316418" y="1123726"/>
                  </a:lnTo>
                  <a:lnTo>
                    <a:pt x="358401" y="1143415"/>
                  </a:lnTo>
                  <a:lnTo>
                    <a:pt x="402080" y="1159836"/>
                  </a:lnTo>
                  <a:lnTo>
                    <a:pt x="447302" y="1172830"/>
                  </a:lnTo>
                  <a:lnTo>
                    <a:pt x="493910" y="1182236"/>
                  </a:lnTo>
                </a:path>
                <a:path w="1184910" h="2364740">
                  <a:moveTo>
                    <a:pt x="588228" y="2349351"/>
                  </a:moveTo>
                  <a:lnTo>
                    <a:pt x="540852" y="2347426"/>
                  </a:lnTo>
                  <a:lnTo>
                    <a:pt x="494512" y="2341753"/>
                  </a:lnTo>
                  <a:lnTo>
                    <a:pt x="449360" y="2332482"/>
                  </a:lnTo>
                  <a:lnTo>
                    <a:pt x="405544" y="2319762"/>
                  </a:lnTo>
                  <a:lnTo>
                    <a:pt x="363217" y="2303744"/>
                  </a:lnTo>
                  <a:lnTo>
                    <a:pt x="322529" y="2284577"/>
                  </a:lnTo>
                  <a:lnTo>
                    <a:pt x="283631" y="2262413"/>
                  </a:lnTo>
                  <a:lnTo>
                    <a:pt x="246673" y="2237400"/>
                  </a:lnTo>
                  <a:lnTo>
                    <a:pt x="211805" y="2209690"/>
                  </a:lnTo>
                  <a:lnTo>
                    <a:pt x="179180" y="2179432"/>
                  </a:lnTo>
                  <a:lnTo>
                    <a:pt x="148946" y="2146776"/>
                  </a:lnTo>
                  <a:lnTo>
                    <a:pt x="121255" y="2111873"/>
                  </a:lnTo>
                  <a:lnTo>
                    <a:pt x="96258" y="2074873"/>
                  </a:lnTo>
                  <a:lnTo>
                    <a:pt x="74105" y="2035925"/>
                  </a:lnTo>
                  <a:lnTo>
                    <a:pt x="54947" y="1995181"/>
                  </a:lnTo>
                  <a:lnTo>
                    <a:pt x="38934" y="1952789"/>
                  </a:lnTo>
                  <a:lnTo>
                    <a:pt x="26217" y="1908900"/>
                  </a:lnTo>
                  <a:lnTo>
                    <a:pt x="16948" y="1863665"/>
                  </a:lnTo>
                  <a:lnTo>
                    <a:pt x="11275" y="1817233"/>
                  </a:lnTo>
                  <a:lnTo>
                    <a:pt x="9351" y="1769755"/>
                  </a:lnTo>
                  <a:lnTo>
                    <a:pt x="11275" y="1722276"/>
                  </a:lnTo>
                  <a:lnTo>
                    <a:pt x="16948" y="1675844"/>
                  </a:lnTo>
                  <a:lnTo>
                    <a:pt x="26217" y="1630609"/>
                  </a:lnTo>
                  <a:lnTo>
                    <a:pt x="38934" y="1586720"/>
                  </a:lnTo>
                  <a:lnTo>
                    <a:pt x="54947" y="1544329"/>
                  </a:lnTo>
                  <a:lnTo>
                    <a:pt x="74105" y="1503584"/>
                  </a:lnTo>
                  <a:lnTo>
                    <a:pt x="96258" y="1464636"/>
                  </a:lnTo>
                  <a:lnTo>
                    <a:pt x="121255" y="1427636"/>
                  </a:lnTo>
                  <a:lnTo>
                    <a:pt x="148946" y="1392733"/>
                  </a:lnTo>
                  <a:lnTo>
                    <a:pt x="179180" y="1360077"/>
                  </a:lnTo>
                  <a:lnTo>
                    <a:pt x="211805" y="1329819"/>
                  </a:lnTo>
                  <a:lnTo>
                    <a:pt x="246673" y="1302109"/>
                  </a:lnTo>
                  <a:lnTo>
                    <a:pt x="283631" y="1277097"/>
                  </a:lnTo>
                  <a:lnTo>
                    <a:pt x="322529" y="1254932"/>
                  </a:lnTo>
                  <a:lnTo>
                    <a:pt x="363217" y="1235766"/>
                  </a:lnTo>
                  <a:lnTo>
                    <a:pt x="405544" y="1219747"/>
                  </a:lnTo>
                  <a:lnTo>
                    <a:pt x="449360" y="1207027"/>
                  </a:lnTo>
                  <a:lnTo>
                    <a:pt x="494512" y="1197756"/>
                  </a:lnTo>
                  <a:lnTo>
                    <a:pt x="540852" y="1192083"/>
                  </a:lnTo>
                  <a:lnTo>
                    <a:pt x="588228" y="1190158"/>
                  </a:lnTo>
                  <a:lnTo>
                    <a:pt x="635809" y="1192083"/>
                  </a:lnTo>
                  <a:lnTo>
                    <a:pt x="682333" y="1197756"/>
                  </a:lnTo>
                  <a:lnTo>
                    <a:pt x="727651" y="1207027"/>
                  </a:lnTo>
                  <a:lnTo>
                    <a:pt x="771613" y="1219747"/>
                  </a:lnTo>
                  <a:lnTo>
                    <a:pt x="814070" y="1235766"/>
                  </a:lnTo>
                  <a:lnTo>
                    <a:pt x="854871" y="1254932"/>
                  </a:lnTo>
                  <a:lnTo>
                    <a:pt x="893868" y="1277097"/>
                  </a:lnTo>
                  <a:lnTo>
                    <a:pt x="930910" y="1302109"/>
                  </a:lnTo>
                  <a:lnTo>
                    <a:pt x="965849" y="1329819"/>
                  </a:lnTo>
                  <a:lnTo>
                    <a:pt x="998534" y="1360077"/>
                  </a:lnTo>
                  <a:lnTo>
                    <a:pt x="1028817" y="1392733"/>
                  </a:lnTo>
                  <a:lnTo>
                    <a:pt x="1056546" y="1427636"/>
                  </a:lnTo>
                  <a:lnTo>
                    <a:pt x="1081574" y="1464636"/>
                  </a:lnTo>
                  <a:lnTo>
                    <a:pt x="1103750" y="1503584"/>
                  </a:lnTo>
                  <a:lnTo>
                    <a:pt x="1122925" y="1544329"/>
                  </a:lnTo>
                  <a:lnTo>
                    <a:pt x="1138948" y="1586720"/>
                  </a:lnTo>
                  <a:lnTo>
                    <a:pt x="1151672" y="1630609"/>
                  </a:lnTo>
                  <a:lnTo>
                    <a:pt x="1160945" y="1675844"/>
                  </a:lnTo>
                  <a:lnTo>
                    <a:pt x="1166619" y="1722276"/>
                  </a:lnTo>
                  <a:lnTo>
                    <a:pt x="1168543" y="1769755"/>
                  </a:lnTo>
                  <a:lnTo>
                    <a:pt x="1166619" y="1817233"/>
                  </a:lnTo>
                  <a:lnTo>
                    <a:pt x="1160945" y="1863665"/>
                  </a:lnTo>
                  <a:lnTo>
                    <a:pt x="1151672" y="1908900"/>
                  </a:lnTo>
                  <a:lnTo>
                    <a:pt x="1138948" y="1952789"/>
                  </a:lnTo>
                  <a:lnTo>
                    <a:pt x="1122925" y="1995181"/>
                  </a:lnTo>
                  <a:lnTo>
                    <a:pt x="1103750" y="2035925"/>
                  </a:lnTo>
                  <a:lnTo>
                    <a:pt x="1081574" y="2074873"/>
                  </a:lnTo>
                  <a:lnTo>
                    <a:pt x="1056546" y="2111873"/>
                  </a:lnTo>
                  <a:lnTo>
                    <a:pt x="1028817" y="2146776"/>
                  </a:lnTo>
                  <a:lnTo>
                    <a:pt x="998534" y="2179432"/>
                  </a:lnTo>
                  <a:lnTo>
                    <a:pt x="965849" y="2209690"/>
                  </a:lnTo>
                  <a:lnTo>
                    <a:pt x="930910" y="2237400"/>
                  </a:lnTo>
                  <a:lnTo>
                    <a:pt x="893868" y="2262413"/>
                  </a:lnTo>
                  <a:lnTo>
                    <a:pt x="854871" y="2284577"/>
                  </a:lnTo>
                  <a:lnTo>
                    <a:pt x="814070" y="2303744"/>
                  </a:lnTo>
                  <a:lnTo>
                    <a:pt x="771613" y="2319762"/>
                  </a:lnTo>
                  <a:lnTo>
                    <a:pt x="727651" y="2332482"/>
                  </a:lnTo>
                  <a:lnTo>
                    <a:pt x="682333" y="2341753"/>
                  </a:lnTo>
                  <a:lnTo>
                    <a:pt x="635809" y="2347426"/>
                  </a:lnTo>
                  <a:lnTo>
                    <a:pt x="588228" y="2349351"/>
                  </a:lnTo>
                  <a:close/>
                </a:path>
              </a:pathLst>
            </a:custGeom>
            <a:ln w="18719">
              <a:solidFill>
                <a:srgbClr val="36D636"/>
              </a:solidFill>
            </a:ln>
          </p:spPr>
          <p:txBody>
            <a:bodyPr wrap="square" lIns="0" tIns="0" rIns="0" bIns="0" rtlCol="0"/>
            <a:lstStyle/>
            <a:p>
              <a:endParaRPr/>
            </a:p>
          </p:txBody>
        </p:sp>
        <p:sp>
          <p:nvSpPr>
            <p:cNvPr id="11" name="object 11"/>
            <p:cNvSpPr/>
            <p:nvPr/>
          </p:nvSpPr>
          <p:spPr>
            <a:xfrm>
              <a:off x="174952" y="9276469"/>
              <a:ext cx="829944" cy="829944"/>
            </a:xfrm>
            <a:custGeom>
              <a:avLst/>
              <a:gdLst/>
              <a:ahLst/>
              <a:cxnLst/>
              <a:rect l="l" t="t" r="r" b="b"/>
              <a:pathLst>
                <a:path w="829944" h="829945">
                  <a:moveTo>
                    <a:pt x="10800" y="0"/>
                  </a:moveTo>
                  <a:lnTo>
                    <a:pt x="0" y="10800"/>
                  </a:lnTo>
                  <a:lnTo>
                    <a:pt x="817914" y="829434"/>
                  </a:lnTo>
                  <a:lnTo>
                    <a:pt x="829433" y="817914"/>
                  </a:lnTo>
                  <a:lnTo>
                    <a:pt x="10800" y="0"/>
                  </a:lnTo>
                  <a:close/>
                </a:path>
              </a:pathLst>
            </a:custGeom>
            <a:solidFill>
              <a:srgbClr val="36D636"/>
            </a:solidFill>
          </p:spPr>
          <p:txBody>
            <a:bodyPr wrap="square" lIns="0" tIns="0" rIns="0" bIns="0" rtlCol="0"/>
            <a:lstStyle/>
            <a:p>
              <a:endParaRPr/>
            </a:p>
          </p:txBody>
        </p:sp>
        <p:sp>
          <p:nvSpPr>
            <p:cNvPr id="12" name="object 12"/>
            <p:cNvSpPr/>
            <p:nvPr/>
          </p:nvSpPr>
          <p:spPr>
            <a:xfrm>
              <a:off x="174952" y="9276469"/>
              <a:ext cx="829944" cy="829944"/>
            </a:xfrm>
            <a:custGeom>
              <a:avLst/>
              <a:gdLst/>
              <a:ahLst/>
              <a:cxnLst/>
              <a:rect l="l" t="t" r="r" b="b"/>
              <a:pathLst>
                <a:path w="829944" h="829945">
                  <a:moveTo>
                    <a:pt x="0" y="10800"/>
                  </a:moveTo>
                  <a:lnTo>
                    <a:pt x="817914" y="829434"/>
                  </a:lnTo>
                  <a:lnTo>
                    <a:pt x="829433" y="817914"/>
                  </a:lnTo>
                  <a:lnTo>
                    <a:pt x="10800" y="0"/>
                  </a:lnTo>
                  <a:lnTo>
                    <a:pt x="0" y="10800"/>
                  </a:lnTo>
                  <a:close/>
                </a:path>
              </a:pathLst>
            </a:custGeom>
            <a:ln w="18719">
              <a:solidFill>
                <a:srgbClr val="36D636"/>
              </a:solidFill>
            </a:ln>
          </p:spPr>
          <p:txBody>
            <a:bodyPr wrap="square" lIns="0" tIns="0" rIns="0" bIns="0" rtlCol="0"/>
            <a:lstStyle/>
            <a:p>
              <a:endParaRPr/>
            </a:p>
          </p:txBody>
        </p:sp>
        <p:sp>
          <p:nvSpPr>
            <p:cNvPr id="13" name="object 13"/>
            <p:cNvSpPr/>
            <p:nvPr/>
          </p:nvSpPr>
          <p:spPr>
            <a:xfrm>
              <a:off x="566628" y="7936560"/>
              <a:ext cx="14604" cy="1157605"/>
            </a:xfrm>
            <a:custGeom>
              <a:avLst/>
              <a:gdLst/>
              <a:ahLst/>
              <a:cxnLst/>
              <a:rect l="l" t="t" r="r" b="b"/>
              <a:pathLst>
                <a:path w="14604" h="1157604">
                  <a:moveTo>
                    <a:pt x="14401" y="0"/>
                  </a:moveTo>
                  <a:lnTo>
                    <a:pt x="0" y="0"/>
                  </a:lnTo>
                  <a:lnTo>
                    <a:pt x="0" y="1157029"/>
                  </a:lnTo>
                  <a:lnTo>
                    <a:pt x="7198" y="1157029"/>
                  </a:lnTo>
                  <a:lnTo>
                    <a:pt x="14401" y="1157029"/>
                  </a:lnTo>
                  <a:lnTo>
                    <a:pt x="14401" y="0"/>
                  </a:lnTo>
                  <a:close/>
                </a:path>
              </a:pathLst>
            </a:custGeom>
            <a:solidFill>
              <a:srgbClr val="959595"/>
            </a:solidFill>
          </p:spPr>
          <p:txBody>
            <a:bodyPr wrap="square" lIns="0" tIns="0" rIns="0" bIns="0" rtlCol="0"/>
            <a:lstStyle/>
            <a:p>
              <a:endParaRPr/>
            </a:p>
          </p:txBody>
        </p:sp>
        <p:sp>
          <p:nvSpPr>
            <p:cNvPr id="14" name="object 14"/>
            <p:cNvSpPr/>
            <p:nvPr/>
          </p:nvSpPr>
          <p:spPr>
            <a:xfrm>
              <a:off x="566628" y="7936560"/>
              <a:ext cx="14604" cy="1157605"/>
            </a:xfrm>
            <a:custGeom>
              <a:avLst/>
              <a:gdLst/>
              <a:ahLst/>
              <a:cxnLst/>
              <a:rect l="l" t="t" r="r" b="b"/>
              <a:pathLst>
                <a:path w="14604" h="1157604">
                  <a:moveTo>
                    <a:pt x="7198" y="1157029"/>
                  </a:moveTo>
                  <a:lnTo>
                    <a:pt x="0" y="1157029"/>
                  </a:lnTo>
                  <a:lnTo>
                    <a:pt x="0" y="0"/>
                  </a:lnTo>
                  <a:lnTo>
                    <a:pt x="14401" y="0"/>
                  </a:lnTo>
                  <a:lnTo>
                    <a:pt x="14401" y="1157029"/>
                  </a:lnTo>
                  <a:lnTo>
                    <a:pt x="7198" y="1157029"/>
                  </a:lnTo>
                  <a:close/>
                </a:path>
              </a:pathLst>
            </a:custGeom>
            <a:ln w="18719">
              <a:solidFill>
                <a:srgbClr val="959595"/>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0" y="9009854"/>
              <a:ext cx="126712" cy="197202"/>
            </a:xfrm>
            <a:prstGeom prst="rect">
              <a:avLst/>
            </a:prstGeom>
          </p:spPr>
        </p:pic>
      </p:grpSp>
      <p:grpSp>
        <p:nvGrpSpPr>
          <p:cNvPr id="16" name="object 16"/>
          <p:cNvGrpSpPr/>
          <p:nvPr/>
        </p:nvGrpSpPr>
        <p:grpSpPr>
          <a:xfrm>
            <a:off x="17210098" y="8875438"/>
            <a:ext cx="671195" cy="669290"/>
            <a:chOff x="17210098" y="8875438"/>
            <a:chExt cx="671195" cy="669290"/>
          </a:xfrm>
        </p:grpSpPr>
        <p:sp>
          <p:nvSpPr>
            <p:cNvPr id="17" name="object 17"/>
            <p:cNvSpPr/>
            <p:nvPr/>
          </p:nvSpPr>
          <p:spPr>
            <a:xfrm>
              <a:off x="17219549" y="8884793"/>
              <a:ext cx="652145" cy="650240"/>
            </a:xfrm>
            <a:custGeom>
              <a:avLst/>
              <a:gdLst/>
              <a:ahLst/>
              <a:cxnLst/>
              <a:rect l="l" t="t" r="r" b="b"/>
              <a:pathLst>
                <a:path w="652144" h="650240">
                  <a:moveTo>
                    <a:pt x="326009" y="0"/>
                  </a:moveTo>
                  <a:lnTo>
                    <a:pt x="322097" y="44058"/>
                  </a:lnTo>
                  <a:lnTo>
                    <a:pt x="310848" y="87386"/>
                  </a:lnTo>
                  <a:lnTo>
                    <a:pt x="292994" y="129253"/>
                  </a:lnTo>
                  <a:lnTo>
                    <a:pt x="269264" y="168929"/>
                  </a:lnTo>
                  <a:lnTo>
                    <a:pt x="240388" y="205684"/>
                  </a:lnTo>
                  <a:lnTo>
                    <a:pt x="207099" y="238787"/>
                  </a:lnTo>
                  <a:lnTo>
                    <a:pt x="170125" y="267509"/>
                  </a:lnTo>
                  <a:lnTo>
                    <a:pt x="130198" y="291119"/>
                  </a:lnTo>
                  <a:lnTo>
                    <a:pt x="88047" y="308888"/>
                  </a:lnTo>
                  <a:lnTo>
                    <a:pt x="44404" y="320085"/>
                  </a:lnTo>
                  <a:lnTo>
                    <a:pt x="0" y="323979"/>
                  </a:lnTo>
                  <a:lnTo>
                    <a:pt x="44404" y="327908"/>
                  </a:lnTo>
                  <a:lnTo>
                    <a:pt x="88047" y="339201"/>
                  </a:lnTo>
                  <a:lnTo>
                    <a:pt x="130198" y="357118"/>
                  </a:lnTo>
                  <a:lnTo>
                    <a:pt x="170125" y="380919"/>
                  </a:lnTo>
                  <a:lnTo>
                    <a:pt x="207099" y="409864"/>
                  </a:lnTo>
                  <a:lnTo>
                    <a:pt x="240388" y="443213"/>
                  </a:lnTo>
                  <a:lnTo>
                    <a:pt x="269264" y="480227"/>
                  </a:lnTo>
                  <a:lnTo>
                    <a:pt x="292994" y="520164"/>
                  </a:lnTo>
                  <a:lnTo>
                    <a:pt x="310848" y="562286"/>
                  </a:lnTo>
                  <a:lnTo>
                    <a:pt x="322097" y="605852"/>
                  </a:lnTo>
                  <a:lnTo>
                    <a:pt x="326009" y="650121"/>
                  </a:lnTo>
                  <a:lnTo>
                    <a:pt x="329906" y="605852"/>
                  </a:lnTo>
                  <a:lnTo>
                    <a:pt x="341118" y="562286"/>
                  </a:lnTo>
                  <a:lnTo>
                    <a:pt x="358923" y="520164"/>
                  </a:lnTo>
                  <a:lnTo>
                    <a:pt x="382599" y="480227"/>
                  </a:lnTo>
                  <a:lnTo>
                    <a:pt x="411426" y="443213"/>
                  </a:lnTo>
                  <a:lnTo>
                    <a:pt x="444681" y="409864"/>
                  </a:lnTo>
                  <a:lnTo>
                    <a:pt x="481644" y="380919"/>
                  </a:lnTo>
                  <a:lnTo>
                    <a:pt x="521593" y="357118"/>
                  </a:lnTo>
                  <a:lnTo>
                    <a:pt x="563807" y="339201"/>
                  </a:lnTo>
                  <a:lnTo>
                    <a:pt x="607565" y="327908"/>
                  </a:lnTo>
                  <a:lnTo>
                    <a:pt x="652145" y="323979"/>
                  </a:lnTo>
                  <a:lnTo>
                    <a:pt x="607565" y="320085"/>
                  </a:lnTo>
                  <a:lnTo>
                    <a:pt x="563807" y="308888"/>
                  </a:lnTo>
                  <a:lnTo>
                    <a:pt x="521593" y="291119"/>
                  </a:lnTo>
                  <a:lnTo>
                    <a:pt x="481644" y="267509"/>
                  </a:lnTo>
                  <a:lnTo>
                    <a:pt x="444681" y="238787"/>
                  </a:lnTo>
                  <a:lnTo>
                    <a:pt x="411426" y="205684"/>
                  </a:lnTo>
                  <a:lnTo>
                    <a:pt x="382599" y="168929"/>
                  </a:lnTo>
                  <a:lnTo>
                    <a:pt x="358923" y="129253"/>
                  </a:lnTo>
                  <a:lnTo>
                    <a:pt x="341118" y="87386"/>
                  </a:lnTo>
                  <a:lnTo>
                    <a:pt x="329906" y="44058"/>
                  </a:lnTo>
                  <a:lnTo>
                    <a:pt x="326009" y="0"/>
                  </a:lnTo>
                  <a:close/>
                </a:path>
              </a:pathLst>
            </a:custGeom>
            <a:solidFill>
              <a:srgbClr val="36D636"/>
            </a:solidFill>
          </p:spPr>
          <p:txBody>
            <a:bodyPr wrap="square" lIns="0" tIns="0" rIns="0" bIns="0" rtlCol="0"/>
            <a:lstStyle/>
            <a:p>
              <a:endParaRPr/>
            </a:p>
          </p:txBody>
        </p:sp>
        <p:sp>
          <p:nvSpPr>
            <p:cNvPr id="18" name="object 18"/>
            <p:cNvSpPr/>
            <p:nvPr/>
          </p:nvSpPr>
          <p:spPr>
            <a:xfrm>
              <a:off x="17219457" y="8884797"/>
              <a:ext cx="652780" cy="650240"/>
            </a:xfrm>
            <a:custGeom>
              <a:avLst/>
              <a:gdLst/>
              <a:ahLst/>
              <a:cxnLst/>
              <a:rect l="l" t="t" r="r" b="b"/>
              <a:pathLst>
                <a:path w="652780" h="650240">
                  <a:moveTo>
                    <a:pt x="0" y="323972"/>
                  </a:moveTo>
                  <a:lnTo>
                    <a:pt x="44433" y="320077"/>
                  </a:lnTo>
                  <a:lnTo>
                    <a:pt x="88100" y="308881"/>
                  </a:lnTo>
                  <a:lnTo>
                    <a:pt x="130268" y="291112"/>
                  </a:lnTo>
                  <a:lnTo>
                    <a:pt x="170209" y="267502"/>
                  </a:lnTo>
                  <a:lnTo>
                    <a:pt x="207193" y="238781"/>
                  </a:lnTo>
                  <a:lnTo>
                    <a:pt x="240490" y="205678"/>
                  </a:lnTo>
                  <a:lnTo>
                    <a:pt x="269369" y="168924"/>
                  </a:lnTo>
                  <a:lnTo>
                    <a:pt x="293101" y="129248"/>
                  </a:lnTo>
                  <a:lnTo>
                    <a:pt x="310957" y="87383"/>
                  </a:lnTo>
                  <a:lnTo>
                    <a:pt x="322205" y="44056"/>
                  </a:lnTo>
                  <a:lnTo>
                    <a:pt x="326117" y="0"/>
                  </a:lnTo>
                  <a:lnTo>
                    <a:pt x="330014" y="44056"/>
                  </a:lnTo>
                  <a:lnTo>
                    <a:pt x="341226" y="87383"/>
                  </a:lnTo>
                  <a:lnTo>
                    <a:pt x="359029" y="129248"/>
                  </a:lnTo>
                  <a:lnTo>
                    <a:pt x="382704" y="168924"/>
                  </a:lnTo>
                  <a:lnTo>
                    <a:pt x="411529" y="205678"/>
                  </a:lnTo>
                  <a:lnTo>
                    <a:pt x="444783" y="238781"/>
                  </a:lnTo>
                  <a:lnTo>
                    <a:pt x="481744" y="267502"/>
                  </a:lnTo>
                  <a:lnTo>
                    <a:pt x="521691" y="291112"/>
                  </a:lnTo>
                  <a:lnTo>
                    <a:pt x="563902" y="308881"/>
                  </a:lnTo>
                  <a:lnTo>
                    <a:pt x="607657" y="320077"/>
                  </a:lnTo>
                  <a:lnTo>
                    <a:pt x="652234" y="323972"/>
                  </a:lnTo>
                  <a:lnTo>
                    <a:pt x="607657" y="327901"/>
                  </a:lnTo>
                  <a:lnTo>
                    <a:pt x="563902" y="339193"/>
                  </a:lnTo>
                  <a:lnTo>
                    <a:pt x="521691" y="357110"/>
                  </a:lnTo>
                  <a:lnTo>
                    <a:pt x="481744" y="380912"/>
                  </a:lnTo>
                  <a:lnTo>
                    <a:pt x="444783" y="409857"/>
                  </a:lnTo>
                  <a:lnTo>
                    <a:pt x="411529" y="443206"/>
                  </a:lnTo>
                  <a:lnTo>
                    <a:pt x="382704" y="480220"/>
                  </a:lnTo>
                  <a:lnTo>
                    <a:pt x="359029" y="520157"/>
                  </a:lnTo>
                  <a:lnTo>
                    <a:pt x="341226" y="562279"/>
                  </a:lnTo>
                  <a:lnTo>
                    <a:pt x="330014" y="605845"/>
                  </a:lnTo>
                  <a:lnTo>
                    <a:pt x="326117" y="650115"/>
                  </a:lnTo>
                  <a:lnTo>
                    <a:pt x="322205" y="605845"/>
                  </a:lnTo>
                  <a:lnTo>
                    <a:pt x="310957" y="562279"/>
                  </a:lnTo>
                  <a:lnTo>
                    <a:pt x="293101" y="520157"/>
                  </a:lnTo>
                  <a:lnTo>
                    <a:pt x="269369" y="480220"/>
                  </a:lnTo>
                  <a:lnTo>
                    <a:pt x="240490" y="443206"/>
                  </a:lnTo>
                  <a:lnTo>
                    <a:pt x="207193" y="409857"/>
                  </a:lnTo>
                  <a:lnTo>
                    <a:pt x="170209" y="380912"/>
                  </a:lnTo>
                  <a:lnTo>
                    <a:pt x="130268" y="357110"/>
                  </a:lnTo>
                  <a:lnTo>
                    <a:pt x="88100" y="339193"/>
                  </a:lnTo>
                  <a:lnTo>
                    <a:pt x="44433" y="327901"/>
                  </a:lnTo>
                  <a:lnTo>
                    <a:pt x="0" y="323972"/>
                  </a:lnTo>
                  <a:close/>
                </a:path>
              </a:pathLst>
            </a:custGeom>
            <a:ln w="18717">
              <a:solidFill>
                <a:srgbClr val="36D636"/>
              </a:solidFill>
            </a:ln>
          </p:spPr>
          <p:txBody>
            <a:bodyPr wrap="square" lIns="0" tIns="0" rIns="0" bIns="0" rtlCol="0"/>
            <a:lstStyle/>
            <a:p>
              <a:endParaRPr/>
            </a:p>
          </p:txBody>
        </p:sp>
      </p:grpSp>
      <p:grpSp>
        <p:nvGrpSpPr>
          <p:cNvPr id="19" name="object 19"/>
          <p:cNvGrpSpPr/>
          <p:nvPr/>
        </p:nvGrpSpPr>
        <p:grpSpPr>
          <a:xfrm>
            <a:off x="524879" y="848158"/>
            <a:ext cx="459740" cy="459740"/>
            <a:chOff x="524879" y="848158"/>
            <a:chExt cx="459740" cy="459740"/>
          </a:xfrm>
        </p:grpSpPr>
        <p:sp>
          <p:nvSpPr>
            <p:cNvPr id="20" name="object 20"/>
            <p:cNvSpPr/>
            <p:nvPr/>
          </p:nvSpPr>
          <p:spPr>
            <a:xfrm>
              <a:off x="534238" y="857516"/>
              <a:ext cx="440690" cy="440690"/>
            </a:xfrm>
            <a:custGeom>
              <a:avLst/>
              <a:gdLst/>
              <a:ahLst/>
              <a:cxnLst/>
              <a:rect l="l" t="t" r="r" b="b"/>
              <a:pathLst>
                <a:path w="440690" h="440690">
                  <a:moveTo>
                    <a:pt x="220285" y="0"/>
                  </a:moveTo>
                  <a:lnTo>
                    <a:pt x="208766" y="0"/>
                  </a:lnTo>
                  <a:lnTo>
                    <a:pt x="185727" y="2882"/>
                  </a:lnTo>
                  <a:lnTo>
                    <a:pt x="174932" y="5041"/>
                  </a:lnTo>
                  <a:lnTo>
                    <a:pt x="163413" y="7924"/>
                  </a:lnTo>
                  <a:lnTo>
                    <a:pt x="152613" y="10795"/>
                  </a:lnTo>
                  <a:lnTo>
                    <a:pt x="141818" y="15125"/>
                  </a:lnTo>
                  <a:lnTo>
                    <a:pt x="131018" y="19431"/>
                  </a:lnTo>
                  <a:lnTo>
                    <a:pt x="91424" y="42468"/>
                  </a:lnTo>
                  <a:lnTo>
                    <a:pt x="56871" y="73431"/>
                  </a:lnTo>
                  <a:lnTo>
                    <a:pt x="30237" y="110147"/>
                  </a:lnTo>
                  <a:lnTo>
                    <a:pt x="7918" y="163410"/>
                  </a:lnTo>
                  <a:lnTo>
                    <a:pt x="5759" y="174929"/>
                  </a:lnTo>
                  <a:lnTo>
                    <a:pt x="3601" y="185737"/>
                  </a:lnTo>
                  <a:lnTo>
                    <a:pt x="720" y="208762"/>
                  </a:lnTo>
                  <a:lnTo>
                    <a:pt x="720" y="220281"/>
                  </a:lnTo>
                  <a:lnTo>
                    <a:pt x="0" y="220281"/>
                  </a:lnTo>
                  <a:lnTo>
                    <a:pt x="0" y="231800"/>
                  </a:lnTo>
                  <a:lnTo>
                    <a:pt x="2877" y="254838"/>
                  </a:lnTo>
                  <a:lnTo>
                    <a:pt x="14396" y="299466"/>
                  </a:lnTo>
                  <a:lnTo>
                    <a:pt x="35272" y="340499"/>
                  </a:lnTo>
                  <a:lnTo>
                    <a:pt x="72707" y="383692"/>
                  </a:lnTo>
                  <a:lnTo>
                    <a:pt x="120218" y="416814"/>
                  </a:lnTo>
                  <a:lnTo>
                    <a:pt x="163413" y="433374"/>
                  </a:lnTo>
                  <a:lnTo>
                    <a:pt x="208766" y="440575"/>
                  </a:lnTo>
                  <a:lnTo>
                    <a:pt x="231800" y="440575"/>
                  </a:lnTo>
                  <a:lnTo>
                    <a:pt x="277153" y="433374"/>
                  </a:lnTo>
                  <a:lnTo>
                    <a:pt x="320347" y="416814"/>
                  </a:lnTo>
                  <a:lnTo>
                    <a:pt x="359222" y="391617"/>
                  </a:lnTo>
                  <a:lnTo>
                    <a:pt x="391617" y="359219"/>
                  </a:lnTo>
                  <a:lnTo>
                    <a:pt x="416812" y="320344"/>
                  </a:lnTo>
                  <a:lnTo>
                    <a:pt x="433368" y="277152"/>
                  </a:lnTo>
                  <a:lnTo>
                    <a:pt x="440566" y="231800"/>
                  </a:lnTo>
                  <a:lnTo>
                    <a:pt x="440566" y="220281"/>
                  </a:lnTo>
                  <a:lnTo>
                    <a:pt x="440566" y="208762"/>
                  </a:lnTo>
                  <a:lnTo>
                    <a:pt x="432648" y="163410"/>
                  </a:lnTo>
                  <a:lnTo>
                    <a:pt x="416088" y="120218"/>
                  </a:lnTo>
                  <a:lnTo>
                    <a:pt x="390897" y="82067"/>
                  </a:lnTo>
                  <a:lnTo>
                    <a:pt x="349860" y="42468"/>
                  </a:lnTo>
                  <a:lnTo>
                    <a:pt x="309547" y="19431"/>
                  </a:lnTo>
                  <a:lnTo>
                    <a:pt x="265638" y="5753"/>
                  </a:lnTo>
                  <a:lnTo>
                    <a:pt x="254838" y="3606"/>
                  </a:lnTo>
                  <a:lnTo>
                    <a:pt x="231800" y="723"/>
                  </a:lnTo>
                  <a:lnTo>
                    <a:pt x="220285" y="723"/>
                  </a:lnTo>
                  <a:lnTo>
                    <a:pt x="220285" y="0"/>
                  </a:lnTo>
                  <a:close/>
                </a:path>
              </a:pathLst>
            </a:custGeom>
            <a:solidFill>
              <a:srgbClr val="959595"/>
            </a:solidFill>
          </p:spPr>
          <p:txBody>
            <a:bodyPr wrap="square" lIns="0" tIns="0" rIns="0" bIns="0" rtlCol="0"/>
            <a:lstStyle/>
            <a:p>
              <a:endParaRPr/>
            </a:p>
          </p:txBody>
        </p:sp>
        <p:sp>
          <p:nvSpPr>
            <p:cNvPr id="21" name="object 21"/>
            <p:cNvSpPr/>
            <p:nvPr/>
          </p:nvSpPr>
          <p:spPr>
            <a:xfrm>
              <a:off x="534238" y="857516"/>
              <a:ext cx="440690" cy="440690"/>
            </a:xfrm>
            <a:custGeom>
              <a:avLst/>
              <a:gdLst/>
              <a:ahLst/>
              <a:cxnLst/>
              <a:rect l="l" t="t" r="r" b="b"/>
              <a:pathLst>
                <a:path w="440690" h="440690">
                  <a:moveTo>
                    <a:pt x="440566" y="220281"/>
                  </a:moveTo>
                  <a:lnTo>
                    <a:pt x="440566" y="231800"/>
                  </a:lnTo>
                  <a:lnTo>
                    <a:pt x="439127" y="243319"/>
                  </a:lnTo>
                  <a:lnTo>
                    <a:pt x="437688" y="254838"/>
                  </a:lnTo>
                  <a:lnTo>
                    <a:pt x="426170" y="299466"/>
                  </a:lnTo>
                  <a:lnTo>
                    <a:pt x="405293" y="340499"/>
                  </a:lnTo>
                  <a:lnTo>
                    <a:pt x="375776" y="375780"/>
                  </a:lnTo>
                  <a:lnTo>
                    <a:pt x="367859" y="383692"/>
                  </a:lnTo>
                  <a:lnTo>
                    <a:pt x="359222" y="391617"/>
                  </a:lnTo>
                  <a:lnTo>
                    <a:pt x="349860" y="398818"/>
                  </a:lnTo>
                  <a:lnTo>
                    <a:pt x="340503" y="405295"/>
                  </a:lnTo>
                  <a:lnTo>
                    <a:pt x="330423" y="411048"/>
                  </a:lnTo>
                  <a:lnTo>
                    <a:pt x="320347" y="416814"/>
                  </a:lnTo>
                  <a:lnTo>
                    <a:pt x="277153" y="433374"/>
                  </a:lnTo>
                  <a:lnTo>
                    <a:pt x="243319" y="439127"/>
                  </a:lnTo>
                  <a:lnTo>
                    <a:pt x="231800" y="440575"/>
                  </a:lnTo>
                  <a:lnTo>
                    <a:pt x="220285" y="440575"/>
                  </a:lnTo>
                  <a:lnTo>
                    <a:pt x="208766" y="440575"/>
                  </a:lnTo>
                  <a:lnTo>
                    <a:pt x="197247" y="439127"/>
                  </a:lnTo>
                  <a:lnTo>
                    <a:pt x="151894" y="429768"/>
                  </a:lnTo>
                  <a:lnTo>
                    <a:pt x="110143" y="411048"/>
                  </a:lnTo>
                  <a:lnTo>
                    <a:pt x="100062" y="405295"/>
                  </a:lnTo>
                  <a:lnTo>
                    <a:pt x="90705" y="398818"/>
                  </a:lnTo>
                  <a:lnTo>
                    <a:pt x="81344" y="391617"/>
                  </a:lnTo>
                  <a:lnTo>
                    <a:pt x="72707" y="383692"/>
                  </a:lnTo>
                  <a:lnTo>
                    <a:pt x="64790" y="375780"/>
                  </a:lnTo>
                  <a:lnTo>
                    <a:pt x="56871" y="367868"/>
                  </a:lnTo>
                  <a:lnTo>
                    <a:pt x="29517" y="330428"/>
                  </a:lnTo>
                  <a:lnTo>
                    <a:pt x="10800" y="288671"/>
                  </a:lnTo>
                  <a:lnTo>
                    <a:pt x="1438" y="243319"/>
                  </a:lnTo>
                  <a:lnTo>
                    <a:pt x="0" y="231800"/>
                  </a:lnTo>
                  <a:lnTo>
                    <a:pt x="0" y="220281"/>
                  </a:lnTo>
                  <a:lnTo>
                    <a:pt x="720" y="220281"/>
                  </a:lnTo>
                  <a:lnTo>
                    <a:pt x="720" y="208762"/>
                  </a:lnTo>
                  <a:lnTo>
                    <a:pt x="2157" y="197256"/>
                  </a:lnTo>
                  <a:lnTo>
                    <a:pt x="3601" y="185737"/>
                  </a:lnTo>
                  <a:lnTo>
                    <a:pt x="5759" y="174929"/>
                  </a:lnTo>
                  <a:lnTo>
                    <a:pt x="7918" y="163410"/>
                  </a:lnTo>
                  <a:lnTo>
                    <a:pt x="11518" y="152615"/>
                  </a:lnTo>
                  <a:lnTo>
                    <a:pt x="15116" y="141820"/>
                  </a:lnTo>
                  <a:lnTo>
                    <a:pt x="19437" y="131013"/>
                  </a:lnTo>
                  <a:lnTo>
                    <a:pt x="42475" y="90703"/>
                  </a:lnTo>
                  <a:lnTo>
                    <a:pt x="73427" y="56870"/>
                  </a:lnTo>
                  <a:lnTo>
                    <a:pt x="110143" y="29514"/>
                  </a:lnTo>
                  <a:lnTo>
                    <a:pt x="141818" y="15125"/>
                  </a:lnTo>
                  <a:lnTo>
                    <a:pt x="152613" y="10795"/>
                  </a:lnTo>
                  <a:lnTo>
                    <a:pt x="163413" y="7924"/>
                  </a:lnTo>
                  <a:lnTo>
                    <a:pt x="174932" y="5041"/>
                  </a:lnTo>
                  <a:lnTo>
                    <a:pt x="185727" y="2882"/>
                  </a:lnTo>
                  <a:lnTo>
                    <a:pt x="197247" y="1447"/>
                  </a:lnTo>
                  <a:lnTo>
                    <a:pt x="208766" y="0"/>
                  </a:lnTo>
                  <a:lnTo>
                    <a:pt x="220285" y="0"/>
                  </a:lnTo>
                  <a:lnTo>
                    <a:pt x="220285" y="723"/>
                  </a:lnTo>
                  <a:lnTo>
                    <a:pt x="231800" y="723"/>
                  </a:lnTo>
                  <a:lnTo>
                    <a:pt x="243319" y="2159"/>
                  </a:lnTo>
                  <a:lnTo>
                    <a:pt x="254838" y="3606"/>
                  </a:lnTo>
                  <a:lnTo>
                    <a:pt x="265638" y="5753"/>
                  </a:lnTo>
                  <a:lnTo>
                    <a:pt x="277153" y="7924"/>
                  </a:lnTo>
                  <a:lnTo>
                    <a:pt x="320347" y="24472"/>
                  </a:lnTo>
                  <a:lnTo>
                    <a:pt x="358501" y="49669"/>
                  </a:lnTo>
                  <a:lnTo>
                    <a:pt x="390897" y="82067"/>
                  </a:lnTo>
                  <a:lnTo>
                    <a:pt x="416088" y="120218"/>
                  </a:lnTo>
                  <a:lnTo>
                    <a:pt x="425450" y="141820"/>
                  </a:lnTo>
                  <a:lnTo>
                    <a:pt x="429771" y="152615"/>
                  </a:lnTo>
                  <a:lnTo>
                    <a:pt x="432648" y="163410"/>
                  </a:lnTo>
                  <a:lnTo>
                    <a:pt x="435526" y="174929"/>
                  </a:lnTo>
                  <a:lnTo>
                    <a:pt x="437688" y="185737"/>
                  </a:lnTo>
                  <a:lnTo>
                    <a:pt x="439127" y="197256"/>
                  </a:lnTo>
                  <a:lnTo>
                    <a:pt x="440566" y="208762"/>
                  </a:lnTo>
                  <a:lnTo>
                    <a:pt x="440566" y="220281"/>
                  </a:lnTo>
                  <a:close/>
                </a:path>
              </a:pathLst>
            </a:custGeom>
            <a:ln w="18716">
              <a:solidFill>
                <a:srgbClr val="959595"/>
              </a:solidFill>
            </a:ln>
          </p:spPr>
          <p:txBody>
            <a:bodyPr wrap="square" lIns="0" tIns="0" rIns="0" bIns="0" rtlCol="0"/>
            <a:lstStyle/>
            <a:p>
              <a:endParaRPr/>
            </a:p>
          </p:txBody>
        </p:sp>
      </p:grpSp>
      <p:sp>
        <p:nvSpPr>
          <p:cNvPr id="22" name="object 22"/>
          <p:cNvSpPr txBox="1">
            <a:spLocks noGrp="1"/>
          </p:cNvSpPr>
          <p:nvPr>
            <p:ph type="title"/>
          </p:nvPr>
        </p:nvSpPr>
        <p:spPr>
          <a:xfrm>
            <a:off x="1610182" y="1203236"/>
            <a:ext cx="4222750" cy="879475"/>
          </a:xfrm>
          <a:prstGeom prst="rect">
            <a:avLst/>
          </a:prstGeom>
        </p:spPr>
        <p:txBody>
          <a:bodyPr vert="horz" wrap="square" lIns="0" tIns="12700" rIns="0" bIns="0" rtlCol="0">
            <a:spAutoFit/>
          </a:bodyPr>
          <a:lstStyle/>
          <a:p>
            <a:pPr marL="12700">
              <a:lnSpc>
                <a:spcPct val="100000"/>
              </a:lnSpc>
              <a:spcBef>
                <a:spcPts val="100"/>
              </a:spcBef>
            </a:pPr>
            <a:r>
              <a:rPr lang="en-US" sz="5600" dirty="0"/>
              <a:t>SDG’s</a:t>
            </a:r>
            <a:endParaRPr sz="5600" dirty="0"/>
          </a:p>
        </p:txBody>
      </p:sp>
      <p:sp>
        <p:nvSpPr>
          <p:cNvPr id="32" name="TextBox 31">
            <a:extLst>
              <a:ext uri="{FF2B5EF4-FFF2-40B4-BE49-F238E27FC236}">
                <a16:creationId xmlns:a16="http://schemas.microsoft.com/office/drawing/2014/main" id="{5ECCE778-D9CD-21B8-B83C-F21ED44D2514}"/>
              </a:ext>
            </a:extLst>
          </p:cNvPr>
          <p:cNvSpPr txBox="1"/>
          <p:nvPr/>
        </p:nvSpPr>
        <p:spPr>
          <a:xfrm>
            <a:off x="1610182" y="2330450"/>
            <a:ext cx="9150626" cy="1815882"/>
          </a:xfrm>
          <a:prstGeom prst="rect">
            <a:avLst/>
          </a:prstGeom>
          <a:noFill/>
        </p:spPr>
        <p:txBody>
          <a:bodyPr wrap="square">
            <a:spAutoFit/>
          </a:bodyPr>
          <a:lstStyle/>
          <a:p>
            <a:pPr algn="just"/>
            <a:r>
              <a:rPr lang="en-US" sz="2800" dirty="0"/>
              <a:t>Enhances the overall safety of public spaces, making shopping malls more secure for the public. Helps in creating emergency preparedness plans by providing valuable data and insights on safety protocols and potential risk areas within the mall.</a:t>
            </a:r>
          </a:p>
        </p:txBody>
      </p:sp>
      <p:sp>
        <p:nvSpPr>
          <p:cNvPr id="36" name="TextBox 35">
            <a:extLst>
              <a:ext uri="{FF2B5EF4-FFF2-40B4-BE49-F238E27FC236}">
                <a16:creationId xmlns:a16="http://schemas.microsoft.com/office/drawing/2014/main" id="{870369EA-6176-425F-6D98-C4A63DA5CA4B}"/>
              </a:ext>
            </a:extLst>
          </p:cNvPr>
          <p:cNvSpPr txBox="1"/>
          <p:nvPr/>
        </p:nvSpPr>
        <p:spPr>
          <a:xfrm>
            <a:off x="1610182" y="5761076"/>
            <a:ext cx="9150626" cy="2246769"/>
          </a:xfrm>
          <a:prstGeom prst="rect">
            <a:avLst/>
          </a:prstGeom>
          <a:noFill/>
        </p:spPr>
        <p:txBody>
          <a:bodyPr wrap="square">
            <a:spAutoFit/>
          </a:bodyPr>
          <a:lstStyle/>
          <a:p>
            <a:pPr algn="just"/>
            <a:r>
              <a:rPr lang="en-US" sz="2800" dirty="0"/>
              <a:t>The presence of a robust security system can act as a deterrent to criminal activities, ensuring a peaceful shopping environment. The system’s ability to record and store data can aid law enforcement in investigating incidents and ensuring justice.</a:t>
            </a:r>
          </a:p>
        </p:txBody>
      </p:sp>
      <p:pic>
        <p:nvPicPr>
          <p:cNvPr id="28" name="Picture 27" descr="A white and orange sign with buildings and text&#10;&#10;Description automatically generated">
            <a:extLst>
              <a:ext uri="{FF2B5EF4-FFF2-40B4-BE49-F238E27FC236}">
                <a16:creationId xmlns:a16="http://schemas.microsoft.com/office/drawing/2014/main" id="{B501FF1E-BC0B-4635-26C5-EB0030E10C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49322" y="2082711"/>
            <a:ext cx="4544391" cy="3118570"/>
          </a:xfrm>
          <a:prstGeom prst="rect">
            <a:avLst/>
          </a:prstGeom>
        </p:spPr>
      </p:pic>
      <p:pic>
        <p:nvPicPr>
          <p:cNvPr id="31" name="Picture 30" descr="A bird with a branch on a mallet&#10;&#10;Description automatically generated">
            <a:extLst>
              <a:ext uri="{FF2B5EF4-FFF2-40B4-BE49-F238E27FC236}">
                <a16:creationId xmlns:a16="http://schemas.microsoft.com/office/drawing/2014/main" id="{E87D8E6A-63F7-7E9D-ABFD-1B3C601A9F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49322" y="5766221"/>
            <a:ext cx="4544390" cy="3118570"/>
          </a:xfrm>
          <a:prstGeom prst="rect">
            <a:avLst/>
          </a:prstGeom>
        </p:spPr>
      </p:pic>
    </p:spTree>
    <p:extLst>
      <p:ext uri="{BB962C8B-B14F-4D97-AF65-F5344CB8AC3E}">
        <p14:creationId xmlns:p14="http://schemas.microsoft.com/office/powerpoint/2010/main" val="117679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E721164-140A-B8CB-C7C2-C5F5C29DCE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2" name="object 2"/>
          <p:cNvGrpSpPr/>
          <p:nvPr/>
        </p:nvGrpSpPr>
        <p:grpSpPr>
          <a:xfrm>
            <a:off x="16335854" y="0"/>
            <a:ext cx="1963420" cy="1420495"/>
            <a:chOff x="16335854" y="0"/>
            <a:chExt cx="1963420" cy="1420495"/>
          </a:xfrm>
        </p:grpSpPr>
        <p:sp>
          <p:nvSpPr>
            <p:cNvPr id="3" name="object 3"/>
            <p:cNvSpPr/>
            <p:nvPr/>
          </p:nvSpPr>
          <p:spPr>
            <a:xfrm>
              <a:off x="16355059" y="155448"/>
              <a:ext cx="1000125" cy="998219"/>
            </a:xfrm>
            <a:custGeom>
              <a:avLst/>
              <a:gdLst/>
              <a:ahLst/>
              <a:cxnLst/>
              <a:rect l="l" t="t" r="r" b="b"/>
              <a:pathLst>
                <a:path w="1000125" h="998219">
                  <a:moveTo>
                    <a:pt x="500380" y="0"/>
                  </a:moveTo>
                  <a:lnTo>
                    <a:pt x="497851" y="43931"/>
                  </a:lnTo>
                  <a:lnTo>
                    <a:pt x="490464" y="87598"/>
                  </a:lnTo>
                  <a:lnTo>
                    <a:pt x="478517" y="130690"/>
                  </a:lnTo>
                  <a:lnTo>
                    <a:pt x="462310" y="172899"/>
                  </a:lnTo>
                  <a:lnTo>
                    <a:pt x="442143" y="213915"/>
                  </a:lnTo>
                  <a:lnTo>
                    <a:pt x="418312" y="253428"/>
                  </a:lnTo>
                  <a:lnTo>
                    <a:pt x="391119" y="291129"/>
                  </a:lnTo>
                  <a:lnTo>
                    <a:pt x="360862" y="326709"/>
                  </a:lnTo>
                  <a:lnTo>
                    <a:pt x="327839" y="359857"/>
                  </a:lnTo>
                  <a:lnTo>
                    <a:pt x="292351" y="390264"/>
                  </a:lnTo>
                  <a:lnTo>
                    <a:pt x="254695" y="417621"/>
                  </a:lnTo>
                  <a:lnTo>
                    <a:pt x="215172" y="441619"/>
                  </a:lnTo>
                  <a:lnTo>
                    <a:pt x="174079" y="461947"/>
                  </a:lnTo>
                  <a:lnTo>
                    <a:pt x="131716" y="478297"/>
                  </a:lnTo>
                  <a:lnTo>
                    <a:pt x="88383" y="490359"/>
                  </a:lnTo>
                  <a:lnTo>
                    <a:pt x="44378" y="497823"/>
                  </a:lnTo>
                  <a:lnTo>
                    <a:pt x="0" y="500380"/>
                  </a:lnTo>
                  <a:lnTo>
                    <a:pt x="44378" y="502915"/>
                  </a:lnTo>
                  <a:lnTo>
                    <a:pt x="88383" y="510316"/>
                  </a:lnTo>
                  <a:lnTo>
                    <a:pt x="131716" y="522280"/>
                  </a:lnTo>
                  <a:lnTo>
                    <a:pt x="174079" y="538500"/>
                  </a:lnTo>
                  <a:lnTo>
                    <a:pt x="215172" y="558671"/>
                  </a:lnTo>
                  <a:lnTo>
                    <a:pt x="254695" y="582488"/>
                  </a:lnTo>
                  <a:lnTo>
                    <a:pt x="292351" y="609647"/>
                  </a:lnTo>
                  <a:lnTo>
                    <a:pt x="327839" y="639841"/>
                  </a:lnTo>
                  <a:lnTo>
                    <a:pt x="360862" y="672766"/>
                  </a:lnTo>
                  <a:lnTo>
                    <a:pt x="391119" y="708117"/>
                  </a:lnTo>
                  <a:lnTo>
                    <a:pt x="418312" y="745589"/>
                  </a:lnTo>
                  <a:lnTo>
                    <a:pt x="442143" y="784876"/>
                  </a:lnTo>
                  <a:lnTo>
                    <a:pt x="462310" y="825673"/>
                  </a:lnTo>
                  <a:lnTo>
                    <a:pt x="478517" y="867676"/>
                  </a:lnTo>
                  <a:lnTo>
                    <a:pt x="490464" y="910579"/>
                  </a:lnTo>
                  <a:lnTo>
                    <a:pt x="497851" y="954076"/>
                  </a:lnTo>
                  <a:lnTo>
                    <a:pt x="500380" y="997864"/>
                  </a:lnTo>
                  <a:lnTo>
                    <a:pt x="502908" y="954076"/>
                  </a:lnTo>
                  <a:lnTo>
                    <a:pt x="510294" y="910579"/>
                  </a:lnTo>
                  <a:lnTo>
                    <a:pt x="522238" y="867676"/>
                  </a:lnTo>
                  <a:lnTo>
                    <a:pt x="538439" y="825673"/>
                  </a:lnTo>
                  <a:lnTo>
                    <a:pt x="558597" y="784876"/>
                  </a:lnTo>
                  <a:lnTo>
                    <a:pt x="582413" y="745589"/>
                  </a:lnTo>
                  <a:lnTo>
                    <a:pt x="609587" y="708117"/>
                  </a:lnTo>
                  <a:lnTo>
                    <a:pt x="639818" y="672766"/>
                  </a:lnTo>
                  <a:lnTo>
                    <a:pt x="672807" y="639841"/>
                  </a:lnTo>
                  <a:lnTo>
                    <a:pt x="708253" y="609647"/>
                  </a:lnTo>
                  <a:lnTo>
                    <a:pt x="745857" y="582488"/>
                  </a:lnTo>
                  <a:lnTo>
                    <a:pt x="785319" y="558671"/>
                  </a:lnTo>
                  <a:lnTo>
                    <a:pt x="826339" y="538500"/>
                  </a:lnTo>
                  <a:lnTo>
                    <a:pt x="868617" y="522280"/>
                  </a:lnTo>
                  <a:lnTo>
                    <a:pt x="911853" y="510316"/>
                  </a:lnTo>
                  <a:lnTo>
                    <a:pt x="955746" y="502915"/>
                  </a:lnTo>
                  <a:lnTo>
                    <a:pt x="999998" y="500380"/>
                  </a:lnTo>
                  <a:lnTo>
                    <a:pt x="955746" y="497823"/>
                  </a:lnTo>
                  <a:lnTo>
                    <a:pt x="911853" y="490359"/>
                  </a:lnTo>
                  <a:lnTo>
                    <a:pt x="868617" y="478297"/>
                  </a:lnTo>
                  <a:lnTo>
                    <a:pt x="826339" y="461947"/>
                  </a:lnTo>
                  <a:lnTo>
                    <a:pt x="785319" y="441619"/>
                  </a:lnTo>
                  <a:lnTo>
                    <a:pt x="745857" y="417621"/>
                  </a:lnTo>
                  <a:lnTo>
                    <a:pt x="708253" y="390264"/>
                  </a:lnTo>
                  <a:lnTo>
                    <a:pt x="672807" y="359857"/>
                  </a:lnTo>
                  <a:lnTo>
                    <a:pt x="639818" y="326709"/>
                  </a:lnTo>
                  <a:lnTo>
                    <a:pt x="609587" y="291129"/>
                  </a:lnTo>
                  <a:lnTo>
                    <a:pt x="582413" y="253428"/>
                  </a:lnTo>
                  <a:lnTo>
                    <a:pt x="558597" y="213915"/>
                  </a:lnTo>
                  <a:lnTo>
                    <a:pt x="538439"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4" name="object 4"/>
            <p:cNvSpPr/>
            <p:nvPr/>
          </p:nvSpPr>
          <p:spPr>
            <a:xfrm>
              <a:off x="16354932"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5" name="object 5"/>
            <p:cNvSpPr/>
            <p:nvPr/>
          </p:nvSpPr>
          <p:spPr>
            <a:xfrm>
              <a:off x="17280127" y="155448"/>
              <a:ext cx="1000125" cy="998219"/>
            </a:xfrm>
            <a:custGeom>
              <a:avLst/>
              <a:gdLst/>
              <a:ahLst/>
              <a:cxnLst/>
              <a:rect l="l" t="t" r="r" b="b"/>
              <a:pathLst>
                <a:path w="1000125" h="998219">
                  <a:moveTo>
                    <a:pt x="500380" y="0"/>
                  </a:moveTo>
                  <a:lnTo>
                    <a:pt x="497852" y="43931"/>
                  </a:lnTo>
                  <a:lnTo>
                    <a:pt x="490468" y="87598"/>
                  </a:lnTo>
                  <a:lnTo>
                    <a:pt x="478527" y="130690"/>
                  </a:lnTo>
                  <a:lnTo>
                    <a:pt x="462327" y="172899"/>
                  </a:lnTo>
                  <a:lnTo>
                    <a:pt x="442166" y="213915"/>
                  </a:lnTo>
                  <a:lnTo>
                    <a:pt x="418343" y="253428"/>
                  </a:lnTo>
                  <a:lnTo>
                    <a:pt x="391157" y="291129"/>
                  </a:lnTo>
                  <a:lnTo>
                    <a:pt x="360906" y="326709"/>
                  </a:lnTo>
                  <a:lnTo>
                    <a:pt x="327890" y="359857"/>
                  </a:lnTo>
                  <a:lnTo>
                    <a:pt x="292405" y="390264"/>
                  </a:lnTo>
                  <a:lnTo>
                    <a:pt x="254751" y="417621"/>
                  </a:lnTo>
                  <a:lnTo>
                    <a:pt x="215227" y="441619"/>
                  </a:lnTo>
                  <a:lnTo>
                    <a:pt x="174131" y="461947"/>
                  </a:lnTo>
                  <a:lnTo>
                    <a:pt x="131762" y="478297"/>
                  </a:lnTo>
                  <a:lnTo>
                    <a:pt x="88418" y="490359"/>
                  </a:lnTo>
                  <a:lnTo>
                    <a:pt x="44398" y="497823"/>
                  </a:lnTo>
                  <a:lnTo>
                    <a:pt x="0" y="500380"/>
                  </a:lnTo>
                  <a:lnTo>
                    <a:pt x="44398" y="502915"/>
                  </a:lnTo>
                  <a:lnTo>
                    <a:pt x="88418" y="510316"/>
                  </a:lnTo>
                  <a:lnTo>
                    <a:pt x="131762" y="522280"/>
                  </a:lnTo>
                  <a:lnTo>
                    <a:pt x="174131" y="538500"/>
                  </a:lnTo>
                  <a:lnTo>
                    <a:pt x="215227" y="558671"/>
                  </a:lnTo>
                  <a:lnTo>
                    <a:pt x="254751" y="582488"/>
                  </a:lnTo>
                  <a:lnTo>
                    <a:pt x="292405" y="609647"/>
                  </a:lnTo>
                  <a:lnTo>
                    <a:pt x="327890" y="639841"/>
                  </a:lnTo>
                  <a:lnTo>
                    <a:pt x="360906" y="672766"/>
                  </a:lnTo>
                  <a:lnTo>
                    <a:pt x="391157" y="708117"/>
                  </a:lnTo>
                  <a:lnTo>
                    <a:pt x="418343" y="745589"/>
                  </a:lnTo>
                  <a:lnTo>
                    <a:pt x="442166" y="784876"/>
                  </a:lnTo>
                  <a:lnTo>
                    <a:pt x="462327" y="825673"/>
                  </a:lnTo>
                  <a:lnTo>
                    <a:pt x="478527" y="867676"/>
                  </a:lnTo>
                  <a:lnTo>
                    <a:pt x="490468" y="910579"/>
                  </a:lnTo>
                  <a:lnTo>
                    <a:pt x="497852" y="954076"/>
                  </a:lnTo>
                  <a:lnTo>
                    <a:pt x="500380" y="997864"/>
                  </a:lnTo>
                  <a:lnTo>
                    <a:pt x="502908" y="954076"/>
                  </a:lnTo>
                  <a:lnTo>
                    <a:pt x="510294" y="910579"/>
                  </a:lnTo>
                  <a:lnTo>
                    <a:pt x="522238" y="867676"/>
                  </a:lnTo>
                  <a:lnTo>
                    <a:pt x="538440" y="825673"/>
                  </a:lnTo>
                  <a:lnTo>
                    <a:pt x="558600" y="784876"/>
                  </a:lnTo>
                  <a:lnTo>
                    <a:pt x="582419" y="745589"/>
                  </a:lnTo>
                  <a:lnTo>
                    <a:pt x="609596" y="708117"/>
                  </a:lnTo>
                  <a:lnTo>
                    <a:pt x="639831" y="672766"/>
                  </a:lnTo>
                  <a:lnTo>
                    <a:pt x="672825" y="639841"/>
                  </a:lnTo>
                  <a:lnTo>
                    <a:pt x="708279" y="609647"/>
                  </a:lnTo>
                  <a:lnTo>
                    <a:pt x="745892" y="582488"/>
                  </a:lnTo>
                  <a:lnTo>
                    <a:pt x="785364" y="558671"/>
                  </a:lnTo>
                  <a:lnTo>
                    <a:pt x="826396" y="538500"/>
                  </a:lnTo>
                  <a:lnTo>
                    <a:pt x="868688" y="522280"/>
                  </a:lnTo>
                  <a:lnTo>
                    <a:pt x="911940" y="510316"/>
                  </a:lnTo>
                  <a:lnTo>
                    <a:pt x="955852" y="502915"/>
                  </a:lnTo>
                  <a:lnTo>
                    <a:pt x="1000125" y="500380"/>
                  </a:lnTo>
                  <a:lnTo>
                    <a:pt x="955852" y="497823"/>
                  </a:lnTo>
                  <a:lnTo>
                    <a:pt x="911940" y="490359"/>
                  </a:lnTo>
                  <a:lnTo>
                    <a:pt x="868688" y="478297"/>
                  </a:lnTo>
                  <a:lnTo>
                    <a:pt x="826396" y="461947"/>
                  </a:lnTo>
                  <a:lnTo>
                    <a:pt x="785364" y="441619"/>
                  </a:lnTo>
                  <a:lnTo>
                    <a:pt x="745892" y="417621"/>
                  </a:lnTo>
                  <a:lnTo>
                    <a:pt x="708279" y="390264"/>
                  </a:lnTo>
                  <a:lnTo>
                    <a:pt x="672825" y="359857"/>
                  </a:lnTo>
                  <a:lnTo>
                    <a:pt x="639831" y="326709"/>
                  </a:lnTo>
                  <a:lnTo>
                    <a:pt x="609596" y="291129"/>
                  </a:lnTo>
                  <a:lnTo>
                    <a:pt x="582419" y="253428"/>
                  </a:lnTo>
                  <a:lnTo>
                    <a:pt x="558600" y="213915"/>
                  </a:lnTo>
                  <a:lnTo>
                    <a:pt x="538440"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6" name="object 6"/>
            <p:cNvSpPr/>
            <p:nvPr/>
          </p:nvSpPr>
          <p:spPr>
            <a:xfrm>
              <a:off x="17280127"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7" name="object 7"/>
            <p:cNvSpPr/>
            <p:nvPr/>
          </p:nvSpPr>
          <p:spPr>
            <a:xfrm>
              <a:off x="16354932" y="7864"/>
              <a:ext cx="1925320" cy="1170940"/>
            </a:xfrm>
            <a:custGeom>
              <a:avLst/>
              <a:gdLst/>
              <a:ahLst/>
              <a:cxnLst/>
              <a:rect l="l" t="t" r="r" b="b"/>
              <a:pathLst>
                <a:path w="1925319" h="1170940">
                  <a:moveTo>
                    <a:pt x="962660" y="0"/>
                  </a:moveTo>
                  <a:lnTo>
                    <a:pt x="1925193" y="0"/>
                  </a:lnTo>
                  <a:lnTo>
                    <a:pt x="1925193" y="1170655"/>
                  </a:lnTo>
                  <a:lnTo>
                    <a:pt x="0" y="1170655"/>
                  </a:lnTo>
                  <a:lnTo>
                    <a:pt x="0" y="0"/>
                  </a:lnTo>
                  <a:lnTo>
                    <a:pt x="962660" y="0"/>
                  </a:lnTo>
                  <a:close/>
                </a:path>
              </a:pathLst>
            </a:custGeom>
            <a:ln w="38157">
              <a:solidFill>
                <a:srgbClr val="959595"/>
              </a:solidFill>
            </a:ln>
          </p:spPr>
          <p:txBody>
            <a:bodyPr wrap="square" lIns="0" tIns="0" rIns="0" bIns="0" rtlCol="0"/>
            <a:lstStyle/>
            <a:p>
              <a:endParaRPr/>
            </a:p>
          </p:txBody>
        </p:sp>
        <p:sp>
          <p:nvSpPr>
            <p:cNvPr id="8" name="object 8"/>
            <p:cNvSpPr/>
            <p:nvPr/>
          </p:nvSpPr>
          <p:spPr>
            <a:xfrm>
              <a:off x="17097247" y="958926"/>
              <a:ext cx="440690" cy="440690"/>
            </a:xfrm>
            <a:custGeom>
              <a:avLst/>
              <a:gdLst/>
              <a:ahLst/>
              <a:cxnLst/>
              <a:rect l="l" t="t" r="r" b="b"/>
              <a:pathLst>
                <a:path w="440690" h="440690">
                  <a:moveTo>
                    <a:pt x="220345" y="0"/>
                  </a:moveTo>
                  <a:lnTo>
                    <a:pt x="208915" y="0"/>
                  </a:lnTo>
                  <a:lnTo>
                    <a:pt x="185801" y="2882"/>
                  </a:lnTo>
                  <a:lnTo>
                    <a:pt x="131064" y="19443"/>
                  </a:lnTo>
                  <a:lnTo>
                    <a:pt x="91440" y="42481"/>
                  </a:lnTo>
                  <a:lnTo>
                    <a:pt x="56896" y="73444"/>
                  </a:lnTo>
                  <a:lnTo>
                    <a:pt x="49784" y="82080"/>
                  </a:lnTo>
                  <a:lnTo>
                    <a:pt x="42545" y="90716"/>
                  </a:lnTo>
                  <a:lnTo>
                    <a:pt x="19558" y="131038"/>
                  </a:lnTo>
                  <a:lnTo>
                    <a:pt x="5842" y="174955"/>
                  </a:lnTo>
                  <a:lnTo>
                    <a:pt x="3683" y="185750"/>
                  </a:lnTo>
                  <a:lnTo>
                    <a:pt x="2286" y="197269"/>
                  </a:lnTo>
                  <a:lnTo>
                    <a:pt x="762" y="208788"/>
                  </a:lnTo>
                  <a:lnTo>
                    <a:pt x="762" y="220306"/>
                  </a:lnTo>
                  <a:lnTo>
                    <a:pt x="0" y="220306"/>
                  </a:lnTo>
                  <a:lnTo>
                    <a:pt x="0" y="231825"/>
                  </a:lnTo>
                  <a:lnTo>
                    <a:pt x="1524" y="243344"/>
                  </a:lnTo>
                  <a:lnTo>
                    <a:pt x="2921" y="254863"/>
                  </a:lnTo>
                  <a:lnTo>
                    <a:pt x="14478" y="299504"/>
                  </a:lnTo>
                  <a:lnTo>
                    <a:pt x="35306" y="340537"/>
                  </a:lnTo>
                  <a:lnTo>
                    <a:pt x="64897" y="375818"/>
                  </a:lnTo>
                  <a:lnTo>
                    <a:pt x="72771" y="383743"/>
                  </a:lnTo>
                  <a:lnTo>
                    <a:pt x="120269" y="416864"/>
                  </a:lnTo>
                  <a:lnTo>
                    <a:pt x="163449" y="433412"/>
                  </a:lnTo>
                  <a:lnTo>
                    <a:pt x="208915" y="440613"/>
                  </a:lnTo>
                  <a:lnTo>
                    <a:pt x="231902" y="440613"/>
                  </a:lnTo>
                  <a:lnTo>
                    <a:pt x="277241" y="433412"/>
                  </a:lnTo>
                  <a:lnTo>
                    <a:pt x="320421" y="416864"/>
                  </a:lnTo>
                  <a:lnTo>
                    <a:pt x="359283" y="391655"/>
                  </a:lnTo>
                  <a:lnTo>
                    <a:pt x="391668" y="359257"/>
                  </a:lnTo>
                  <a:lnTo>
                    <a:pt x="411099" y="330466"/>
                  </a:lnTo>
                  <a:lnTo>
                    <a:pt x="416941" y="320382"/>
                  </a:lnTo>
                  <a:lnTo>
                    <a:pt x="433451" y="277177"/>
                  </a:lnTo>
                  <a:lnTo>
                    <a:pt x="440690" y="231825"/>
                  </a:lnTo>
                  <a:lnTo>
                    <a:pt x="440690" y="220306"/>
                  </a:lnTo>
                  <a:lnTo>
                    <a:pt x="440690" y="208788"/>
                  </a:lnTo>
                  <a:lnTo>
                    <a:pt x="432816" y="163436"/>
                  </a:lnTo>
                  <a:lnTo>
                    <a:pt x="416179" y="120230"/>
                  </a:lnTo>
                  <a:lnTo>
                    <a:pt x="391033" y="82080"/>
                  </a:lnTo>
                  <a:lnTo>
                    <a:pt x="350012" y="42481"/>
                  </a:lnTo>
                  <a:lnTo>
                    <a:pt x="309626" y="19443"/>
                  </a:lnTo>
                  <a:lnTo>
                    <a:pt x="265684" y="5765"/>
                  </a:lnTo>
                  <a:lnTo>
                    <a:pt x="254889" y="3606"/>
                  </a:lnTo>
                  <a:lnTo>
                    <a:pt x="243459" y="2159"/>
                  </a:lnTo>
                  <a:lnTo>
                    <a:pt x="231902" y="723"/>
                  </a:lnTo>
                  <a:lnTo>
                    <a:pt x="220345" y="723"/>
                  </a:lnTo>
                  <a:lnTo>
                    <a:pt x="220345" y="0"/>
                  </a:lnTo>
                  <a:close/>
                </a:path>
              </a:pathLst>
            </a:custGeom>
            <a:solidFill>
              <a:srgbClr val="959595"/>
            </a:solidFill>
          </p:spPr>
          <p:txBody>
            <a:bodyPr wrap="square" lIns="0" tIns="0" rIns="0" bIns="0" rtlCol="0"/>
            <a:lstStyle/>
            <a:p>
              <a:endParaRPr/>
            </a:p>
          </p:txBody>
        </p:sp>
        <p:sp>
          <p:nvSpPr>
            <p:cNvPr id="9" name="object 9"/>
            <p:cNvSpPr/>
            <p:nvPr/>
          </p:nvSpPr>
          <p:spPr>
            <a:xfrm>
              <a:off x="17097247" y="958925"/>
              <a:ext cx="440690" cy="440690"/>
            </a:xfrm>
            <a:custGeom>
              <a:avLst/>
              <a:gdLst/>
              <a:ahLst/>
              <a:cxnLst/>
              <a:rect l="l" t="t" r="r" b="b"/>
              <a:pathLst>
                <a:path w="440690" h="440690">
                  <a:moveTo>
                    <a:pt x="440563" y="220318"/>
                  </a:moveTo>
                  <a:lnTo>
                    <a:pt x="440563" y="231837"/>
                  </a:lnTo>
                  <a:lnTo>
                    <a:pt x="439166" y="243356"/>
                  </a:lnTo>
                  <a:lnTo>
                    <a:pt x="437769" y="254875"/>
                  </a:lnTo>
                  <a:lnTo>
                    <a:pt x="426212" y="299502"/>
                  </a:lnTo>
                  <a:lnTo>
                    <a:pt x="405384" y="340536"/>
                  </a:lnTo>
                  <a:lnTo>
                    <a:pt x="375793" y="375829"/>
                  </a:lnTo>
                  <a:lnTo>
                    <a:pt x="367919" y="383741"/>
                  </a:lnTo>
                  <a:lnTo>
                    <a:pt x="359283" y="391653"/>
                  </a:lnTo>
                  <a:lnTo>
                    <a:pt x="349885" y="398867"/>
                  </a:lnTo>
                  <a:lnTo>
                    <a:pt x="340487" y="405344"/>
                  </a:lnTo>
                  <a:lnTo>
                    <a:pt x="330454" y="411097"/>
                  </a:lnTo>
                  <a:lnTo>
                    <a:pt x="320421" y="416863"/>
                  </a:lnTo>
                  <a:lnTo>
                    <a:pt x="277241" y="433423"/>
                  </a:lnTo>
                  <a:lnTo>
                    <a:pt x="243332" y="439176"/>
                  </a:lnTo>
                  <a:lnTo>
                    <a:pt x="231775" y="440624"/>
                  </a:lnTo>
                  <a:lnTo>
                    <a:pt x="220345" y="440624"/>
                  </a:lnTo>
                  <a:lnTo>
                    <a:pt x="208788" y="440624"/>
                  </a:lnTo>
                  <a:lnTo>
                    <a:pt x="197231" y="439176"/>
                  </a:lnTo>
                  <a:lnTo>
                    <a:pt x="151892" y="429817"/>
                  </a:lnTo>
                  <a:lnTo>
                    <a:pt x="110109" y="411097"/>
                  </a:lnTo>
                  <a:lnTo>
                    <a:pt x="72771" y="383741"/>
                  </a:lnTo>
                  <a:lnTo>
                    <a:pt x="41783" y="349908"/>
                  </a:lnTo>
                  <a:lnTo>
                    <a:pt x="18669" y="309586"/>
                  </a:lnTo>
                  <a:lnTo>
                    <a:pt x="5080" y="266394"/>
                  </a:lnTo>
                  <a:lnTo>
                    <a:pt x="0" y="231837"/>
                  </a:lnTo>
                  <a:lnTo>
                    <a:pt x="0" y="220318"/>
                  </a:lnTo>
                  <a:lnTo>
                    <a:pt x="762" y="220318"/>
                  </a:lnTo>
                  <a:lnTo>
                    <a:pt x="762" y="208799"/>
                  </a:lnTo>
                  <a:lnTo>
                    <a:pt x="2159" y="197281"/>
                  </a:lnTo>
                  <a:lnTo>
                    <a:pt x="3556" y="185762"/>
                  </a:lnTo>
                  <a:lnTo>
                    <a:pt x="5715" y="174954"/>
                  </a:lnTo>
                  <a:lnTo>
                    <a:pt x="7874" y="163435"/>
                  </a:lnTo>
                  <a:lnTo>
                    <a:pt x="11557" y="152640"/>
                  </a:lnTo>
                  <a:lnTo>
                    <a:pt x="15113" y="141833"/>
                  </a:lnTo>
                  <a:lnTo>
                    <a:pt x="35941" y="100799"/>
                  </a:lnTo>
                  <a:lnTo>
                    <a:pt x="49657" y="82079"/>
                  </a:lnTo>
                  <a:lnTo>
                    <a:pt x="56896" y="73443"/>
                  </a:lnTo>
                  <a:lnTo>
                    <a:pt x="91440" y="42481"/>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794" y="73443"/>
                  </a:lnTo>
                  <a:lnTo>
                    <a:pt x="404622" y="100799"/>
                  </a:lnTo>
                  <a:lnTo>
                    <a:pt x="411099" y="110159"/>
                  </a:lnTo>
                  <a:lnTo>
                    <a:pt x="429768" y="152640"/>
                  </a:lnTo>
                  <a:lnTo>
                    <a:pt x="439166" y="197281"/>
                  </a:lnTo>
                  <a:lnTo>
                    <a:pt x="440563" y="208799"/>
                  </a:lnTo>
                  <a:lnTo>
                    <a:pt x="440563" y="220318"/>
                  </a:lnTo>
                  <a:close/>
                </a:path>
              </a:pathLst>
            </a:custGeom>
            <a:ln w="18719">
              <a:solidFill>
                <a:srgbClr val="959595"/>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15240739" y="7239013"/>
            <a:ext cx="3058451" cy="3059150"/>
          </a:xfrm>
          <a:prstGeom prst="rect">
            <a:avLst/>
          </a:prstGeom>
        </p:spPr>
      </p:pic>
      <p:sp>
        <p:nvSpPr>
          <p:cNvPr id="11" name="object 11"/>
          <p:cNvSpPr txBox="1">
            <a:spLocks noGrp="1"/>
          </p:cNvSpPr>
          <p:nvPr>
            <p:ph type="title"/>
          </p:nvPr>
        </p:nvSpPr>
        <p:spPr>
          <a:xfrm>
            <a:off x="1574611" y="1105227"/>
            <a:ext cx="6267375" cy="874598"/>
          </a:xfrm>
          <a:prstGeom prst="rect">
            <a:avLst/>
          </a:prstGeom>
        </p:spPr>
        <p:txBody>
          <a:bodyPr vert="horz" wrap="square" lIns="0" tIns="12700" rIns="0" bIns="0" rtlCol="0">
            <a:spAutoFit/>
          </a:bodyPr>
          <a:lstStyle/>
          <a:p>
            <a:pPr marL="12700">
              <a:lnSpc>
                <a:spcPct val="100000"/>
              </a:lnSpc>
              <a:spcBef>
                <a:spcPts val="100"/>
              </a:spcBef>
            </a:pPr>
            <a:r>
              <a:rPr sz="5600" dirty="0"/>
              <a:t>Future </a:t>
            </a:r>
            <a:r>
              <a:rPr lang="en-US" sz="5600" dirty="0"/>
              <a:t>Work</a:t>
            </a:r>
            <a:endParaRPr sz="5600" dirty="0"/>
          </a:p>
        </p:txBody>
      </p:sp>
      <p:sp>
        <p:nvSpPr>
          <p:cNvPr id="12" name="object 12"/>
          <p:cNvSpPr txBox="1"/>
          <p:nvPr/>
        </p:nvSpPr>
        <p:spPr>
          <a:xfrm>
            <a:off x="1574611" y="2178050"/>
            <a:ext cx="7939115" cy="7399462"/>
          </a:xfrm>
          <a:prstGeom prst="rect">
            <a:avLst/>
          </a:prstGeom>
        </p:spPr>
        <p:txBody>
          <a:bodyPr vert="horz" wrap="square" lIns="0" tIns="12700" rIns="0" bIns="0" rtlCol="0">
            <a:spAutoFit/>
          </a:bodyPr>
          <a:lstStyle/>
          <a:p>
            <a:pPr algn="just"/>
            <a:r>
              <a:rPr lang="en-US" sz="2400" dirty="0"/>
              <a:t>1. Completion of System Development</a:t>
            </a:r>
          </a:p>
          <a:p>
            <a:pPr algn="just"/>
            <a:r>
              <a:rPr lang="en-US" sz="2400" dirty="0"/>
              <a:t>Complete the integration of all subsystems (e.g., CCTV, IoT sensors, emergency response) into a cohesive real-time safety and security system. Improve the user interface for security personnel, ensuring it is intuitive and provides easy access to real-time data and alerts.</a:t>
            </a:r>
          </a:p>
          <a:p>
            <a:pPr algn="just"/>
            <a:r>
              <a:rPr lang="en-US" sz="2400" dirty="0"/>
              <a:t>2. Testing and Validation</a:t>
            </a:r>
          </a:p>
          <a:p>
            <a:pPr algn="just"/>
            <a:r>
              <a:rPr lang="en-US" sz="2400" dirty="0"/>
              <a:t>Conduct extensive simulation testing to ensure system reliability and responsiveness in various scenarios, including emergency situations like fires or medical emergencies. Perform real-world trials in collaboration with a local shopping mall to validate the system’s effectiveness and gather practical feedback for improvements.</a:t>
            </a:r>
          </a:p>
          <a:p>
            <a:pPr algn="just"/>
            <a:r>
              <a:rPr lang="en-US" sz="2400" dirty="0"/>
              <a:t>3. Integration with Emergency Services</a:t>
            </a:r>
          </a:p>
          <a:p>
            <a:pPr algn="just"/>
            <a:r>
              <a:rPr lang="en-US" sz="2400" dirty="0"/>
              <a:t>Establish direct communication links with local emergency services (e.g., police, fire department) for faster response times. Implement automated alert systems that can immediately notify emergency services in case of a critical incident.</a:t>
            </a:r>
          </a:p>
          <a:p>
            <a:pPr algn="just"/>
            <a:endParaRPr lang="en-US" sz="2400" dirty="0"/>
          </a:p>
          <a:p>
            <a:pPr algn="just">
              <a:buFont typeface="Arial" panose="020B0604020202020204" pitchFamily="34" charset="0"/>
              <a:buChar char="•"/>
            </a:pPr>
            <a:endParaRPr lang="en-US" sz="2400" dirty="0"/>
          </a:p>
        </p:txBody>
      </p:sp>
      <p:pic>
        <p:nvPicPr>
          <p:cNvPr id="13" name="object 13"/>
          <p:cNvPicPr>
            <a:picLocks noGrp="1" noRot="1" noMove="1" noResize="1" noEditPoints="1" noAdjustHandles="1" noChangeArrowheads="1" noChangeShapeType="1" noCrop="1"/>
          </p:cNvPicPr>
          <p:nvPr/>
        </p:nvPicPr>
        <p:blipFill>
          <a:blip r:embed="rId4" cstate="print"/>
          <a:stretch>
            <a:fillRect/>
          </a:stretch>
        </p:blipFill>
        <p:spPr>
          <a:xfrm>
            <a:off x="12043684" y="0"/>
            <a:ext cx="6267375" cy="10308837"/>
          </a:xfrm>
          <a:prstGeom prst="rect">
            <a:avLst/>
          </a:prstGeom>
        </p:spPr>
      </p:pic>
      <p:pic>
        <p:nvPicPr>
          <p:cNvPr id="21" name="Picture 20">
            <a:extLst>
              <a:ext uri="{FF2B5EF4-FFF2-40B4-BE49-F238E27FC236}">
                <a16:creationId xmlns:a16="http://schemas.microsoft.com/office/drawing/2014/main" id="{9228990D-0EB0-1BDB-2F39-72B51C331A80}"/>
              </a:ext>
            </a:extLst>
          </p:cNvPr>
          <p:cNvPicPr>
            <a:picLocks noChangeAspect="1"/>
          </p:cNvPicPr>
          <p:nvPr/>
        </p:nvPicPr>
        <p:blipFill>
          <a:blip r:embed="rId5"/>
          <a:stretch>
            <a:fillRect/>
          </a:stretch>
        </p:blipFill>
        <p:spPr>
          <a:xfrm>
            <a:off x="462384" y="832082"/>
            <a:ext cx="457240" cy="457240"/>
          </a:xfrm>
          <a:prstGeom prst="rect">
            <a:avLst/>
          </a:prstGeom>
        </p:spPr>
      </p:pic>
      <p:grpSp>
        <p:nvGrpSpPr>
          <p:cNvPr id="22" name="object 6">
            <a:extLst>
              <a:ext uri="{FF2B5EF4-FFF2-40B4-BE49-F238E27FC236}">
                <a16:creationId xmlns:a16="http://schemas.microsoft.com/office/drawing/2014/main" id="{9A8D1A18-29D5-4BA9-0CFE-D1A8DD48BC7F}"/>
              </a:ext>
            </a:extLst>
          </p:cNvPr>
          <p:cNvGrpSpPr/>
          <p:nvPr/>
        </p:nvGrpSpPr>
        <p:grpSpPr>
          <a:xfrm>
            <a:off x="9805245" y="0"/>
            <a:ext cx="2238375" cy="4457700"/>
            <a:chOff x="10170007" y="0"/>
            <a:chExt cx="2238375" cy="4457700"/>
          </a:xfrm>
        </p:grpSpPr>
        <p:sp>
          <p:nvSpPr>
            <p:cNvPr id="23" name="object 7">
              <a:extLst>
                <a:ext uri="{FF2B5EF4-FFF2-40B4-BE49-F238E27FC236}">
                  <a16:creationId xmlns:a16="http://schemas.microsoft.com/office/drawing/2014/main" id="{65EF238A-3516-822A-746C-7B785926C349}"/>
                </a:ext>
              </a:extLst>
            </p:cNvPr>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24" name="object 8">
              <a:extLst>
                <a:ext uri="{FF2B5EF4-FFF2-40B4-BE49-F238E27FC236}">
                  <a16:creationId xmlns:a16="http://schemas.microsoft.com/office/drawing/2014/main" id="{3D351E9E-D0E3-D604-1355-1F1D8DE8C1DA}"/>
                </a:ext>
              </a:extLst>
            </p:cNvPr>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25" name="object 9">
              <a:extLst>
                <a:ext uri="{FF2B5EF4-FFF2-40B4-BE49-F238E27FC236}">
                  <a16:creationId xmlns:a16="http://schemas.microsoft.com/office/drawing/2014/main" id="{EECC6D55-819E-A6D5-3E82-437BC82DA138}"/>
                </a:ext>
              </a:extLst>
            </p:cNvPr>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C6F72F9-574A-129A-A146-3B39F60AD7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2" name="object 2"/>
          <p:cNvGrpSpPr/>
          <p:nvPr/>
        </p:nvGrpSpPr>
        <p:grpSpPr>
          <a:xfrm>
            <a:off x="16611854" y="0"/>
            <a:ext cx="1676400" cy="4457700"/>
            <a:chOff x="16611854" y="0"/>
            <a:chExt cx="1676400" cy="4457700"/>
          </a:xfrm>
        </p:grpSpPr>
        <p:sp>
          <p:nvSpPr>
            <p:cNvPr id="3" name="object 3"/>
            <p:cNvSpPr/>
            <p:nvPr/>
          </p:nvSpPr>
          <p:spPr>
            <a:xfrm>
              <a:off x="16611854" y="0"/>
              <a:ext cx="1676400" cy="4457700"/>
            </a:xfrm>
            <a:custGeom>
              <a:avLst/>
              <a:gdLst/>
              <a:ahLst/>
              <a:cxnLst/>
              <a:rect l="l" t="t" r="r" b="b"/>
              <a:pathLst>
                <a:path w="1676400" h="4457700">
                  <a:moveTo>
                    <a:pt x="582422" y="3351541"/>
                  </a:moveTo>
                  <a:lnTo>
                    <a:pt x="527685" y="3351541"/>
                  </a:lnTo>
                  <a:lnTo>
                    <a:pt x="0" y="3874261"/>
                  </a:lnTo>
                  <a:lnTo>
                    <a:pt x="0" y="4457699"/>
                  </a:lnTo>
                  <a:lnTo>
                    <a:pt x="582422" y="4457699"/>
                  </a:lnTo>
                  <a:lnTo>
                    <a:pt x="582422" y="4428654"/>
                  </a:lnTo>
                  <a:lnTo>
                    <a:pt x="29464" y="4428654"/>
                  </a:lnTo>
                  <a:lnTo>
                    <a:pt x="29464" y="3904499"/>
                  </a:lnTo>
                  <a:lnTo>
                    <a:pt x="1136777" y="3904499"/>
                  </a:lnTo>
                  <a:lnTo>
                    <a:pt x="1136777" y="3874261"/>
                  </a:lnTo>
                  <a:lnTo>
                    <a:pt x="42418" y="3874261"/>
                  </a:lnTo>
                  <a:lnTo>
                    <a:pt x="552196" y="3370261"/>
                  </a:lnTo>
                  <a:lnTo>
                    <a:pt x="582422" y="3370261"/>
                  </a:lnTo>
                  <a:lnTo>
                    <a:pt x="582422" y="3351541"/>
                  </a:lnTo>
                  <a:close/>
                </a:path>
                <a:path w="1676400" h="4457700">
                  <a:moveTo>
                    <a:pt x="582422" y="3904499"/>
                  </a:moveTo>
                  <a:lnTo>
                    <a:pt x="552196" y="3904499"/>
                  </a:lnTo>
                  <a:lnTo>
                    <a:pt x="552196" y="4428654"/>
                  </a:lnTo>
                  <a:lnTo>
                    <a:pt x="582422" y="4428654"/>
                  </a:lnTo>
                  <a:lnTo>
                    <a:pt x="582422" y="3904499"/>
                  </a:lnTo>
                  <a:close/>
                </a:path>
                <a:path w="1676400" h="4457700">
                  <a:moveTo>
                    <a:pt x="582422" y="3370261"/>
                  </a:moveTo>
                  <a:lnTo>
                    <a:pt x="552196" y="3370261"/>
                  </a:lnTo>
                  <a:lnTo>
                    <a:pt x="552196" y="3874261"/>
                  </a:lnTo>
                  <a:lnTo>
                    <a:pt x="582422" y="3874261"/>
                  </a:lnTo>
                  <a:lnTo>
                    <a:pt x="582422" y="3370261"/>
                  </a:lnTo>
                  <a:close/>
                </a:path>
                <a:path w="1676400" h="4457700">
                  <a:moveTo>
                    <a:pt x="1136777" y="2245638"/>
                  </a:moveTo>
                  <a:lnTo>
                    <a:pt x="1106551" y="2245638"/>
                  </a:lnTo>
                  <a:lnTo>
                    <a:pt x="1106551" y="2768357"/>
                  </a:lnTo>
                  <a:lnTo>
                    <a:pt x="0" y="2768357"/>
                  </a:lnTo>
                  <a:lnTo>
                    <a:pt x="0" y="3351541"/>
                  </a:lnTo>
                  <a:lnTo>
                    <a:pt x="1106551" y="3351541"/>
                  </a:lnTo>
                  <a:lnTo>
                    <a:pt x="1106551" y="3874261"/>
                  </a:lnTo>
                  <a:lnTo>
                    <a:pt x="1136777" y="3874261"/>
                  </a:lnTo>
                  <a:lnTo>
                    <a:pt x="1136777" y="3321303"/>
                  </a:lnTo>
                  <a:lnTo>
                    <a:pt x="29464" y="3321303"/>
                  </a:lnTo>
                  <a:lnTo>
                    <a:pt x="29464" y="2797161"/>
                  </a:lnTo>
                  <a:lnTo>
                    <a:pt x="1136777" y="2797161"/>
                  </a:lnTo>
                  <a:lnTo>
                    <a:pt x="1136777" y="2791395"/>
                  </a:lnTo>
                  <a:lnTo>
                    <a:pt x="1179085" y="2749638"/>
                  </a:lnTo>
                  <a:lnTo>
                    <a:pt x="1136777" y="2749638"/>
                  </a:lnTo>
                  <a:lnTo>
                    <a:pt x="1136777" y="2245638"/>
                  </a:lnTo>
                  <a:close/>
                </a:path>
                <a:path w="1676400" h="4457700">
                  <a:moveTo>
                    <a:pt x="582422" y="2797161"/>
                  </a:moveTo>
                  <a:lnTo>
                    <a:pt x="552196" y="2797161"/>
                  </a:lnTo>
                  <a:lnTo>
                    <a:pt x="552196" y="3321303"/>
                  </a:lnTo>
                  <a:lnTo>
                    <a:pt x="602615" y="3321303"/>
                  </a:lnTo>
                  <a:lnTo>
                    <a:pt x="625842" y="3298265"/>
                  </a:lnTo>
                  <a:lnTo>
                    <a:pt x="582422" y="3298265"/>
                  </a:lnTo>
                  <a:lnTo>
                    <a:pt x="582422" y="2797161"/>
                  </a:lnTo>
                  <a:close/>
                </a:path>
                <a:path w="1676400" h="4457700">
                  <a:moveTo>
                    <a:pt x="1131062" y="2797161"/>
                  </a:moveTo>
                  <a:lnTo>
                    <a:pt x="1087882" y="2797161"/>
                  </a:lnTo>
                  <a:lnTo>
                    <a:pt x="582422" y="3298265"/>
                  </a:lnTo>
                  <a:lnTo>
                    <a:pt x="625842" y="3298265"/>
                  </a:lnTo>
                  <a:lnTo>
                    <a:pt x="1131062" y="2797161"/>
                  </a:lnTo>
                  <a:close/>
                </a:path>
                <a:path w="1676400" h="4457700">
                  <a:moveTo>
                    <a:pt x="1676157" y="1691258"/>
                  </a:moveTo>
                  <a:lnTo>
                    <a:pt x="1660906" y="1691258"/>
                  </a:lnTo>
                  <a:lnTo>
                    <a:pt x="1660906" y="2215399"/>
                  </a:lnTo>
                  <a:lnTo>
                    <a:pt x="552196" y="2215399"/>
                  </a:lnTo>
                  <a:lnTo>
                    <a:pt x="552196" y="2768357"/>
                  </a:lnTo>
                  <a:lnTo>
                    <a:pt x="582422" y="2768357"/>
                  </a:lnTo>
                  <a:lnTo>
                    <a:pt x="582422" y="2245638"/>
                  </a:lnTo>
                  <a:lnTo>
                    <a:pt x="1676157" y="2245638"/>
                  </a:lnTo>
                  <a:lnTo>
                    <a:pt x="1676157" y="1691258"/>
                  </a:lnTo>
                  <a:close/>
                </a:path>
                <a:path w="1676400" h="4457700">
                  <a:moveTo>
                    <a:pt x="1676157" y="2245638"/>
                  </a:moveTo>
                  <a:lnTo>
                    <a:pt x="1646555" y="2245638"/>
                  </a:lnTo>
                  <a:lnTo>
                    <a:pt x="1136777" y="2749638"/>
                  </a:lnTo>
                  <a:lnTo>
                    <a:pt x="1179085" y="2749638"/>
                  </a:lnTo>
                  <a:lnTo>
                    <a:pt x="1676157" y="2259039"/>
                  </a:lnTo>
                  <a:lnTo>
                    <a:pt x="1676157" y="2245638"/>
                  </a:lnTo>
                  <a:close/>
                </a:path>
                <a:path w="1676400" h="4457700">
                  <a:moveTo>
                    <a:pt x="1676157" y="0"/>
                  </a:moveTo>
                  <a:lnTo>
                    <a:pt x="1660905" y="0"/>
                  </a:lnTo>
                  <a:lnTo>
                    <a:pt x="1106551" y="553668"/>
                  </a:lnTo>
                  <a:lnTo>
                    <a:pt x="1106551" y="1136865"/>
                  </a:lnTo>
                  <a:lnTo>
                    <a:pt x="1660906" y="1136865"/>
                  </a:lnTo>
                  <a:lnTo>
                    <a:pt x="1660906" y="1661019"/>
                  </a:lnTo>
                  <a:lnTo>
                    <a:pt x="1106551" y="1661019"/>
                  </a:lnTo>
                  <a:lnTo>
                    <a:pt x="1106551" y="2215399"/>
                  </a:lnTo>
                  <a:lnTo>
                    <a:pt x="1136777" y="2215399"/>
                  </a:lnTo>
                  <a:lnTo>
                    <a:pt x="1136777" y="1691258"/>
                  </a:lnTo>
                  <a:lnTo>
                    <a:pt x="1676157" y="1691258"/>
                  </a:lnTo>
                  <a:lnTo>
                    <a:pt x="1676157" y="1106626"/>
                  </a:lnTo>
                  <a:lnTo>
                    <a:pt x="1136777" y="1106626"/>
                  </a:lnTo>
                  <a:lnTo>
                    <a:pt x="1136777" y="583907"/>
                  </a:lnTo>
                  <a:lnTo>
                    <a:pt x="1676157" y="583907"/>
                  </a:lnTo>
                  <a:lnTo>
                    <a:pt x="1676157" y="553668"/>
                  </a:lnTo>
                  <a:lnTo>
                    <a:pt x="1148334" y="553668"/>
                  </a:lnTo>
                  <a:lnTo>
                    <a:pt x="1660906" y="42480"/>
                  </a:lnTo>
                  <a:lnTo>
                    <a:pt x="1676157" y="42480"/>
                  </a:lnTo>
                  <a:lnTo>
                    <a:pt x="1676157" y="0"/>
                  </a:lnTo>
                  <a:close/>
                </a:path>
                <a:path w="1676400" h="4457700">
                  <a:moveTo>
                    <a:pt x="1676157" y="583907"/>
                  </a:moveTo>
                  <a:lnTo>
                    <a:pt x="1660906" y="583907"/>
                  </a:lnTo>
                  <a:lnTo>
                    <a:pt x="1660906" y="1106626"/>
                  </a:lnTo>
                  <a:lnTo>
                    <a:pt x="1676157" y="1106626"/>
                  </a:lnTo>
                  <a:lnTo>
                    <a:pt x="1676157" y="583907"/>
                  </a:lnTo>
                  <a:close/>
                </a:path>
                <a:path w="1676400" h="4457700">
                  <a:moveTo>
                    <a:pt x="1676157" y="42480"/>
                  </a:moveTo>
                  <a:lnTo>
                    <a:pt x="1660906" y="42480"/>
                  </a:lnTo>
                  <a:lnTo>
                    <a:pt x="1660906" y="553668"/>
                  </a:lnTo>
                  <a:lnTo>
                    <a:pt x="1676157" y="553668"/>
                  </a:lnTo>
                  <a:lnTo>
                    <a:pt x="1676157" y="42480"/>
                  </a:lnTo>
                  <a:close/>
                </a:path>
              </a:pathLst>
            </a:custGeom>
            <a:solidFill>
              <a:srgbClr val="36D636"/>
            </a:solidFill>
          </p:spPr>
          <p:txBody>
            <a:bodyPr wrap="square" lIns="0" tIns="0" rIns="0" bIns="0" rtlCol="0"/>
            <a:lstStyle/>
            <a:p>
              <a:endParaRPr/>
            </a:p>
          </p:txBody>
        </p:sp>
        <p:sp>
          <p:nvSpPr>
            <p:cNvPr id="4" name="object 4"/>
            <p:cNvSpPr/>
            <p:nvPr/>
          </p:nvSpPr>
          <p:spPr>
            <a:xfrm>
              <a:off x="17320259" y="3466744"/>
              <a:ext cx="304165" cy="304165"/>
            </a:xfrm>
            <a:custGeom>
              <a:avLst/>
              <a:gdLst/>
              <a:ahLst/>
              <a:cxnLst/>
              <a:rect l="l" t="t" r="r" b="b"/>
              <a:pathLst>
                <a:path w="304165" h="304164">
                  <a:moveTo>
                    <a:pt x="159893" y="0"/>
                  </a:moveTo>
                  <a:lnTo>
                    <a:pt x="144018" y="0"/>
                  </a:lnTo>
                  <a:lnTo>
                    <a:pt x="136144" y="723"/>
                  </a:lnTo>
                  <a:lnTo>
                    <a:pt x="97282" y="10083"/>
                  </a:lnTo>
                  <a:lnTo>
                    <a:pt x="62611" y="28803"/>
                  </a:lnTo>
                  <a:lnTo>
                    <a:pt x="44704" y="44640"/>
                  </a:lnTo>
                  <a:lnTo>
                    <a:pt x="38862" y="50393"/>
                  </a:lnTo>
                  <a:lnTo>
                    <a:pt x="33909" y="56159"/>
                  </a:lnTo>
                  <a:lnTo>
                    <a:pt x="28829" y="62636"/>
                  </a:lnTo>
                  <a:lnTo>
                    <a:pt x="20193" y="75603"/>
                  </a:lnTo>
                  <a:lnTo>
                    <a:pt x="16637" y="82804"/>
                  </a:lnTo>
                  <a:lnTo>
                    <a:pt x="12954" y="89992"/>
                  </a:lnTo>
                  <a:lnTo>
                    <a:pt x="10160" y="97205"/>
                  </a:lnTo>
                  <a:lnTo>
                    <a:pt x="7239" y="105117"/>
                  </a:lnTo>
                  <a:lnTo>
                    <a:pt x="5080" y="112318"/>
                  </a:lnTo>
                  <a:lnTo>
                    <a:pt x="3683" y="120243"/>
                  </a:lnTo>
                  <a:lnTo>
                    <a:pt x="2159" y="128155"/>
                  </a:lnTo>
                  <a:lnTo>
                    <a:pt x="762" y="136080"/>
                  </a:lnTo>
                  <a:lnTo>
                    <a:pt x="0" y="143992"/>
                  </a:lnTo>
                  <a:lnTo>
                    <a:pt x="0" y="151917"/>
                  </a:lnTo>
                  <a:lnTo>
                    <a:pt x="0" y="159842"/>
                  </a:lnTo>
                  <a:lnTo>
                    <a:pt x="762" y="167754"/>
                  </a:lnTo>
                  <a:lnTo>
                    <a:pt x="2159" y="175679"/>
                  </a:lnTo>
                  <a:lnTo>
                    <a:pt x="5080" y="190804"/>
                  </a:lnTo>
                  <a:lnTo>
                    <a:pt x="8001" y="198716"/>
                  </a:lnTo>
                  <a:lnTo>
                    <a:pt x="10160" y="205917"/>
                  </a:lnTo>
                  <a:lnTo>
                    <a:pt x="13716" y="213118"/>
                  </a:lnTo>
                  <a:lnTo>
                    <a:pt x="16637" y="220319"/>
                  </a:lnTo>
                  <a:lnTo>
                    <a:pt x="20955" y="227520"/>
                  </a:lnTo>
                  <a:lnTo>
                    <a:pt x="44704" y="259194"/>
                  </a:lnTo>
                  <a:lnTo>
                    <a:pt x="56896" y="269278"/>
                  </a:lnTo>
                  <a:lnTo>
                    <a:pt x="62611" y="274320"/>
                  </a:lnTo>
                  <a:lnTo>
                    <a:pt x="97917" y="293039"/>
                  </a:lnTo>
                  <a:lnTo>
                    <a:pt x="105156" y="295910"/>
                  </a:lnTo>
                  <a:lnTo>
                    <a:pt x="113030" y="298069"/>
                  </a:lnTo>
                  <a:lnTo>
                    <a:pt x="120269" y="299516"/>
                  </a:lnTo>
                  <a:lnTo>
                    <a:pt x="136144" y="302399"/>
                  </a:lnTo>
                  <a:lnTo>
                    <a:pt x="144018" y="303110"/>
                  </a:lnTo>
                  <a:lnTo>
                    <a:pt x="151892" y="303110"/>
                  </a:lnTo>
                  <a:lnTo>
                    <a:pt x="151892" y="303834"/>
                  </a:lnTo>
                  <a:lnTo>
                    <a:pt x="159893" y="303834"/>
                  </a:lnTo>
                  <a:lnTo>
                    <a:pt x="167767" y="303110"/>
                  </a:lnTo>
                  <a:lnTo>
                    <a:pt x="183642" y="300240"/>
                  </a:lnTo>
                  <a:lnTo>
                    <a:pt x="190881" y="298792"/>
                  </a:lnTo>
                  <a:lnTo>
                    <a:pt x="198755" y="295910"/>
                  </a:lnTo>
                  <a:lnTo>
                    <a:pt x="205994" y="293763"/>
                  </a:lnTo>
                  <a:lnTo>
                    <a:pt x="213106" y="290156"/>
                  </a:lnTo>
                  <a:lnTo>
                    <a:pt x="220345" y="287274"/>
                  </a:lnTo>
                  <a:lnTo>
                    <a:pt x="227584" y="282956"/>
                  </a:lnTo>
                  <a:lnTo>
                    <a:pt x="234061" y="279361"/>
                  </a:lnTo>
                  <a:lnTo>
                    <a:pt x="241173" y="274320"/>
                  </a:lnTo>
                  <a:lnTo>
                    <a:pt x="247015" y="269989"/>
                  </a:lnTo>
                  <a:lnTo>
                    <a:pt x="253492" y="264236"/>
                  </a:lnTo>
                  <a:lnTo>
                    <a:pt x="259207" y="259194"/>
                  </a:lnTo>
                  <a:lnTo>
                    <a:pt x="264287" y="253441"/>
                  </a:lnTo>
                  <a:lnTo>
                    <a:pt x="269240" y="246951"/>
                  </a:lnTo>
                  <a:lnTo>
                    <a:pt x="274320" y="241198"/>
                  </a:lnTo>
                  <a:lnTo>
                    <a:pt x="293116" y="205917"/>
                  </a:lnTo>
                  <a:lnTo>
                    <a:pt x="295910" y="198716"/>
                  </a:lnTo>
                  <a:lnTo>
                    <a:pt x="298069" y="190804"/>
                  </a:lnTo>
                  <a:lnTo>
                    <a:pt x="299593" y="183603"/>
                  </a:lnTo>
                  <a:lnTo>
                    <a:pt x="302387" y="167754"/>
                  </a:lnTo>
                  <a:lnTo>
                    <a:pt x="303149" y="159842"/>
                  </a:lnTo>
                  <a:lnTo>
                    <a:pt x="303149" y="151917"/>
                  </a:lnTo>
                  <a:lnTo>
                    <a:pt x="303911" y="151917"/>
                  </a:lnTo>
                  <a:lnTo>
                    <a:pt x="303911" y="143992"/>
                  </a:lnTo>
                  <a:lnTo>
                    <a:pt x="303149" y="136080"/>
                  </a:lnTo>
                  <a:lnTo>
                    <a:pt x="301752" y="128155"/>
                  </a:lnTo>
                  <a:lnTo>
                    <a:pt x="300228" y="120243"/>
                  </a:lnTo>
                  <a:lnTo>
                    <a:pt x="298831" y="112318"/>
                  </a:lnTo>
                  <a:lnTo>
                    <a:pt x="283718" y="76314"/>
                  </a:lnTo>
                  <a:lnTo>
                    <a:pt x="253492" y="38874"/>
                  </a:lnTo>
                  <a:lnTo>
                    <a:pt x="221107" y="16560"/>
                  </a:lnTo>
                  <a:lnTo>
                    <a:pt x="167767" y="723"/>
                  </a:lnTo>
                  <a:lnTo>
                    <a:pt x="159893" y="0"/>
                  </a:lnTo>
                  <a:close/>
                </a:path>
              </a:pathLst>
            </a:custGeom>
            <a:solidFill>
              <a:srgbClr val="959595"/>
            </a:solidFill>
          </p:spPr>
          <p:txBody>
            <a:bodyPr wrap="square" lIns="0" tIns="0" rIns="0" bIns="0" rtlCol="0"/>
            <a:lstStyle/>
            <a:p>
              <a:endParaRPr/>
            </a:p>
          </p:txBody>
        </p:sp>
        <p:sp>
          <p:nvSpPr>
            <p:cNvPr id="5" name="object 5"/>
            <p:cNvSpPr/>
            <p:nvPr/>
          </p:nvSpPr>
          <p:spPr>
            <a:xfrm>
              <a:off x="17320219" y="3466722"/>
              <a:ext cx="304165" cy="304165"/>
            </a:xfrm>
            <a:custGeom>
              <a:avLst/>
              <a:gdLst/>
              <a:ahLst/>
              <a:cxnLst/>
              <a:rect l="l" t="t" r="r" b="b"/>
              <a:pathLst>
                <a:path w="304165" h="304164">
                  <a:moveTo>
                    <a:pt x="0" y="151920"/>
                  </a:moveTo>
                  <a:lnTo>
                    <a:pt x="0" y="143995"/>
                  </a:lnTo>
                  <a:lnTo>
                    <a:pt x="761" y="136083"/>
                  </a:lnTo>
                  <a:lnTo>
                    <a:pt x="2158" y="128158"/>
                  </a:lnTo>
                  <a:lnTo>
                    <a:pt x="3682" y="120233"/>
                  </a:lnTo>
                  <a:lnTo>
                    <a:pt x="5079" y="112321"/>
                  </a:lnTo>
                  <a:lnTo>
                    <a:pt x="7238" y="105120"/>
                  </a:lnTo>
                  <a:lnTo>
                    <a:pt x="10159" y="97195"/>
                  </a:lnTo>
                  <a:lnTo>
                    <a:pt x="12953" y="89993"/>
                  </a:lnTo>
                  <a:lnTo>
                    <a:pt x="16636" y="82792"/>
                  </a:lnTo>
                  <a:lnTo>
                    <a:pt x="20192" y="75604"/>
                  </a:lnTo>
                  <a:lnTo>
                    <a:pt x="44703" y="44641"/>
                  </a:lnTo>
                  <a:lnTo>
                    <a:pt x="50418" y="38875"/>
                  </a:lnTo>
                  <a:lnTo>
                    <a:pt x="82802" y="16561"/>
                  </a:lnTo>
                  <a:lnTo>
                    <a:pt x="120266" y="3606"/>
                  </a:lnTo>
                  <a:lnTo>
                    <a:pt x="128267" y="2159"/>
                  </a:lnTo>
                  <a:lnTo>
                    <a:pt x="136141" y="723"/>
                  </a:lnTo>
                  <a:lnTo>
                    <a:pt x="144015" y="0"/>
                  </a:lnTo>
                  <a:lnTo>
                    <a:pt x="152016" y="0"/>
                  </a:lnTo>
                  <a:lnTo>
                    <a:pt x="159890" y="0"/>
                  </a:lnTo>
                  <a:lnTo>
                    <a:pt x="167764" y="723"/>
                  </a:lnTo>
                  <a:lnTo>
                    <a:pt x="175765" y="2159"/>
                  </a:lnTo>
                  <a:lnTo>
                    <a:pt x="183638" y="3606"/>
                  </a:lnTo>
                  <a:lnTo>
                    <a:pt x="191512" y="5042"/>
                  </a:lnTo>
                  <a:lnTo>
                    <a:pt x="198751" y="7201"/>
                  </a:lnTo>
                  <a:lnTo>
                    <a:pt x="206625" y="10084"/>
                  </a:lnTo>
                  <a:lnTo>
                    <a:pt x="213864" y="12954"/>
                  </a:lnTo>
                  <a:lnTo>
                    <a:pt x="221103" y="16561"/>
                  </a:lnTo>
                  <a:lnTo>
                    <a:pt x="228342" y="20155"/>
                  </a:lnTo>
                  <a:lnTo>
                    <a:pt x="259202" y="44641"/>
                  </a:lnTo>
                  <a:lnTo>
                    <a:pt x="265044" y="50394"/>
                  </a:lnTo>
                  <a:lnTo>
                    <a:pt x="287269" y="82792"/>
                  </a:lnTo>
                  <a:lnTo>
                    <a:pt x="300222" y="120233"/>
                  </a:lnTo>
                  <a:lnTo>
                    <a:pt x="301746" y="128158"/>
                  </a:lnTo>
                  <a:lnTo>
                    <a:pt x="303143" y="136083"/>
                  </a:lnTo>
                  <a:lnTo>
                    <a:pt x="303905" y="143995"/>
                  </a:lnTo>
                  <a:lnTo>
                    <a:pt x="303905" y="151920"/>
                  </a:lnTo>
                  <a:lnTo>
                    <a:pt x="303143" y="151920"/>
                  </a:lnTo>
                  <a:lnTo>
                    <a:pt x="303143" y="159832"/>
                  </a:lnTo>
                  <a:lnTo>
                    <a:pt x="295904" y="198720"/>
                  </a:lnTo>
                  <a:lnTo>
                    <a:pt x="293111" y="205921"/>
                  </a:lnTo>
                  <a:lnTo>
                    <a:pt x="290190" y="213834"/>
                  </a:lnTo>
                  <a:lnTo>
                    <a:pt x="269362" y="246956"/>
                  </a:lnTo>
                  <a:lnTo>
                    <a:pt x="264282" y="253433"/>
                  </a:lnTo>
                  <a:lnTo>
                    <a:pt x="259202" y="259199"/>
                  </a:lnTo>
                  <a:lnTo>
                    <a:pt x="253487" y="264228"/>
                  </a:lnTo>
                  <a:lnTo>
                    <a:pt x="247010" y="269994"/>
                  </a:lnTo>
                  <a:lnTo>
                    <a:pt x="241295" y="274312"/>
                  </a:lnTo>
                  <a:lnTo>
                    <a:pt x="234057" y="279354"/>
                  </a:lnTo>
                  <a:lnTo>
                    <a:pt x="227580" y="282961"/>
                  </a:lnTo>
                  <a:lnTo>
                    <a:pt x="220341" y="287279"/>
                  </a:lnTo>
                  <a:lnTo>
                    <a:pt x="213102" y="290149"/>
                  </a:lnTo>
                  <a:lnTo>
                    <a:pt x="205990" y="293756"/>
                  </a:lnTo>
                  <a:lnTo>
                    <a:pt x="198751" y="295915"/>
                  </a:lnTo>
                  <a:lnTo>
                    <a:pt x="159890" y="303840"/>
                  </a:lnTo>
                  <a:lnTo>
                    <a:pt x="152016" y="303840"/>
                  </a:lnTo>
                  <a:lnTo>
                    <a:pt x="152016" y="303116"/>
                  </a:lnTo>
                  <a:lnTo>
                    <a:pt x="144015" y="303116"/>
                  </a:lnTo>
                  <a:lnTo>
                    <a:pt x="136141" y="302393"/>
                  </a:lnTo>
                  <a:lnTo>
                    <a:pt x="128267" y="300957"/>
                  </a:lnTo>
                  <a:lnTo>
                    <a:pt x="120266" y="299522"/>
                  </a:lnTo>
                  <a:lnTo>
                    <a:pt x="113155" y="298074"/>
                  </a:lnTo>
                  <a:lnTo>
                    <a:pt x="105154" y="295915"/>
                  </a:lnTo>
                  <a:lnTo>
                    <a:pt x="97915" y="293032"/>
                  </a:lnTo>
                  <a:lnTo>
                    <a:pt x="90041" y="290149"/>
                  </a:lnTo>
                  <a:lnTo>
                    <a:pt x="56895" y="269270"/>
                  </a:lnTo>
                  <a:lnTo>
                    <a:pt x="50418" y="264228"/>
                  </a:lnTo>
                  <a:lnTo>
                    <a:pt x="44703" y="259199"/>
                  </a:lnTo>
                  <a:lnTo>
                    <a:pt x="39623" y="253433"/>
                  </a:lnTo>
                  <a:lnTo>
                    <a:pt x="33908" y="246956"/>
                  </a:lnTo>
                  <a:lnTo>
                    <a:pt x="29590" y="241190"/>
                  </a:lnTo>
                  <a:lnTo>
                    <a:pt x="24510" y="234002"/>
                  </a:lnTo>
                  <a:lnTo>
                    <a:pt x="20954" y="227525"/>
                  </a:lnTo>
                  <a:lnTo>
                    <a:pt x="16636" y="220311"/>
                  </a:lnTo>
                  <a:lnTo>
                    <a:pt x="13715" y="213122"/>
                  </a:lnTo>
                  <a:lnTo>
                    <a:pt x="10159" y="205921"/>
                  </a:lnTo>
                  <a:lnTo>
                    <a:pt x="8000" y="198720"/>
                  </a:lnTo>
                  <a:lnTo>
                    <a:pt x="0" y="159832"/>
                  </a:lnTo>
                  <a:lnTo>
                    <a:pt x="0" y="151920"/>
                  </a:lnTo>
                  <a:close/>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9078" y="8342270"/>
            <a:ext cx="1062355" cy="1963420"/>
            <a:chOff x="-19078" y="8342270"/>
            <a:chExt cx="1062355" cy="1963420"/>
          </a:xfrm>
        </p:grpSpPr>
        <p:sp>
          <p:nvSpPr>
            <p:cNvPr id="7" name="object 7"/>
            <p:cNvSpPr/>
            <p:nvPr/>
          </p:nvSpPr>
          <p:spPr>
            <a:xfrm>
              <a:off x="-14" y="9286510"/>
              <a:ext cx="998219" cy="1000125"/>
            </a:xfrm>
            <a:custGeom>
              <a:avLst/>
              <a:gdLst/>
              <a:ahLst/>
              <a:cxnLst/>
              <a:rect l="l" t="t" r="r" b="b"/>
              <a:pathLst>
                <a:path w="998219" h="1000125">
                  <a:moveTo>
                    <a:pt x="500360" y="0"/>
                  </a:moveTo>
                  <a:lnTo>
                    <a:pt x="497803" y="44261"/>
                  </a:lnTo>
                  <a:lnTo>
                    <a:pt x="490340" y="88163"/>
                  </a:lnTo>
                  <a:lnTo>
                    <a:pt x="478279" y="131405"/>
                  </a:lnTo>
                  <a:lnTo>
                    <a:pt x="461930" y="173688"/>
                  </a:lnTo>
                  <a:lnTo>
                    <a:pt x="441602" y="214712"/>
                  </a:lnTo>
                  <a:lnTo>
                    <a:pt x="417606" y="254178"/>
                  </a:lnTo>
                  <a:lnTo>
                    <a:pt x="390250" y="291784"/>
                  </a:lnTo>
                  <a:lnTo>
                    <a:pt x="359844" y="327232"/>
                  </a:lnTo>
                  <a:lnTo>
                    <a:pt x="326697" y="360221"/>
                  </a:lnTo>
                  <a:lnTo>
                    <a:pt x="291119" y="390453"/>
                  </a:lnTo>
                  <a:lnTo>
                    <a:pt x="253420" y="417626"/>
                  </a:lnTo>
                  <a:lnTo>
                    <a:pt x="213908" y="441441"/>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7"/>
                  </a:lnTo>
                  <a:lnTo>
                    <a:pt x="253420" y="581716"/>
                  </a:lnTo>
                  <a:lnTo>
                    <a:pt x="291119" y="608907"/>
                  </a:lnTo>
                  <a:lnTo>
                    <a:pt x="326697" y="639163"/>
                  </a:lnTo>
                  <a:lnTo>
                    <a:pt x="359844" y="672184"/>
                  </a:lnTo>
                  <a:lnTo>
                    <a:pt x="390250" y="707671"/>
                  </a:lnTo>
                  <a:lnTo>
                    <a:pt x="417606" y="745326"/>
                  </a:lnTo>
                  <a:lnTo>
                    <a:pt x="441602" y="784849"/>
                  </a:lnTo>
                  <a:lnTo>
                    <a:pt x="461930" y="825942"/>
                  </a:lnTo>
                  <a:lnTo>
                    <a:pt x="478279" y="868306"/>
                  </a:lnTo>
                  <a:lnTo>
                    <a:pt x="490340" y="911641"/>
                  </a:lnTo>
                  <a:lnTo>
                    <a:pt x="497803" y="955649"/>
                  </a:lnTo>
                  <a:lnTo>
                    <a:pt x="500360" y="1000031"/>
                  </a:lnTo>
                  <a:lnTo>
                    <a:pt x="502895" y="955649"/>
                  </a:lnTo>
                  <a:lnTo>
                    <a:pt x="510296" y="911641"/>
                  </a:lnTo>
                  <a:lnTo>
                    <a:pt x="522259" y="868306"/>
                  </a:lnTo>
                  <a:lnTo>
                    <a:pt x="538479" y="825942"/>
                  </a:lnTo>
                  <a:lnTo>
                    <a:pt x="558649" y="784849"/>
                  </a:lnTo>
                  <a:lnTo>
                    <a:pt x="582466" y="745326"/>
                  </a:lnTo>
                  <a:lnTo>
                    <a:pt x="609623" y="707671"/>
                  </a:lnTo>
                  <a:lnTo>
                    <a:pt x="639817" y="672184"/>
                  </a:lnTo>
                  <a:lnTo>
                    <a:pt x="672742" y="639163"/>
                  </a:lnTo>
                  <a:lnTo>
                    <a:pt x="708092" y="608907"/>
                  </a:lnTo>
                  <a:lnTo>
                    <a:pt x="745563" y="581716"/>
                  </a:lnTo>
                  <a:lnTo>
                    <a:pt x="784850" y="557887"/>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1"/>
                  </a:lnTo>
                  <a:lnTo>
                    <a:pt x="745563" y="417626"/>
                  </a:lnTo>
                  <a:lnTo>
                    <a:pt x="708092" y="390453"/>
                  </a:lnTo>
                  <a:lnTo>
                    <a:pt x="672742" y="360221"/>
                  </a:lnTo>
                  <a:lnTo>
                    <a:pt x="639817" y="327232"/>
                  </a:lnTo>
                  <a:lnTo>
                    <a:pt x="609623" y="291784"/>
                  </a:lnTo>
                  <a:lnTo>
                    <a:pt x="582466" y="254178"/>
                  </a:lnTo>
                  <a:lnTo>
                    <a:pt x="558649" y="214712"/>
                  </a:lnTo>
                  <a:lnTo>
                    <a:pt x="538479" y="173688"/>
                  </a:lnTo>
                  <a:lnTo>
                    <a:pt x="522259" y="131405"/>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8" name="object 8"/>
            <p:cNvSpPr/>
            <p:nvPr/>
          </p:nvSpPr>
          <p:spPr>
            <a:xfrm>
              <a:off x="-14" y="9286505"/>
              <a:ext cx="998219" cy="1000125"/>
            </a:xfrm>
            <a:custGeom>
              <a:avLst/>
              <a:gdLst/>
              <a:ahLst/>
              <a:cxnLst/>
              <a:rect l="l" t="t" r="r" b="b"/>
              <a:pathLst>
                <a:path w="998219" h="1000125">
                  <a:moveTo>
                    <a:pt x="500360" y="0"/>
                  </a:moveTo>
                  <a:lnTo>
                    <a:pt x="502895" y="44261"/>
                  </a:lnTo>
                  <a:lnTo>
                    <a:pt x="510297" y="88163"/>
                  </a:lnTo>
                  <a:lnTo>
                    <a:pt x="522259" y="131406"/>
                  </a:lnTo>
                  <a:lnTo>
                    <a:pt x="538479" y="173689"/>
                  </a:lnTo>
                  <a:lnTo>
                    <a:pt x="558649" y="214713"/>
                  </a:lnTo>
                  <a:lnTo>
                    <a:pt x="582466" y="254179"/>
                  </a:lnTo>
                  <a:lnTo>
                    <a:pt x="609623" y="291785"/>
                  </a:lnTo>
                  <a:lnTo>
                    <a:pt x="639817" y="327233"/>
                  </a:lnTo>
                  <a:lnTo>
                    <a:pt x="672742" y="360223"/>
                  </a:lnTo>
                  <a:lnTo>
                    <a:pt x="708092" y="390455"/>
                  </a:lnTo>
                  <a:lnTo>
                    <a:pt x="745563" y="417628"/>
                  </a:lnTo>
                  <a:lnTo>
                    <a:pt x="784850" y="441443"/>
                  </a:lnTo>
                  <a:lnTo>
                    <a:pt x="825648" y="461601"/>
                  </a:lnTo>
                  <a:lnTo>
                    <a:pt x="867651" y="477801"/>
                  </a:lnTo>
                  <a:lnTo>
                    <a:pt x="910554" y="489744"/>
                  </a:lnTo>
                  <a:lnTo>
                    <a:pt x="954053" y="497129"/>
                  </a:lnTo>
                  <a:lnTo>
                    <a:pt x="997842" y="499658"/>
                  </a:lnTo>
                  <a:lnTo>
                    <a:pt x="954053" y="502187"/>
                  </a:lnTo>
                  <a:lnTo>
                    <a:pt x="910554" y="509573"/>
                  </a:lnTo>
                  <a:lnTo>
                    <a:pt x="867651" y="521518"/>
                  </a:lnTo>
                  <a:lnTo>
                    <a:pt x="825648" y="537724"/>
                  </a:lnTo>
                  <a:lnTo>
                    <a:pt x="784850" y="557890"/>
                  </a:lnTo>
                  <a:lnTo>
                    <a:pt x="745563" y="581718"/>
                  </a:lnTo>
                  <a:lnTo>
                    <a:pt x="708092" y="608910"/>
                  </a:lnTo>
                  <a:lnTo>
                    <a:pt x="672742" y="639166"/>
                  </a:lnTo>
                  <a:lnTo>
                    <a:pt x="639817" y="672187"/>
                  </a:lnTo>
                  <a:lnTo>
                    <a:pt x="609623" y="707675"/>
                  </a:lnTo>
                  <a:lnTo>
                    <a:pt x="582466" y="745330"/>
                  </a:lnTo>
                  <a:lnTo>
                    <a:pt x="558649" y="784853"/>
                  </a:lnTo>
                  <a:lnTo>
                    <a:pt x="538479" y="825946"/>
                  </a:lnTo>
                  <a:lnTo>
                    <a:pt x="522259" y="868310"/>
                  </a:lnTo>
                  <a:lnTo>
                    <a:pt x="510297" y="911645"/>
                  </a:lnTo>
                  <a:lnTo>
                    <a:pt x="502895" y="955654"/>
                  </a:lnTo>
                  <a:lnTo>
                    <a:pt x="500360" y="1000036"/>
                  </a:lnTo>
                  <a:lnTo>
                    <a:pt x="497804" y="955654"/>
                  </a:lnTo>
                  <a:lnTo>
                    <a:pt x="490340" y="911645"/>
                  </a:lnTo>
                  <a:lnTo>
                    <a:pt x="478279" y="868310"/>
                  </a:lnTo>
                  <a:lnTo>
                    <a:pt x="461930" y="825946"/>
                  </a:lnTo>
                  <a:lnTo>
                    <a:pt x="441603" y="784853"/>
                  </a:lnTo>
                  <a:lnTo>
                    <a:pt x="417606" y="745330"/>
                  </a:lnTo>
                  <a:lnTo>
                    <a:pt x="390250" y="707675"/>
                  </a:lnTo>
                  <a:lnTo>
                    <a:pt x="359844" y="672187"/>
                  </a:lnTo>
                  <a:lnTo>
                    <a:pt x="326697" y="639166"/>
                  </a:lnTo>
                  <a:lnTo>
                    <a:pt x="291119" y="608910"/>
                  </a:lnTo>
                  <a:lnTo>
                    <a:pt x="253420" y="581718"/>
                  </a:lnTo>
                  <a:lnTo>
                    <a:pt x="213908" y="557890"/>
                  </a:lnTo>
                  <a:lnTo>
                    <a:pt x="172894" y="537724"/>
                  </a:lnTo>
                  <a:lnTo>
                    <a:pt x="130687" y="521518"/>
                  </a:lnTo>
                  <a:lnTo>
                    <a:pt x="87595" y="509573"/>
                  </a:lnTo>
                  <a:lnTo>
                    <a:pt x="43930" y="502187"/>
                  </a:lnTo>
                  <a:lnTo>
                    <a:pt x="0" y="499658"/>
                  </a:lnTo>
                  <a:lnTo>
                    <a:pt x="43930" y="497129"/>
                  </a:lnTo>
                  <a:lnTo>
                    <a:pt x="87595" y="489744"/>
                  </a:lnTo>
                  <a:lnTo>
                    <a:pt x="130687" y="477801"/>
                  </a:lnTo>
                  <a:lnTo>
                    <a:pt x="172894" y="461601"/>
                  </a:lnTo>
                  <a:lnTo>
                    <a:pt x="213908" y="441443"/>
                  </a:lnTo>
                  <a:lnTo>
                    <a:pt x="253420" y="417628"/>
                  </a:lnTo>
                  <a:lnTo>
                    <a:pt x="291119" y="390455"/>
                  </a:lnTo>
                  <a:lnTo>
                    <a:pt x="326697" y="360223"/>
                  </a:lnTo>
                  <a:lnTo>
                    <a:pt x="359844" y="327233"/>
                  </a:lnTo>
                  <a:lnTo>
                    <a:pt x="390250" y="291785"/>
                  </a:lnTo>
                  <a:lnTo>
                    <a:pt x="417606" y="254179"/>
                  </a:lnTo>
                  <a:lnTo>
                    <a:pt x="441603" y="214713"/>
                  </a:lnTo>
                  <a:lnTo>
                    <a:pt x="461930" y="173689"/>
                  </a:lnTo>
                  <a:lnTo>
                    <a:pt x="478279" y="131406"/>
                  </a:lnTo>
                  <a:lnTo>
                    <a:pt x="490340" y="88163"/>
                  </a:lnTo>
                  <a:lnTo>
                    <a:pt x="497804" y="44261"/>
                  </a:lnTo>
                  <a:lnTo>
                    <a:pt x="500360" y="0"/>
                  </a:lnTo>
                  <a:close/>
                </a:path>
              </a:pathLst>
            </a:custGeom>
            <a:ln w="18718">
              <a:solidFill>
                <a:srgbClr val="36D636"/>
              </a:solidFill>
            </a:ln>
          </p:spPr>
          <p:txBody>
            <a:bodyPr wrap="square" lIns="0" tIns="0" rIns="0" bIns="0" rtlCol="0"/>
            <a:lstStyle/>
            <a:p>
              <a:endParaRPr/>
            </a:p>
          </p:txBody>
        </p:sp>
        <p:sp>
          <p:nvSpPr>
            <p:cNvPr id="9" name="object 9"/>
            <p:cNvSpPr/>
            <p:nvPr/>
          </p:nvSpPr>
          <p:spPr>
            <a:xfrm>
              <a:off x="-14" y="8360638"/>
              <a:ext cx="998219" cy="1000125"/>
            </a:xfrm>
            <a:custGeom>
              <a:avLst/>
              <a:gdLst/>
              <a:ahLst/>
              <a:cxnLst/>
              <a:rect l="l" t="t" r="r" b="b"/>
              <a:pathLst>
                <a:path w="998219" h="1000125">
                  <a:moveTo>
                    <a:pt x="500360" y="0"/>
                  </a:moveTo>
                  <a:lnTo>
                    <a:pt x="497803" y="44261"/>
                  </a:lnTo>
                  <a:lnTo>
                    <a:pt x="490340" y="88163"/>
                  </a:lnTo>
                  <a:lnTo>
                    <a:pt x="478279" y="131406"/>
                  </a:lnTo>
                  <a:lnTo>
                    <a:pt x="461930" y="173689"/>
                  </a:lnTo>
                  <a:lnTo>
                    <a:pt x="441602" y="214713"/>
                  </a:lnTo>
                  <a:lnTo>
                    <a:pt x="417606" y="254179"/>
                  </a:lnTo>
                  <a:lnTo>
                    <a:pt x="390250" y="291785"/>
                  </a:lnTo>
                  <a:lnTo>
                    <a:pt x="359844" y="327233"/>
                  </a:lnTo>
                  <a:lnTo>
                    <a:pt x="326697" y="360222"/>
                  </a:lnTo>
                  <a:lnTo>
                    <a:pt x="291119" y="390453"/>
                  </a:lnTo>
                  <a:lnTo>
                    <a:pt x="253420" y="417627"/>
                  </a:lnTo>
                  <a:lnTo>
                    <a:pt x="213908" y="441442"/>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8"/>
                  </a:lnTo>
                  <a:lnTo>
                    <a:pt x="253420" y="581716"/>
                  </a:lnTo>
                  <a:lnTo>
                    <a:pt x="291119" y="608908"/>
                  </a:lnTo>
                  <a:lnTo>
                    <a:pt x="326697" y="639164"/>
                  </a:lnTo>
                  <a:lnTo>
                    <a:pt x="359844" y="672185"/>
                  </a:lnTo>
                  <a:lnTo>
                    <a:pt x="390250" y="707672"/>
                  </a:lnTo>
                  <a:lnTo>
                    <a:pt x="417606" y="745327"/>
                  </a:lnTo>
                  <a:lnTo>
                    <a:pt x="441602" y="784850"/>
                  </a:lnTo>
                  <a:lnTo>
                    <a:pt x="461930" y="825942"/>
                  </a:lnTo>
                  <a:lnTo>
                    <a:pt x="478279" y="868305"/>
                  </a:lnTo>
                  <a:lnTo>
                    <a:pt x="490340" y="911640"/>
                  </a:lnTo>
                  <a:lnTo>
                    <a:pt x="497803" y="955647"/>
                  </a:lnTo>
                  <a:lnTo>
                    <a:pt x="500360" y="1000028"/>
                  </a:lnTo>
                  <a:lnTo>
                    <a:pt x="502895" y="955647"/>
                  </a:lnTo>
                  <a:lnTo>
                    <a:pt x="510296" y="911640"/>
                  </a:lnTo>
                  <a:lnTo>
                    <a:pt x="522259" y="868305"/>
                  </a:lnTo>
                  <a:lnTo>
                    <a:pt x="538479" y="825942"/>
                  </a:lnTo>
                  <a:lnTo>
                    <a:pt x="558649" y="784850"/>
                  </a:lnTo>
                  <a:lnTo>
                    <a:pt x="582466" y="745327"/>
                  </a:lnTo>
                  <a:lnTo>
                    <a:pt x="609623" y="707672"/>
                  </a:lnTo>
                  <a:lnTo>
                    <a:pt x="639817" y="672185"/>
                  </a:lnTo>
                  <a:lnTo>
                    <a:pt x="672742" y="639164"/>
                  </a:lnTo>
                  <a:lnTo>
                    <a:pt x="708092" y="608908"/>
                  </a:lnTo>
                  <a:lnTo>
                    <a:pt x="745563" y="581716"/>
                  </a:lnTo>
                  <a:lnTo>
                    <a:pt x="784850" y="557888"/>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2"/>
                  </a:lnTo>
                  <a:lnTo>
                    <a:pt x="745563" y="417627"/>
                  </a:lnTo>
                  <a:lnTo>
                    <a:pt x="708092" y="390453"/>
                  </a:lnTo>
                  <a:lnTo>
                    <a:pt x="672742" y="360222"/>
                  </a:lnTo>
                  <a:lnTo>
                    <a:pt x="639817" y="327233"/>
                  </a:lnTo>
                  <a:lnTo>
                    <a:pt x="609623" y="291785"/>
                  </a:lnTo>
                  <a:lnTo>
                    <a:pt x="582466" y="254179"/>
                  </a:lnTo>
                  <a:lnTo>
                    <a:pt x="558649" y="214713"/>
                  </a:lnTo>
                  <a:lnTo>
                    <a:pt x="538479" y="173689"/>
                  </a:lnTo>
                  <a:lnTo>
                    <a:pt x="522259" y="131406"/>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10" name="object 10"/>
            <p:cNvSpPr/>
            <p:nvPr/>
          </p:nvSpPr>
          <p:spPr>
            <a:xfrm>
              <a:off x="-14" y="8360625"/>
              <a:ext cx="998219" cy="1000125"/>
            </a:xfrm>
            <a:custGeom>
              <a:avLst/>
              <a:gdLst/>
              <a:ahLst/>
              <a:cxnLst/>
              <a:rect l="l" t="t" r="r" b="b"/>
              <a:pathLst>
                <a:path w="998219" h="1000125">
                  <a:moveTo>
                    <a:pt x="500360" y="0"/>
                  </a:moveTo>
                  <a:lnTo>
                    <a:pt x="502895" y="44262"/>
                  </a:lnTo>
                  <a:lnTo>
                    <a:pt x="510297" y="88165"/>
                  </a:lnTo>
                  <a:lnTo>
                    <a:pt x="522259" y="131408"/>
                  </a:lnTo>
                  <a:lnTo>
                    <a:pt x="538479" y="173691"/>
                  </a:lnTo>
                  <a:lnTo>
                    <a:pt x="558649" y="214715"/>
                  </a:lnTo>
                  <a:lnTo>
                    <a:pt x="582466" y="254180"/>
                  </a:lnTo>
                  <a:lnTo>
                    <a:pt x="609623" y="291786"/>
                  </a:lnTo>
                  <a:lnTo>
                    <a:pt x="639817" y="327234"/>
                  </a:lnTo>
                  <a:lnTo>
                    <a:pt x="672742" y="360223"/>
                  </a:lnTo>
                  <a:lnTo>
                    <a:pt x="708092" y="390453"/>
                  </a:lnTo>
                  <a:lnTo>
                    <a:pt x="745563" y="417626"/>
                  </a:lnTo>
                  <a:lnTo>
                    <a:pt x="784850" y="441440"/>
                  </a:lnTo>
                  <a:lnTo>
                    <a:pt x="825648" y="461597"/>
                  </a:lnTo>
                  <a:lnTo>
                    <a:pt x="867651" y="477797"/>
                  </a:lnTo>
                  <a:lnTo>
                    <a:pt x="910554" y="489739"/>
                  </a:lnTo>
                  <a:lnTo>
                    <a:pt x="954053" y="497125"/>
                  </a:lnTo>
                  <a:lnTo>
                    <a:pt x="997842" y="499653"/>
                  </a:lnTo>
                  <a:lnTo>
                    <a:pt x="954053" y="502182"/>
                  </a:lnTo>
                  <a:lnTo>
                    <a:pt x="910554" y="509568"/>
                  </a:lnTo>
                  <a:lnTo>
                    <a:pt x="867651" y="521514"/>
                  </a:lnTo>
                  <a:lnTo>
                    <a:pt x="825648" y="537720"/>
                  </a:lnTo>
                  <a:lnTo>
                    <a:pt x="784850" y="557887"/>
                  </a:lnTo>
                  <a:lnTo>
                    <a:pt x="745563" y="581716"/>
                  </a:lnTo>
                  <a:lnTo>
                    <a:pt x="708092" y="608909"/>
                  </a:lnTo>
                  <a:lnTo>
                    <a:pt x="672742" y="639166"/>
                  </a:lnTo>
                  <a:lnTo>
                    <a:pt x="639817" y="672188"/>
                  </a:lnTo>
                  <a:lnTo>
                    <a:pt x="609623" y="707676"/>
                  </a:lnTo>
                  <a:lnTo>
                    <a:pt x="582466" y="745331"/>
                  </a:lnTo>
                  <a:lnTo>
                    <a:pt x="558649" y="784855"/>
                  </a:lnTo>
                  <a:lnTo>
                    <a:pt x="538479" y="825949"/>
                  </a:lnTo>
                  <a:lnTo>
                    <a:pt x="522259" y="868312"/>
                  </a:lnTo>
                  <a:lnTo>
                    <a:pt x="510297" y="911648"/>
                  </a:lnTo>
                  <a:lnTo>
                    <a:pt x="502895" y="955655"/>
                  </a:lnTo>
                  <a:lnTo>
                    <a:pt x="500360" y="1000037"/>
                  </a:lnTo>
                  <a:lnTo>
                    <a:pt x="497804" y="955655"/>
                  </a:lnTo>
                  <a:lnTo>
                    <a:pt x="490340" y="911648"/>
                  </a:lnTo>
                  <a:lnTo>
                    <a:pt x="478279" y="868312"/>
                  </a:lnTo>
                  <a:lnTo>
                    <a:pt x="461930" y="825949"/>
                  </a:lnTo>
                  <a:lnTo>
                    <a:pt x="441603" y="784855"/>
                  </a:lnTo>
                  <a:lnTo>
                    <a:pt x="417606" y="745331"/>
                  </a:lnTo>
                  <a:lnTo>
                    <a:pt x="390250" y="707676"/>
                  </a:lnTo>
                  <a:lnTo>
                    <a:pt x="359844" y="672188"/>
                  </a:lnTo>
                  <a:lnTo>
                    <a:pt x="326697" y="639166"/>
                  </a:lnTo>
                  <a:lnTo>
                    <a:pt x="291119" y="608909"/>
                  </a:lnTo>
                  <a:lnTo>
                    <a:pt x="253420" y="581716"/>
                  </a:lnTo>
                  <a:lnTo>
                    <a:pt x="213908" y="557887"/>
                  </a:lnTo>
                  <a:lnTo>
                    <a:pt x="172894" y="537720"/>
                  </a:lnTo>
                  <a:lnTo>
                    <a:pt x="130687" y="521514"/>
                  </a:lnTo>
                  <a:lnTo>
                    <a:pt x="87595" y="509568"/>
                  </a:lnTo>
                  <a:lnTo>
                    <a:pt x="43930" y="502182"/>
                  </a:lnTo>
                  <a:lnTo>
                    <a:pt x="0" y="499653"/>
                  </a:lnTo>
                  <a:lnTo>
                    <a:pt x="43930" y="497125"/>
                  </a:lnTo>
                  <a:lnTo>
                    <a:pt x="87595" y="489739"/>
                  </a:lnTo>
                  <a:lnTo>
                    <a:pt x="130687" y="477797"/>
                  </a:lnTo>
                  <a:lnTo>
                    <a:pt x="172894" y="461597"/>
                  </a:lnTo>
                  <a:lnTo>
                    <a:pt x="213908" y="441440"/>
                  </a:lnTo>
                  <a:lnTo>
                    <a:pt x="253420" y="417626"/>
                  </a:lnTo>
                  <a:lnTo>
                    <a:pt x="291119" y="390453"/>
                  </a:lnTo>
                  <a:lnTo>
                    <a:pt x="326697" y="360223"/>
                  </a:lnTo>
                  <a:lnTo>
                    <a:pt x="359844" y="327234"/>
                  </a:lnTo>
                  <a:lnTo>
                    <a:pt x="390250" y="291786"/>
                  </a:lnTo>
                  <a:lnTo>
                    <a:pt x="417606" y="254180"/>
                  </a:lnTo>
                  <a:lnTo>
                    <a:pt x="441603" y="214715"/>
                  </a:lnTo>
                  <a:lnTo>
                    <a:pt x="461930" y="173691"/>
                  </a:lnTo>
                  <a:lnTo>
                    <a:pt x="478279" y="131408"/>
                  </a:lnTo>
                  <a:lnTo>
                    <a:pt x="490340" y="88165"/>
                  </a:lnTo>
                  <a:lnTo>
                    <a:pt x="497804" y="44262"/>
                  </a:lnTo>
                  <a:lnTo>
                    <a:pt x="500360" y="0"/>
                  </a:lnTo>
                  <a:close/>
                </a:path>
              </a:pathLst>
            </a:custGeom>
            <a:ln w="18718">
              <a:solidFill>
                <a:srgbClr val="36D636"/>
              </a:solidFill>
            </a:ln>
          </p:spPr>
          <p:txBody>
            <a:bodyPr wrap="square" lIns="0" tIns="0" rIns="0" bIns="0" rtlCol="0"/>
            <a:lstStyle/>
            <a:p>
              <a:endParaRPr/>
            </a:p>
          </p:txBody>
        </p:sp>
        <p:sp>
          <p:nvSpPr>
            <p:cNvPr id="11" name="object 11"/>
            <p:cNvSpPr/>
            <p:nvPr/>
          </p:nvSpPr>
          <p:spPr>
            <a:xfrm>
              <a:off x="0" y="8361349"/>
              <a:ext cx="1024255" cy="1925320"/>
            </a:xfrm>
            <a:custGeom>
              <a:avLst/>
              <a:gdLst/>
              <a:ahLst/>
              <a:cxnLst/>
              <a:rect l="l" t="t" r="r" b="b"/>
              <a:pathLst>
                <a:path w="1024255" h="1925320">
                  <a:moveTo>
                    <a:pt x="0" y="0"/>
                  </a:moveTo>
                  <a:lnTo>
                    <a:pt x="1023744" y="0"/>
                  </a:lnTo>
                  <a:lnTo>
                    <a:pt x="1023744" y="1925192"/>
                  </a:lnTo>
                  <a:lnTo>
                    <a:pt x="0" y="1925192"/>
                  </a:lnTo>
                </a:path>
              </a:pathLst>
            </a:custGeom>
            <a:ln w="38157">
              <a:solidFill>
                <a:srgbClr val="959595"/>
              </a:solidFill>
            </a:ln>
          </p:spPr>
          <p:txBody>
            <a:bodyPr wrap="square" lIns="0" tIns="0" rIns="0" bIns="0" rtlCol="0"/>
            <a:lstStyle/>
            <a:p>
              <a:endParaRPr/>
            </a:p>
          </p:txBody>
        </p:sp>
      </p:grpSp>
      <p:grpSp>
        <p:nvGrpSpPr>
          <p:cNvPr id="12" name="object 12"/>
          <p:cNvGrpSpPr/>
          <p:nvPr/>
        </p:nvGrpSpPr>
        <p:grpSpPr>
          <a:xfrm>
            <a:off x="270002" y="7424637"/>
            <a:ext cx="459740" cy="459740"/>
            <a:chOff x="270002" y="7424637"/>
            <a:chExt cx="459740" cy="459740"/>
          </a:xfrm>
        </p:grpSpPr>
        <p:sp>
          <p:nvSpPr>
            <p:cNvPr id="13" name="object 13"/>
            <p:cNvSpPr/>
            <p:nvPr/>
          </p:nvSpPr>
          <p:spPr>
            <a:xfrm>
              <a:off x="279360" y="7433995"/>
              <a:ext cx="440690" cy="440690"/>
            </a:xfrm>
            <a:custGeom>
              <a:avLst/>
              <a:gdLst/>
              <a:ahLst/>
              <a:cxnLst/>
              <a:rect l="l" t="t" r="r" b="b"/>
              <a:pathLst>
                <a:path w="440690" h="440690">
                  <a:moveTo>
                    <a:pt x="220280" y="0"/>
                  </a:moveTo>
                  <a:lnTo>
                    <a:pt x="208761" y="0"/>
                  </a:lnTo>
                  <a:lnTo>
                    <a:pt x="185727" y="2882"/>
                  </a:lnTo>
                  <a:lnTo>
                    <a:pt x="131018" y="19443"/>
                  </a:lnTo>
                  <a:lnTo>
                    <a:pt x="91424" y="42481"/>
                  </a:lnTo>
                  <a:lnTo>
                    <a:pt x="56866" y="73431"/>
                  </a:lnTo>
                  <a:lnTo>
                    <a:pt x="30231" y="110147"/>
                  </a:lnTo>
                  <a:lnTo>
                    <a:pt x="7917" y="163410"/>
                  </a:lnTo>
                  <a:lnTo>
                    <a:pt x="5759" y="174929"/>
                  </a:lnTo>
                  <a:lnTo>
                    <a:pt x="3596" y="185737"/>
                  </a:lnTo>
                  <a:lnTo>
                    <a:pt x="718" y="208762"/>
                  </a:lnTo>
                  <a:lnTo>
                    <a:pt x="718" y="220281"/>
                  </a:lnTo>
                  <a:lnTo>
                    <a:pt x="0" y="220281"/>
                  </a:lnTo>
                  <a:lnTo>
                    <a:pt x="0" y="231800"/>
                  </a:lnTo>
                  <a:lnTo>
                    <a:pt x="2876" y="254838"/>
                  </a:lnTo>
                  <a:lnTo>
                    <a:pt x="14396" y="299478"/>
                  </a:lnTo>
                  <a:lnTo>
                    <a:pt x="35271" y="340499"/>
                  </a:lnTo>
                  <a:lnTo>
                    <a:pt x="72707" y="383705"/>
                  </a:lnTo>
                  <a:lnTo>
                    <a:pt x="120218" y="416814"/>
                  </a:lnTo>
                  <a:lnTo>
                    <a:pt x="163413" y="433374"/>
                  </a:lnTo>
                  <a:lnTo>
                    <a:pt x="208761" y="440575"/>
                  </a:lnTo>
                  <a:lnTo>
                    <a:pt x="231799" y="440575"/>
                  </a:lnTo>
                  <a:lnTo>
                    <a:pt x="277152" y="433374"/>
                  </a:lnTo>
                  <a:lnTo>
                    <a:pt x="320342" y="416814"/>
                  </a:lnTo>
                  <a:lnTo>
                    <a:pt x="359215" y="391617"/>
                  </a:lnTo>
                  <a:lnTo>
                    <a:pt x="391610" y="359219"/>
                  </a:lnTo>
                  <a:lnTo>
                    <a:pt x="416807" y="320344"/>
                  </a:lnTo>
                  <a:lnTo>
                    <a:pt x="433367" y="277164"/>
                  </a:lnTo>
                  <a:lnTo>
                    <a:pt x="440565" y="231800"/>
                  </a:lnTo>
                  <a:lnTo>
                    <a:pt x="440565" y="220281"/>
                  </a:lnTo>
                  <a:lnTo>
                    <a:pt x="440565" y="208762"/>
                  </a:lnTo>
                  <a:lnTo>
                    <a:pt x="432648" y="163410"/>
                  </a:lnTo>
                  <a:lnTo>
                    <a:pt x="416088" y="120230"/>
                  </a:lnTo>
                  <a:lnTo>
                    <a:pt x="390892" y="82067"/>
                  </a:lnTo>
                  <a:lnTo>
                    <a:pt x="349859" y="42481"/>
                  </a:lnTo>
                  <a:lnTo>
                    <a:pt x="309547" y="19443"/>
                  </a:lnTo>
                  <a:lnTo>
                    <a:pt x="265633" y="5765"/>
                  </a:lnTo>
                  <a:lnTo>
                    <a:pt x="254833" y="3606"/>
                  </a:lnTo>
                  <a:lnTo>
                    <a:pt x="231799" y="723"/>
                  </a:lnTo>
                  <a:lnTo>
                    <a:pt x="220280" y="723"/>
                  </a:lnTo>
                  <a:lnTo>
                    <a:pt x="220280" y="0"/>
                  </a:lnTo>
                  <a:close/>
                </a:path>
              </a:pathLst>
            </a:custGeom>
            <a:solidFill>
              <a:srgbClr val="959595"/>
            </a:solidFill>
          </p:spPr>
          <p:txBody>
            <a:bodyPr wrap="square" lIns="0" tIns="0" rIns="0" bIns="0" rtlCol="0"/>
            <a:lstStyle/>
            <a:p>
              <a:endParaRPr/>
            </a:p>
          </p:txBody>
        </p:sp>
        <p:sp>
          <p:nvSpPr>
            <p:cNvPr id="14" name="object 14"/>
            <p:cNvSpPr/>
            <p:nvPr/>
          </p:nvSpPr>
          <p:spPr>
            <a:xfrm>
              <a:off x="279360" y="7433995"/>
              <a:ext cx="440690" cy="440690"/>
            </a:xfrm>
            <a:custGeom>
              <a:avLst/>
              <a:gdLst/>
              <a:ahLst/>
              <a:cxnLst/>
              <a:rect l="l" t="t" r="r" b="b"/>
              <a:pathLst>
                <a:path w="440690" h="440690">
                  <a:moveTo>
                    <a:pt x="440565" y="220281"/>
                  </a:moveTo>
                  <a:lnTo>
                    <a:pt x="440565" y="231800"/>
                  </a:lnTo>
                  <a:lnTo>
                    <a:pt x="439126" y="243319"/>
                  </a:lnTo>
                  <a:lnTo>
                    <a:pt x="429765" y="288671"/>
                  </a:lnTo>
                  <a:lnTo>
                    <a:pt x="411048" y="330428"/>
                  </a:lnTo>
                  <a:lnTo>
                    <a:pt x="383693" y="367855"/>
                  </a:lnTo>
                  <a:lnTo>
                    <a:pt x="375775" y="375780"/>
                  </a:lnTo>
                  <a:lnTo>
                    <a:pt x="367858" y="383705"/>
                  </a:lnTo>
                  <a:lnTo>
                    <a:pt x="330423" y="411060"/>
                  </a:lnTo>
                  <a:lnTo>
                    <a:pt x="288672" y="429768"/>
                  </a:lnTo>
                  <a:lnTo>
                    <a:pt x="243319" y="439127"/>
                  </a:lnTo>
                  <a:lnTo>
                    <a:pt x="231799" y="440575"/>
                  </a:lnTo>
                  <a:lnTo>
                    <a:pt x="220280" y="440575"/>
                  </a:lnTo>
                  <a:lnTo>
                    <a:pt x="208761" y="440575"/>
                  </a:lnTo>
                  <a:lnTo>
                    <a:pt x="197246" y="439127"/>
                  </a:lnTo>
                  <a:lnTo>
                    <a:pt x="151893" y="429768"/>
                  </a:lnTo>
                  <a:lnTo>
                    <a:pt x="110136" y="411060"/>
                  </a:lnTo>
                  <a:lnTo>
                    <a:pt x="72707" y="383705"/>
                  </a:lnTo>
                  <a:lnTo>
                    <a:pt x="64789" y="375780"/>
                  </a:lnTo>
                  <a:lnTo>
                    <a:pt x="56866" y="367855"/>
                  </a:lnTo>
                  <a:lnTo>
                    <a:pt x="29512" y="330428"/>
                  </a:lnTo>
                  <a:lnTo>
                    <a:pt x="10795" y="288671"/>
                  </a:lnTo>
                  <a:lnTo>
                    <a:pt x="1438" y="243319"/>
                  </a:lnTo>
                  <a:lnTo>
                    <a:pt x="0" y="231800"/>
                  </a:lnTo>
                  <a:lnTo>
                    <a:pt x="0" y="220281"/>
                  </a:lnTo>
                  <a:lnTo>
                    <a:pt x="718" y="220281"/>
                  </a:lnTo>
                  <a:lnTo>
                    <a:pt x="718" y="208762"/>
                  </a:lnTo>
                  <a:lnTo>
                    <a:pt x="2157" y="197243"/>
                  </a:lnTo>
                  <a:lnTo>
                    <a:pt x="3596" y="185737"/>
                  </a:lnTo>
                  <a:lnTo>
                    <a:pt x="5759" y="174929"/>
                  </a:lnTo>
                  <a:lnTo>
                    <a:pt x="7917" y="163410"/>
                  </a:lnTo>
                  <a:lnTo>
                    <a:pt x="24471" y="120230"/>
                  </a:lnTo>
                  <a:lnTo>
                    <a:pt x="49668" y="82067"/>
                  </a:lnTo>
                  <a:lnTo>
                    <a:pt x="82063" y="49669"/>
                  </a:lnTo>
                  <a:lnTo>
                    <a:pt x="100780" y="36004"/>
                  </a:lnTo>
                  <a:lnTo>
                    <a:pt x="110136" y="29514"/>
                  </a:lnTo>
                  <a:lnTo>
                    <a:pt x="152613" y="10807"/>
                  </a:lnTo>
                  <a:lnTo>
                    <a:pt x="197246" y="1447"/>
                  </a:lnTo>
                  <a:lnTo>
                    <a:pt x="208761" y="0"/>
                  </a:lnTo>
                  <a:lnTo>
                    <a:pt x="220280" y="0"/>
                  </a:lnTo>
                  <a:lnTo>
                    <a:pt x="220280" y="723"/>
                  </a:lnTo>
                  <a:lnTo>
                    <a:pt x="231799" y="723"/>
                  </a:lnTo>
                  <a:lnTo>
                    <a:pt x="243319" y="2159"/>
                  </a:lnTo>
                  <a:lnTo>
                    <a:pt x="254833" y="3606"/>
                  </a:lnTo>
                  <a:lnTo>
                    <a:pt x="265633" y="5765"/>
                  </a:lnTo>
                  <a:lnTo>
                    <a:pt x="277152" y="7924"/>
                  </a:lnTo>
                  <a:lnTo>
                    <a:pt x="320342" y="24472"/>
                  </a:lnTo>
                  <a:lnTo>
                    <a:pt x="358496" y="49669"/>
                  </a:lnTo>
                  <a:lnTo>
                    <a:pt x="390892" y="82067"/>
                  </a:lnTo>
                  <a:lnTo>
                    <a:pt x="404568" y="100787"/>
                  </a:lnTo>
                  <a:lnTo>
                    <a:pt x="411048" y="110147"/>
                  </a:lnTo>
                  <a:lnTo>
                    <a:pt x="416088" y="120230"/>
                  </a:lnTo>
                  <a:lnTo>
                    <a:pt x="421128" y="131025"/>
                  </a:lnTo>
                  <a:lnTo>
                    <a:pt x="425444" y="141820"/>
                  </a:lnTo>
                  <a:lnTo>
                    <a:pt x="429765" y="152615"/>
                  </a:lnTo>
                  <a:lnTo>
                    <a:pt x="439126" y="197243"/>
                  </a:lnTo>
                  <a:lnTo>
                    <a:pt x="440565" y="208762"/>
                  </a:lnTo>
                  <a:lnTo>
                    <a:pt x="440565" y="220281"/>
                  </a:lnTo>
                  <a:close/>
                </a:path>
              </a:pathLst>
            </a:custGeom>
            <a:ln w="18716">
              <a:solidFill>
                <a:srgbClr val="959595"/>
              </a:solidFill>
            </a:ln>
          </p:spPr>
          <p:txBody>
            <a:bodyPr wrap="square" lIns="0" tIns="0" rIns="0" bIns="0" rtlCol="0"/>
            <a:lstStyle/>
            <a:p>
              <a:endParaRPr/>
            </a:p>
          </p:txBody>
        </p:sp>
      </p:grpSp>
      <p:grpSp>
        <p:nvGrpSpPr>
          <p:cNvPr id="15" name="object 15"/>
          <p:cNvGrpSpPr/>
          <p:nvPr/>
        </p:nvGrpSpPr>
        <p:grpSpPr>
          <a:xfrm>
            <a:off x="17400944" y="8980552"/>
            <a:ext cx="459740" cy="459740"/>
            <a:chOff x="17400944" y="8980552"/>
            <a:chExt cx="459740" cy="459740"/>
          </a:xfrm>
        </p:grpSpPr>
        <p:sp>
          <p:nvSpPr>
            <p:cNvPr id="16" name="object 16"/>
            <p:cNvSpPr/>
            <p:nvPr/>
          </p:nvSpPr>
          <p:spPr>
            <a:xfrm>
              <a:off x="17410302" y="8989911"/>
              <a:ext cx="440690" cy="440690"/>
            </a:xfrm>
            <a:custGeom>
              <a:avLst/>
              <a:gdLst/>
              <a:ahLst/>
              <a:cxnLst/>
              <a:rect l="l" t="t" r="r" b="b"/>
              <a:pathLst>
                <a:path w="440690" h="440690">
                  <a:moveTo>
                    <a:pt x="220345" y="0"/>
                  </a:moveTo>
                  <a:lnTo>
                    <a:pt x="208788" y="0"/>
                  </a:lnTo>
                  <a:lnTo>
                    <a:pt x="185801" y="2882"/>
                  </a:lnTo>
                  <a:lnTo>
                    <a:pt x="131064" y="19443"/>
                  </a:lnTo>
                  <a:lnTo>
                    <a:pt x="100838" y="36004"/>
                  </a:lnTo>
                  <a:lnTo>
                    <a:pt x="91440" y="42481"/>
                  </a:lnTo>
                  <a:lnTo>
                    <a:pt x="56896" y="73432"/>
                  </a:lnTo>
                  <a:lnTo>
                    <a:pt x="30226" y="110148"/>
                  </a:lnTo>
                  <a:lnTo>
                    <a:pt x="11557" y="152618"/>
                  </a:lnTo>
                  <a:lnTo>
                    <a:pt x="7874" y="163418"/>
                  </a:lnTo>
                  <a:lnTo>
                    <a:pt x="5715" y="174937"/>
                  </a:lnTo>
                  <a:lnTo>
                    <a:pt x="3556" y="185737"/>
                  </a:lnTo>
                  <a:lnTo>
                    <a:pt x="762" y="208771"/>
                  </a:lnTo>
                  <a:lnTo>
                    <a:pt x="762" y="220290"/>
                  </a:lnTo>
                  <a:lnTo>
                    <a:pt x="0" y="220290"/>
                  </a:lnTo>
                  <a:lnTo>
                    <a:pt x="0" y="231810"/>
                  </a:lnTo>
                  <a:lnTo>
                    <a:pt x="7239" y="277158"/>
                  </a:lnTo>
                  <a:lnTo>
                    <a:pt x="23749" y="320352"/>
                  </a:lnTo>
                  <a:lnTo>
                    <a:pt x="29591" y="330433"/>
                  </a:lnTo>
                  <a:lnTo>
                    <a:pt x="35306" y="340508"/>
                  </a:lnTo>
                  <a:lnTo>
                    <a:pt x="64770" y="375786"/>
                  </a:lnTo>
                  <a:lnTo>
                    <a:pt x="100076" y="405298"/>
                  </a:lnTo>
                  <a:lnTo>
                    <a:pt x="141097" y="426175"/>
                  </a:lnTo>
                  <a:lnTo>
                    <a:pt x="185801" y="437694"/>
                  </a:lnTo>
                  <a:lnTo>
                    <a:pt x="208788" y="440571"/>
                  </a:lnTo>
                  <a:lnTo>
                    <a:pt x="231775" y="440571"/>
                  </a:lnTo>
                  <a:lnTo>
                    <a:pt x="277114" y="433373"/>
                  </a:lnTo>
                  <a:lnTo>
                    <a:pt x="320421" y="416817"/>
                  </a:lnTo>
                  <a:lnTo>
                    <a:pt x="359283" y="391622"/>
                  </a:lnTo>
                  <a:lnTo>
                    <a:pt x="391668" y="359227"/>
                  </a:lnTo>
                  <a:lnTo>
                    <a:pt x="416814" y="320352"/>
                  </a:lnTo>
                  <a:lnTo>
                    <a:pt x="433324" y="277158"/>
                  </a:lnTo>
                  <a:lnTo>
                    <a:pt x="440563" y="231810"/>
                  </a:lnTo>
                  <a:lnTo>
                    <a:pt x="440563" y="220290"/>
                  </a:lnTo>
                  <a:lnTo>
                    <a:pt x="440563" y="208771"/>
                  </a:lnTo>
                  <a:lnTo>
                    <a:pt x="432689" y="163418"/>
                  </a:lnTo>
                  <a:lnTo>
                    <a:pt x="416052" y="120228"/>
                  </a:lnTo>
                  <a:lnTo>
                    <a:pt x="390906" y="82073"/>
                  </a:lnTo>
                  <a:lnTo>
                    <a:pt x="349885" y="42481"/>
                  </a:lnTo>
                  <a:lnTo>
                    <a:pt x="309626" y="19443"/>
                  </a:lnTo>
                  <a:lnTo>
                    <a:pt x="265684" y="5765"/>
                  </a:lnTo>
                  <a:lnTo>
                    <a:pt x="254889" y="3606"/>
                  </a:lnTo>
                  <a:lnTo>
                    <a:pt x="231775" y="723"/>
                  </a:lnTo>
                  <a:lnTo>
                    <a:pt x="220345" y="723"/>
                  </a:lnTo>
                  <a:lnTo>
                    <a:pt x="220345" y="0"/>
                  </a:lnTo>
                  <a:close/>
                </a:path>
              </a:pathLst>
            </a:custGeom>
            <a:solidFill>
              <a:srgbClr val="36D636"/>
            </a:solidFill>
          </p:spPr>
          <p:txBody>
            <a:bodyPr wrap="square" lIns="0" tIns="0" rIns="0" bIns="0" rtlCol="0"/>
            <a:lstStyle/>
            <a:p>
              <a:endParaRPr/>
            </a:p>
          </p:txBody>
        </p:sp>
        <p:sp>
          <p:nvSpPr>
            <p:cNvPr id="17" name="object 17"/>
            <p:cNvSpPr/>
            <p:nvPr/>
          </p:nvSpPr>
          <p:spPr>
            <a:xfrm>
              <a:off x="17410302" y="8989911"/>
              <a:ext cx="440690" cy="440690"/>
            </a:xfrm>
            <a:custGeom>
              <a:avLst/>
              <a:gdLst/>
              <a:ahLst/>
              <a:cxnLst/>
              <a:rect l="l" t="t" r="r" b="b"/>
              <a:pathLst>
                <a:path w="440690" h="440690">
                  <a:moveTo>
                    <a:pt x="440563" y="220290"/>
                  </a:moveTo>
                  <a:lnTo>
                    <a:pt x="440563" y="231810"/>
                  </a:lnTo>
                  <a:lnTo>
                    <a:pt x="439166" y="243324"/>
                  </a:lnTo>
                  <a:lnTo>
                    <a:pt x="437769" y="254843"/>
                  </a:lnTo>
                  <a:lnTo>
                    <a:pt x="426212" y="299477"/>
                  </a:lnTo>
                  <a:lnTo>
                    <a:pt x="405257" y="340508"/>
                  </a:lnTo>
                  <a:lnTo>
                    <a:pt x="375793" y="375786"/>
                  </a:lnTo>
                  <a:lnTo>
                    <a:pt x="340487" y="405298"/>
                  </a:lnTo>
                  <a:lnTo>
                    <a:pt x="299466" y="426175"/>
                  </a:lnTo>
                  <a:lnTo>
                    <a:pt x="254889" y="437694"/>
                  </a:lnTo>
                  <a:lnTo>
                    <a:pt x="231775" y="440571"/>
                  </a:lnTo>
                  <a:lnTo>
                    <a:pt x="220345" y="440571"/>
                  </a:lnTo>
                  <a:lnTo>
                    <a:pt x="208788" y="440571"/>
                  </a:lnTo>
                  <a:lnTo>
                    <a:pt x="163449" y="433373"/>
                  </a:lnTo>
                  <a:lnTo>
                    <a:pt x="120269" y="416817"/>
                  </a:lnTo>
                  <a:lnTo>
                    <a:pt x="81407" y="391622"/>
                  </a:lnTo>
                  <a:lnTo>
                    <a:pt x="49022" y="359227"/>
                  </a:lnTo>
                  <a:lnTo>
                    <a:pt x="29591" y="330433"/>
                  </a:lnTo>
                  <a:lnTo>
                    <a:pt x="23749" y="320352"/>
                  </a:lnTo>
                  <a:lnTo>
                    <a:pt x="7239" y="277158"/>
                  </a:lnTo>
                  <a:lnTo>
                    <a:pt x="0" y="231810"/>
                  </a:lnTo>
                  <a:lnTo>
                    <a:pt x="0" y="220290"/>
                  </a:lnTo>
                  <a:lnTo>
                    <a:pt x="762" y="220290"/>
                  </a:lnTo>
                  <a:lnTo>
                    <a:pt x="762" y="208771"/>
                  </a:lnTo>
                  <a:lnTo>
                    <a:pt x="2159" y="197252"/>
                  </a:lnTo>
                  <a:lnTo>
                    <a:pt x="3556" y="185737"/>
                  </a:lnTo>
                  <a:lnTo>
                    <a:pt x="5715" y="174937"/>
                  </a:lnTo>
                  <a:lnTo>
                    <a:pt x="7874" y="163418"/>
                  </a:lnTo>
                  <a:lnTo>
                    <a:pt x="11557" y="152618"/>
                  </a:lnTo>
                  <a:lnTo>
                    <a:pt x="15113" y="141823"/>
                  </a:lnTo>
                  <a:lnTo>
                    <a:pt x="19431" y="131023"/>
                  </a:lnTo>
                  <a:lnTo>
                    <a:pt x="42545" y="90711"/>
                  </a:lnTo>
                  <a:lnTo>
                    <a:pt x="73406" y="56876"/>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667" y="73432"/>
                  </a:lnTo>
                  <a:lnTo>
                    <a:pt x="404622" y="100792"/>
                  </a:lnTo>
                  <a:lnTo>
                    <a:pt x="411099" y="110148"/>
                  </a:lnTo>
                  <a:lnTo>
                    <a:pt x="416052" y="120228"/>
                  </a:lnTo>
                  <a:lnTo>
                    <a:pt x="421132" y="131023"/>
                  </a:lnTo>
                  <a:lnTo>
                    <a:pt x="425450" y="141823"/>
                  </a:lnTo>
                  <a:lnTo>
                    <a:pt x="429768" y="152618"/>
                  </a:lnTo>
                  <a:lnTo>
                    <a:pt x="439166" y="197252"/>
                  </a:lnTo>
                  <a:lnTo>
                    <a:pt x="440563" y="208771"/>
                  </a:lnTo>
                  <a:lnTo>
                    <a:pt x="440563" y="220290"/>
                  </a:lnTo>
                  <a:close/>
                </a:path>
              </a:pathLst>
            </a:custGeom>
            <a:ln w="18716">
              <a:solidFill>
                <a:srgbClr val="36D636"/>
              </a:solidFill>
            </a:ln>
          </p:spPr>
          <p:txBody>
            <a:bodyPr wrap="square" lIns="0" tIns="0" rIns="0" bIns="0" rtlCol="0"/>
            <a:lstStyle/>
            <a:p>
              <a:endParaRPr/>
            </a:p>
          </p:txBody>
        </p:sp>
      </p:grpSp>
      <p:grpSp>
        <p:nvGrpSpPr>
          <p:cNvPr id="18" name="object 18"/>
          <p:cNvGrpSpPr/>
          <p:nvPr/>
        </p:nvGrpSpPr>
        <p:grpSpPr>
          <a:xfrm>
            <a:off x="1144079" y="781200"/>
            <a:ext cx="591820" cy="590550"/>
            <a:chOff x="1144079" y="781200"/>
            <a:chExt cx="591820" cy="590550"/>
          </a:xfrm>
        </p:grpSpPr>
        <p:sp>
          <p:nvSpPr>
            <p:cNvPr id="19" name="object 19"/>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0" name="object 20"/>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1" name="object 21"/>
          <p:cNvSpPr txBox="1">
            <a:spLocks noGrp="1"/>
          </p:cNvSpPr>
          <p:nvPr>
            <p:ph type="title"/>
          </p:nvPr>
        </p:nvSpPr>
        <p:spPr>
          <a:xfrm>
            <a:off x="1987550" y="790558"/>
            <a:ext cx="4966780" cy="874598"/>
          </a:xfrm>
          <a:prstGeom prst="rect">
            <a:avLst/>
          </a:prstGeom>
        </p:spPr>
        <p:txBody>
          <a:bodyPr vert="horz" wrap="square" lIns="0" tIns="12700" rIns="0" bIns="0" rtlCol="0">
            <a:spAutoFit/>
          </a:bodyPr>
          <a:lstStyle/>
          <a:p>
            <a:pPr marL="12700">
              <a:lnSpc>
                <a:spcPct val="100000"/>
              </a:lnSpc>
              <a:spcBef>
                <a:spcPts val="100"/>
              </a:spcBef>
            </a:pPr>
            <a:r>
              <a:rPr sz="5600" dirty="0"/>
              <a:t>CONCLUSION</a:t>
            </a:r>
          </a:p>
        </p:txBody>
      </p:sp>
      <p:sp>
        <p:nvSpPr>
          <p:cNvPr id="22" name="object 22"/>
          <p:cNvSpPr txBox="1">
            <a:spLocks noGrp="1"/>
          </p:cNvSpPr>
          <p:nvPr>
            <p:ph type="body" idx="1"/>
          </p:nvPr>
        </p:nvSpPr>
        <p:spPr>
          <a:xfrm>
            <a:off x="1987550" y="2042268"/>
            <a:ext cx="13335000" cy="5184111"/>
          </a:xfrm>
          <a:prstGeom prst="rect">
            <a:avLst/>
          </a:prstGeom>
        </p:spPr>
        <p:txBody>
          <a:bodyPr vert="horz" wrap="square" lIns="0" tIns="13335" rIns="0" bIns="0" rtlCol="0">
            <a:spAutoFit/>
          </a:bodyPr>
          <a:lstStyle/>
          <a:p>
            <a:pPr algn="just" rtl="0"/>
            <a:r>
              <a:rPr lang="en-US" sz="2800" kern="1200" dirty="0">
                <a:latin typeface="+mn-lt"/>
                <a:cs typeface="+mn-cs"/>
              </a:rPr>
              <a:t>Our project on developing a real-time safety and security system for shopping malls addresses a critical need in modern urban environments. By leveraging advanced technologies such as AI, IoT, and data analytics, we aim to create a comprehensive, proactive solution that enhances the safety and security of both visitors and staff.</a:t>
            </a:r>
          </a:p>
          <a:p>
            <a:pPr algn="just" rtl="0"/>
            <a:r>
              <a:rPr lang="en-US" sz="2800" kern="1200" dirty="0">
                <a:latin typeface="+mn-lt"/>
                <a:cs typeface="+mn-cs"/>
              </a:rPr>
              <a:t>Our work thus far has laid a strong foundation, from identifying the problem and reviewing relevant literature to implementing key components of the system. The preliminary results are promising, indicating that our system can significantly improve real-time monitoring and emergency response.</a:t>
            </a:r>
          </a:p>
          <a:p>
            <a:pPr algn="just" rtl="0"/>
            <a:r>
              <a:rPr lang="en-US" sz="2800" kern="1200" dirty="0">
                <a:latin typeface="+mn-lt"/>
                <a:cs typeface="+mn-cs"/>
              </a:rPr>
              <a:t>As we move forward, our focus will be on completing system integration, conducting thorough testing and validation, enhancing security measures, and optimizing performance. We also plan to expand the system's capabilities and ensure it is user-friendly and compliant with privacy regulations.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240" y="7236739"/>
            <a:ext cx="1540106" cy="3059141"/>
          </a:xfrm>
          <a:prstGeom prst="rect">
            <a:avLst/>
          </a:prstGeom>
        </p:spPr>
      </p:pic>
      <p:grpSp>
        <p:nvGrpSpPr>
          <p:cNvPr id="3" name="object 3"/>
          <p:cNvGrpSpPr/>
          <p:nvPr/>
        </p:nvGrpSpPr>
        <p:grpSpPr>
          <a:xfrm>
            <a:off x="17692535" y="0"/>
            <a:ext cx="605155" cy="652145"/>
            <a:chOff x="17692535" y="0"/>
            <a:chExt cx="605155" cy="652145"/>
          </a:xfrm>
        </p:grpSpPr>
        <p:sp>
          <p:nvSpPr>
            <p:cNvPr id="4" name="object 4"/>
            <p:cNvSpPr/>
            <p:nvPr/>
          </p:nvSpPr>
          <p:spPr>
            <a:xfrm>
              <a:off x="17701895" y="4"/>
              <a:ext cx="586105" cy="633095"/>
            </a:xfrm>
            <a:custGeom>
              <a:avLst/>
              <a:gdLst/>
              <a:ahLst/>
              <a:cxnLst/>
              <a:rect l="l" t="t" r="r" b="b"/>
              <a:pathLst>
                <a:path w="586105" h="633095">
                  <a:moveTo>
                    <a:pt x="586042" y="0"/>
                  </a:moveTo>
                  <a:lnTo>
                    <a:pt x="1944" y="0"/>
                  </a:lnTo>
                  <a:lnTo>
                    <a:pt x="762" y="16556"/>
                  </a:lnTo>
                  <a:lnTo>
                    <a:pt x="0" y="47518"/>
                  </a:lnTo>
                  <a:lnTo>
                    <a:pt x="762" y="78481"/>
                  </a:lnTo>
                  <a:lnTo>
                    <a:pt x="7239" y="138958"/>
                  </a:lnTo>
                  <a:lnTo>
                    <a:pt x="20193" y="198712"/>
                  </a:lnTo>
                  <a:lnTo>
                    <a:pt x="38862" y="257030"/>
                  </a:lnTo>
                  <a:lnTo>
                    <a:pt x="64135" y="313190"/>
                  </a:lnTo>
                  <a:lnTo>
                    <a:pt x="95123" y="365755"/>
                  </a:lnTo>
                  <a:lnTo>
                    <a:pt x="131064" y="415437"/>
                  </a:lnTo>
                  <a:lnTo>
                    <a:pt x="171323" y="460789"/>
                  </a:lnTo>
                  <a:lnTo>
                    <a:pt x="217424" y="501835"/>
                  </a:lnTo>
                  <a:lnTo>
                    <a:pt x="267081" y="537827"/>
                  </a:lnTo>
                  <a:lnTo>
                    <a:pt x="319659" y="568790"/>
                  </a:lnTo>
                  <a:lnTo>
                    <a:pt x="375920" y="593275"/>
                  </a:lnTo>
                  <a:lnTo>
                    <a:pt x="434213" y="611995"/>
                  </a:lnTo>
                  <a:lnTo>
                    <a:pt x="493903" y="624949"/>
                  </a:lnTo>
                  <a:lnTo>
                    <a:pt x="554482" y="631426"/>
                  </a:lnTo>
                  <a:lnTo>
                    <a:pt x="585343" y="632150"/>
                  </a:lnTo>
                  <a:lnTo>
                    <a:pt x="585343" y="632874"/>
                  </a:lnTo>
                  <a:lnTo>
                    <a:pt x="586042" y="632858"/>
                  </a:lnTo>
                  <a:lnTo>
                    <a:pt x="586042" y="0"/>
                  </a:lnTo>
                  <a:close/>
                </a:path>
              </a:pathLst>
            </a:custGeom>
            <a:solidFill>
              <a:srgbClr val="959595"/>
            </a:solidFill>
          </p:spPr>
          <p:txBody>
            <a:bodyPr wrap="square" lIns="0" tIns="0" rIns="0" bIns="0" rtlCol="0"/>
            <a:lstStyle/>
            <a:p>
              <a:endParaRPr/>
            </a:p>
          </p:txBody>
        </p:sp>
        <p:sp>
          <p:nvSpPr>
            <p:cNvPr id="5" name="object 5"/>
            <p:cNvSpPr/>
            <p:nvPr/>
          </p:nvSpPr>
          <p:spPr>
            <a:xfrm>
              <a:off x="17701895" y="4"/>
              <a:ext cx="586105" cy="633095"/>
            </a:xfrm>
            <a:custGeom>
              <a:avLst/>
              <a:gdLst/>
              <a:ahLst/>
              <a:cxnLst/>
              <a:rect l="l" t="t" r="r" b="b"/>
              <a:pathLst>
                <a:path w="586105" h="633095">
                  <a:moveTo>
                    <a:pt x="0" y="47518"/>
                  </a:moveTo>
                  <a:lnTo>
                    <a:pt x="762" y="16556"/>
                  </a:lnTo>
                  <a:lnTo>
                    <a:pt x="1944" y="0"/>
                  </a:lnTo>
                </a:path>
                <a:path w="586105" h="633095">
                  <a:moveTo>
                    <a:pt x="586042" y="632858"/>
                  </a:moveTo>
                  <a:lnTo>
                    <a:pt x="585343" y="632874"/>
                  </a:lnTo>
                  <a:lnTo>
                    <a:pt x="585343" y="632150"/>
                  </a:lnTo>
                  <a:lnTo>
                    <a:pt x="554482" y="631426"/>
                  </a:lnTo>
                  <a:lnTo>
                    <a:pt x="493903" y="624949"/>
                  </a:lnTo>
                  <a:lnTo>
                    <a:pt x="434213" y="611995"/>
                  </a:lnTo>
                  <a:lnTo>
                    <a:pt x="375920" y="593275"/>
                  </a:lnTo>
                  <a:lnTo>
                    <a:pt x="319659" y="568790"/>
                  </a:lnTo>
                  <a:lnTo>
                    <a:pt x="267081" y="537827"/>
                  </a:lnTo>
                  <a:lnTo>
                    <a:pt x="217424" y="501835"/>
                  </a:lnTo>
                  <a:lnTo>
                    <a:pt x="171323" y="460789"/>
                  </a:lnTo>
                  <a:lnTo>
                    <a:pt x="131064" y="415437"/>
                  </a:lnTo>
                  <a:lnTo>
                    <a:pt x="95123" y="365755"/>
                  </a:lnTo>
                  <a:lnTo>
                    <a:pt x="64135" y="313190"/>
                  </a:lnTo>
                  <a:lnTo>
                    <a:pt x="38862" y="257030"/>
                  </a:lnTo>
                  <a:lnTo>
                    <a:pt x="20193" y="198712"/>
                  </a:lnTo>
                  <a:lnTo>
                    <a:pt x="7239" y="138958"/>
                  </a:lnTo>
                  <a:lnTo>
                    <a:pt x="762" y="78481"/>
                  </a:lnTo>
                  <a:lnTo>
                    <a:pt x="0" y="47518"/>
                  </a:lnTo>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104480" y="8549994"/>
            <a:ext cx="671195" cy="669290"/>
            <a:chOff x="1104480" y="8549994"/>
            <a:chExt cx="671195" cy="669290"/>
          </a:xfrm>
        </p:grpSpPr>
        <p:sp>
          <p:nvSpPr>
            <p:cNvPr id="7" name="object 7"/>
            <p:cNvSpPr/>
            <p:nvPr/>
          </p:nvSpPr>
          <p:spPr>
            <a:xfrm>
              <a:off x="1113839" y="8559355"/>
              <a:ext cx="652780" cy="650240"/>
            </a:xfrm>
            <a:custGeom>
              <a:avLst/>
              <a:gdLst/>
              <a:ahLst/>
              <a:cxnLst/>
              <a:rect l="l" t="t" r="r" b="b"/>
              <a:pathLst>
                <a:path w="652780" h="650240">
                  <a:moveTo>
                    <a:pt x="326099" y="0"/>
                  </a:moveTo>
                  <a:lnTo>
                    <a:pt x="322187" y="44056"/>
                  </a:lnTo>
                  <a:lnTo>
                    <a:pt x="310938" y="87383"/>
                  </a:lnTo>
                  <a:lnTo>
                    <a:pt x="293082" y="129250"/>
                  </a:lnTo>
                  <a:lnTo>
                    <a:pt x="269349" y="168925"/>
                  </a:lnTo>
                  <a:lnTo>
                    <a:pt x="240470" y="205680"/>
                  </a:lnTo>
                  <a:lnTo>
                    <a:pt x="207174" y="238783"/>
                  </a:lnTo>
                  <a:lnTo>
                    <a:pt x="170192" y="267506"/>
                  </a:lnTo>
                  <a:lnTo>
                    <a:pt x="130253" y="291116"/>
                  </a:lnTo>
                  <a:lnTo>
                    <a:pt x="88088" y="308885"/>
                  </a:lnTo>
                  <a:lnTo>
                    <a:pt x="44427" y="320082"/>
                  </a:lnTo>
                  <a:lnTo>
                    <a:pt x="0" y="323977"/>
                  </a:lnTo>
                  <a:lnTo>
                    <a:pt x="44427" y="327905"/>
                  </a:lnTo>
                  <a:lnTo>
                    <a:pt x="88088" y="339198"/>
                  </a:lnTo>
                  <a:lnTo>
                    <a:pt x="130253" y="357115"/>
                  </a:lnTo>
                  <a:lnTo>
                    <a:pt x="170192" y="380916"/>
                  </a:lnTo>
                  <a:lnTo>
                    <a:pt x="207174" y="409860"/>
                  </a:lnTo>
                  <a:lnTo>
                    <a:pt x="240470" y="443209"/>
                  </a:lnTo>
                  <a:lnTo>
                    <a:pt x="269349" y="480223"/>
                  </a:lnTo>
                  <a:lnTo>
                    <a:pt x="293082" y="520160"/>
                  </a:lnTo>
                  <a:lnTo>
                    <a:pt x="310938" y="562281"/>
                  </a:lnTo>
                  <a:lnTo>
                    <a:pt x="322187" y="605847"/>
                  </a:lnTo>
                  <a:lnTo>
                    <a:pt x="326099" y="650116"/>
                  </a:lnTo>
                  <a:lnTo>
                    <a:pt x="329994" y="605847"/>
                  </a:lnTo>
                  <a:lnTo>
                    <a:pt x="341201" y="562281"/>
                  </a:lnTo>
                  <a:lnTo>
                    <a:pt x="358998" y="520160"/>
                  </a:lnTo>
                  <a:lnTo>
                    <a:pt x="382665" y="480223"/>
                  </a:lnTo>
                  <a:lnTo>
                    <a:pt x="411482" y="443209"/>
                  </a:lnTo>
                  <a:lnTo>
                    <a:pt x="444729" y="409860"/>
                  </a:lnTo>
                  <a:lnTo>
                    <a:pt x="481685" y="380916"/>
                  </a:lnTo>
                  <a:lnTo>
                    <a:pt x="521631" y="357115"/>
                  </a:lnTo>
                  <a:lnTo>
                    <a:pt x="563844" y="339198"/>
                  </a:lnTo>
                  <a:lnTo>
                    <a:pt x="607606" y="327905"/>
                  </a:lnTo>
                  <a:lnTo>
                    <a:pt x="652197" y="323977"/>
                  </a:lnTo>
                  <a:lnTo>
                    <a:pt x="607606" y="320082"/>
                  </a:lnTo>
                  <a:lnTo>
                    <a:pt x="563844" y="308885"/>
                  </a:lnTo>
                  <a:lnTo>
                    <a:pt x="521631" y="291116"/>
                  </a:lnTo>
                  <a:lnTo>
                    <a:pt x="481685" y="267506"/>
                  </a:lnTo>
                  <a:lnTo>
                    <a:pt x="444729" y="238783"/>
                  </a:lnTo>
                  <a:lnTo>
                    <a:pt x="411482" y="205680"/>
                  </a:lnTo>
                  <a:lnTo>
                    <a:pt x="382665" y="168925"/>
                  </a:lnTo>
                  <a:lnTo>
                    <a:pt x="358998" y="129250"/>
                  </a:lnTo>
                  <a:lnTo>
                    <a:pt x="341201" y="87383"/>
                  </a:lnTo>
                  <a:lnTo>
                    <a:pt x="329994" y="44056"/>
                  </a:lnTo>
                  <a:lnTo>
                    <a:pt x="326099" y="0"/>
                  </a:lnTo>
                  <a:close/>
                </a:path>
              </a:pathLst>
            </a:custGeom>
            <a:solidFill>
              <a:srgbClr val="36D636"/>
            </a:solidFill>
          </p:spPr>
          <p:txBody>
            <a:bodyPr wrap="square" lIns="0" tIns="0" rIns="0" bIns="0" rtlCol="0"/>
            <a:lstStyle/>
            <a:p>
              <a:endParaRPr/>
            </a:p>
          </p:txBody>
        </p:sp>
        <p:sp>
          <p:nvSpPr>
            <p:cNvPr id="8" name="object 8"/>
            <p:cNvSpPr/>
            <p:nvPr/>
          </p:nvSpPr>
          <p:spPr>
            <a:xfrm>
              <a:off x="1113839" y="8559353"/>
              <a:ext cx="652780" cy="650240"/>
            </a:xfrm>
            <a:custGeom>
              <a:avLst/>
              <a:gdLst/>
              <a:ahLst/>
              <a:cxnLst/>
              <a:rect l="l" t="t" r="r" b="b"/>
              <a:pathLst>
                <a:path w="652780" h="650240">
                  <a:moveTo>
                    <a:pt x="0" y="323983"/>
                  </a:moveTo>
                  <a:lnTo>
                    <a:pt x="44425" y="320088"/>
                  </a:lnTo>
                  <a:lnTo>
                    <a:pt x="88084" y="308891"/>
                  </a:lnTo>
                  <a:lnTo>
                    <a:pt x="130248" y="291121"/>
                  </a:lnTo>
                  <a:lnTo>
                    <a:pt x="170186" y="267510"/>
                  </a:lnTo>
                  <a:lnTo>
                    <a:pt x="207168" y="238786"/>
                  </a:lnTo>
                  <a:lnTo>
                    <a:pt x="240464" y="205682"/>
                  </a:lnTo>
                  <a:lnTo>
                    <a:pt x="269343" y="168926"/>
                  </a:lnTo>
                  <a:lnTo>
                    <a:pt x="293076" y="129249"/>
                  </a:lnTo>
                  <a:lnTo>
                    <a:pt x="310932" y="87383"/>
                  </a:lnTo>
                  <a:lnTo>
                    <a:pt x="322181" y="44056"/>
                  </a:lnTo>
                  <a:lnTo>
                    <a:pt x="326093" y="0"/>
                  </a:lnTo>
                  <a:lnTo>
                    <a:pt x="329989" y="44056"/>
                  </a:lnTo>
                  <a:lnTo>
                    <a:pt x="341196" y="87383"/>
                  </a:lnTo>
                  <a:lnTo>
                    <a:pt x="358995" y="129249"/>
                  </a:lnTo>
                  <a:lnTo>
                    <a:pt x="382664" y="168926"/>
                  </a:lnTo>
                  <a:lnTo>
                    <a:pt x="411483" y="205682"/>
                  </a:lnTo>
                  <a:lnTo>
                    <a:pt x="444731" y="238786"/>
                  </a:lnTo>
                  <a:lnTo>
                    <a:pt x="481688" y="267510"/>
                  </a:lnTo>
                  <a:lnTo>
                    <a:pt x="521634" y="291121"/>
                  </a:lnTo>
                  <a:lnTo>
                    <a:pt x="563848" y="308891"/>
                  </a:lnTo>
                  <a:lnTo>
                    <a:pt x="607609" y="320088"/>
                  </a:lnTo>
                  <a:lnTo>
                    <a:pt x="652198" y="323983"/>
                  </a:lnTo>
                  <a:lnTo>
                    <a:pt x="607609" y="327912"/>
                  </a:lnTo>
                  <a:lnTo>
                    <a:pt x="563848" y="339204"/>
                  </a:lnTo>
                  <a:lnTo>
                    <a:pt x="521634" y="357120"/>
                  </a:lnTo>
                  <a:lnTo>
                    <a:pt x="481688" y="380920"/>
                  </a:lnTo>
                  <a:lnTo>
                    <a:pt x="444731" y="409864"/>
                  </a:lnTo>
                  <a:lnTo>
                    <a:pt x="411483" y="443212"/>
                  </a:lnTo>
                  <a:lnTo>
                    <a:pt x="382664" y="480224"/>
                  </a:lnTo>
                  <a:lnTo>
                    <a:pt x="358995" y="520160"/>
                  </a:lnTo>
                  <a:lnTo>
                    <a:pt x="341196" y="562281"/>
                  </a:lnTo>
                  <a:lnTo>
                    <a:pt x="329989" y="605846"/>
                  </a:lnTo>
                  <a:lnTo>
                    <a:pt x="326093" y="650116"/>
                  </a:lnTo>
                  <a:lnTo>
                    <a:pt x="322181" y="605846"/>
                  </a:lnTo>
                  <a:lnTo>
                    <a:pt x="310932" y="562281"/>
                  </a:lnTo>
                  <a:lnTo>
                    <a:pt x="293076" y="520160"/>
                  </a:lnTo>
                  <a:lnTo>
                    <a:pt x="269343" y="480224"/>
                  </a:lnTo>
                  <a:lnTo>
                    <a:pt x="240464" y="443212"/>
                  </a:lnTo>
                  <a:lnTo>
                    <a:pt x="207168" y="409864"/>
                  </a:lnTo>
                  <a:lnTo>
                    <a:pt x="170186" y="380920"/>
                  </a:lnTo>
                  <a:lnTo>
                    <a:pt x="130248" y="357120"/>
                  </a:lnTo>
                  <a:lnTo>
                    <a:pt x="88084" y="339204"/>
                  </a:lnTo>
                  <a:lnTo>
                    <a:pt x="44425" y="327912"/>
                  </a:lnTo>
                  <a:lnTo>
                    <a:pt x="0" y="323983"/>
                  </a:lnTo>
                  <a:close/>
                </a:path>
              </a:pathLst>
            </a:custGeom>
            <a:ln w="18717">
              <a:solidFill>
                <a:srgbClr val="36D636"/>
              </a:solidFill>
            </a:ln>
          </p:spPr>
          <p:txBody>
            <a:bodyPr wrap="square" lIns="0" tIns="0" rIns="0" bIns="0" rtlCol="0"/>
            <a:lstStyle/>
            <a:p>
              <a:endParaRPr/>
            </a:p>
          </p:txBody>
        </p:sp>
      </p:grpSp>
      <p:sp>
        <p:nvSpPr>
          <p:cNvPr id="19" name="object 19"/>
          <p:cNvSpPr txBox="1">
            <a:spLocks noGrp="1"/>
          </p:cNvSpPr>
          <p:nvPr>
            <p:ph type="title"/>
          </p:nvPr>
        </p:nvSpPr>
        <p:spPr>
          <a:xfrm>
            <a:off x="6917321" y="1507998"/>
            <a:ext cx="4453255" cy="1854835"/>
          </a:xfrm>
          <a:prstGeom prst="rect">
            <a:avLst/>
          </a:prstGeom>
        </p:spPr>
        <p:txBody>
          <a:bodyPr vert="horz" wrap="square" lIns="0" tIns="12700" rIns="0" bIns="0" rtlCol="0">
            <a:spAutoFit/>
          </a:bodyPr>
          <a:lstStyle/>
          <a:p>
            <a:pPr marL="12700">
              <a:lnSpc>
                <a:spcPct val="100000"/>
              </a:lnSpc>
              <a:spcBef>
                <a:spcPts val="100"/>
              </a:spcBef>
            </a:pPr>
            <a:r>
              <a:rPr sz="12000" spc="-1600" dirty="0">
                <a:solidFill>
                  <a:srgbClr val="36D636"/>
                </a:solidFill>
              </a:rPr>
              <a:t>Thanks!</a:t>
            </a:r>
            <a:endParaRPr sz="12000"/>
          </a:p>
        </p:txBody>
      </p:sp>
      <p:sp>
        <p:nvSpPr>
          <p:cNvPr id="20" name="object 20"/>
          <p:cNvSpPr txBox="1"/>
          <p:nvPr/>
        </p:nvSpPr>
        <p:spPr>
          <a:xfrm>
            <a:off x="7369441" y="4914304"/>
            <a:ext cx="4001135" cy="471091"/>
          </a:xfrm>
          <a:prstGeom prst="rect">
            <a:avLst/>
          </a:prstGeom>
        </p:spPr>
        <p:txBody>
          <a:bodyPr vert="horz" wrap="square" lIns="0" tIns="12700" rIns="0" bIns="0" rtlCol="0">
            <a:spAutoFit/>
          </a:bodyPr>
          <a:lstStyle/>
          <a:p>
            <a:pPr algn="ctr">
              <a:lnSpc>
                <a:spcPts val="3765"/>
              </a:lnSpc>
              <a:spcBef>
                <a:spcPts val="100"/>
              </a:spcBef>
            </a:pPr>
            <a:r>
              <a:rPr sz="3150" b="1" spc="-180" dirty="0">
                <a:latin typeface="Trebuchet MS"/>
                <a:cs typeface="Trebuchet MS"/>
              </a:rPr>
              <a:t>ANY</a:t>
            </a:r>
            <a:r>
              <a:rPr sz="3150" b="1" spc="-320" dirty="0">
                <a:latin typeface="Trebuchet MS"/>
                <a:cs typeface="Trebuchet MS"/>
              </a:rPr>
              <a:t> </a:t>
            </a:r>
            <a:r>
              <a:rPr sz="3150" b="1" spc="-25" dirty="0">
                <a:latin typeface="Trebuchet MS"/>
                <a:cs typeface="Trebuchet MS"/>
              </a:rPr>
              <a:t>QUE</a:t>
            </a:r>
            <a:r>
              <a:rPr sz="3150" b="1" spc="-85" dirty="0">
                <a:latin typeface="Trebuchet MS"/>
                <a:cs typeface="Trebuchet MS"/>
              </a:rPr>
              <a:t>S</a:t>
            </a:r>
            <a:r>
              <a:rPr sz="3150" b="1" spc="-10" dirty="0">
                <a:latin typeface="Trebuchet MS"/>
                <a:cs typeface="Trebuchet MS"/>
              </a:rPr>
              <a:t>TIONS?</a:t>
            </a:r>
            <a:endParaRPr sz="3150" dirty="0">
              <a:latin typeface="Trebuchet MS"/>
              <a:cs typeface="Trebuchet MS"/>
            </a:endParaRPr>
          </a:p>
        </p:txBody>
      </p:sp>
      <p:grpSp>
        <p:nvGrpSpPr>
          <p:cNvPr id="21" name="object 21"/>
          <p:cNvGrpSpPr/>
          <p:nvPr/>
        </p:nvGrpSpPr>
        <p:grpSpPr>
          <a:xfrm>
            <a:off x="8403120" y="6500190"/>
            <a:ext cx="474980" cy="474980"/>
            <a:chOff x="8403120" y="6500190"/>
            <a:chExt cx="474980" cy="474980"/>
          </a:xfrm>
        </p:grpSpPr>
        <p:sp>
          <p:nvSpPr>
            <p:cNvPr id="22" name="object 22"/>
            <p:cNvSpPr/>
            <p:nvPr/>
          </p:nvSpPr>
          <p:spPr>
            <a:xfrm>
              <a:off x="8403120" y="6500190"/>
              <a:ext cx="474980" cy="474980"/>
            </a:xfrm>
            <a:custGeom>
              <a:avLst/>
              <a:gdLst/>
              <a:ahLst/>
              <a:cxnLst/>
              <a:rect l="l" t="t" r="r" b="b"/>
              <a:pathLst>
                <a:path w="474979" h="474979">
                  <a:moveTo>
                    <a:pt x="374383" y="0"/>
                  </a:moveTo>
                  <a:lnTo>
                    <a:pt x="100076" y="0"/>
                  </a:lnTo>
                  <a:lnTo>
                    <a:pt x="61046" y="7841"/>
                  </a:lnTo>
                  <a:lnTo>
                    <a:pt x="29244" y="29249"/>
                  </a:lnTo>
                  <a:lnTo>
                    <a:pt x="7839" y="61052"/>
                  </a:lnTo>
                  <a:lnTo>
                    <a:pt x="0" y="100076"/>
                  </a:lnTo>
                  <a:lnTo>
                    <a:pt x="0" y="374396"/>
                  </a:lnTo>
                  <a:lnTo>
                    <a:pt x="7839" y="413419"/>
                  </a:lnTo>
                  <a:lnTo>
                    <a:pt x="29244" y="445222"/>
                  </a:lnTo>
                  <a:lnTo>
                    <a:pt x="61046" y="466630"/>
                  </a:lnTo>
                  <a:lnTo>
                    <a:pt x="100076" y="474472"/>
                  </a:lnTo>
                  <a:lnTo>
                    <a:pt x="374383" y="474472"/>
                  </a:lnTo>
                  <a:lnTo>
                    <a:pt x="413407" y="466630"/>
                  </a:lnTo>
                  <a:lnTo>
                    <a:pt x="437057" y="450710"/>
                  </a:lnTo>
                  <a:lnTo>
                    <a:pt x="100076" y="450710"/>
                  </a:lnTo>
                  <a:lnTo>
                    <a:pt x="70535" y="444658"/>
                  </a:lnTo>
                  <a:lnTo>
                    <a:pt x="46259" y="428212"/>
                  </a:lnTo>
                  <a:lnTo>
                    <a:pt x="29813" y="403936"/>
                  </a:lnTo>
                  <a:lnTo>
                    <a:pt x="23761" y="374396"/>
                  </a:lnTo>
                  <a:lnTo>
                    <a:pt x="23761" y="100076"/>
                  </a:lnTo>
                  <a:lnTo>
                    <a:pt x="29813" y="70535"/>
                  </a:lnTo>
                  <a:lnTo>
                    <a:pt x="46259" y="46259"/>
                  </a:lnTo>
                  <a:lnTo>
                    <a:pt x="70535" y="29813"/>
                  </a:lnTo>
                  <a:lnTo>
                    <a:pt x="100076" y="23761"/>
                  </a:lnTo>
                  <a:lnTo>
                    <a:pt x="437057" y="23761"/>
                  </a:lnTo>
                  <a:lnTo>
                    <a:pt x="413407" y="7841"/>
                  </a:lnTo>
                  <a:lnTo>
                    <a:pt x="374383" y="0"/>
                  </a:lnTo>
                  <a:close/>
                </a:path>
                <a:path w="474979" h="474979">
                  <a:moveTo>
                    <a:pt x="437057" y="23761"/>
                  </a:moveTo>
                  <a:lnTo>
                    <a:pt x="374383" y="23761"/>
                  </a:lnTo>
                  <a:lnTo>
                    <a:pt x="403923" y="29813"/>
                  </a:lnTo>
                  <a:lnTo>
                    <a:pt x="428199" y="46259"/>
                  </a:lnTo>
                  <a:lnTo>
                    <a:pt x="444645" y="70535"/>
                  </a:lnTo>
                  <a:lnTo>
                    <a:pt x="450697" y="100076"/>
                  </a:lnTo>
                  <a:lnTo>
                    <a:pt x="450697" y="374396"/>
                  </a:lnTo>
                  <a:lnTo>
                    <a:pt x="444645" y="403936"/>
                  </a:lnTo>
                  <a:lnTo>
                    <a:pt x="428199" y="428212"/>
                  </a:lnTo>
                  <a:lnTo>
                    <a:pt x="403923" y="444658"/>
                  </a:lnTo>
                  <a:lnTo>
                    <a:pt x="374383" y="450710"/>
                  </a:lnTo>
                  <a:lnTo>
                    <a:pt x="437057" y="450710"/>
                  </a:lnTo>
                  <a:lnTo>
                    <a:pt x="445209" y="445222"/>
                  </a:lnTo>
                  <a:lnTo>
                    <a:pt x="466618" y="413419"/>
                  </a:lnTo>
                  <a:lnTo>
                    <a:pt x="474459" y="374396"/>
                  </a:lnTo>
                  <a:lnTo>
                    <a:pt x="474459" y="100076"/>
                  </a:lnTo>
                  <a:lnTo>
                    <a:pt x="466618" y="61052"/>
                  </a:lnTo>
                  <a:lnTo>
                    <a:pt x="445209" y="29249"/>
                  </a:lnTo>
                  <a:lnTo>
                    <a:pt x="437057" y="23761"/>
                  </a:lnTo>
                  <a:close/>
                </a:path>
              </a:pathLst>
            </a:custGeom>
            <a:solidFill>
              <a:srgbClr val="F3F3F3"/>
            </a:solidFill>
          </p:spPr>
          <p:txBody>
            <a:bodyPr wrap="square" lIns="0" tIns="0" rIns="0" bIns="0" rtlCol="0"/>
            <a:lstStyle/>
            <a:p>
              <a:endParaRPr/>
            </a:p>
          </p:txBody>
        </p:sp>
        <p:pic>
          <p:nvPicPr>
            <p:cNvPr id="23" name="object 23"/>
            <p:cNvPicPr/>
            <p:nvPr/>
          </p:nvPicPr>
          <p:blipFill>
            <a:blip r:embed="rId3" cstate="print"/>
            <a:stretch>
              <a:fillRect/>
            </a:stretch>
          </p:blipFill>
          <p:spPr>
            <a:xfrm>
              <a:off x="8517598" y="6561391"/>
              <a:ext cx="285826" cy="300951"/>
            </a:xfrm>
            <a:prstGeom prst="rect">
              <a:avLst/>
            </a:prstGeom>
          </p:spPr>
        </p:pic>
      </p:grpSp>
      <p:grpSp>
        <p:nvGrpSpPr>
          <p:cNvPr id="24" name="object 24"/>
          <p:cNvGrpSpPr/>
          <p:nvPr/>
        </p:nvGrpSpPr>
        <p:grpSpPr>
          <a:xfrm>
            <a:off x="9412554" y="6518199"/>
            <a:ext cx="121285" cy="410845"/>
            <a:chOff x="9412554" y="6518199"/>
            <a:chExt cx="121285" cy="410845"/>
          </a:xfrm>
        </p:grpSpPr>
        <p:sp>
          <p:nvSpPr>
            <p:cNvPr id="25" name="object 25"/>
            <p:cNvSpPr/>
            <p:nvPr/>
          </p:nvSpPr>
          <p:spPr>
            <a:xfrm>
              <a:off x="9428391" y="6662166"/>
              <a:ext cx="105410" cy="266700"/>
            </a:xfrm>
            <a:custGeom>
              <a:avLst/>
              <a:gdLst/>
              <a:ahLst/>
              <a:cxnLst/>
              <a:rect l="l" t="t" r="r" b="b"/>
              <a:pathLst>
                <a:path w="105409" h="266700">
                  <a:moveTo>
                    <a:pt x="100063" y="0"/>
                  </a:moveTo>
                  <a:lnTo>
                    <a:pt x="6489" y="0"/>
                  </a:lnTo>
                  <a:lnTo>
                    <a:pt x="0" y="5041"/>
                  </a:lnTo>
                  <a:lnTo>
                    <a:pt x="0" y="259867"/>
                  </a:lnTo>
                  <a:lnTo>
                    <a:pt x="5041" y="266344"/>
                  </a:lnTo>
                  <a:lnTo>
                    <a:pt x="99352" y="266344"/>
                  </a:lnTo>
                  <a:lnTo>
                    <a:pt x="105105" y="260591"/>
                  </a:lnTo>
                  <a:lnTo>
                    <a:pt x="105105" y="241147"/>
                  </a:lnTo>
                  <a:lnTo>
                    <a:pt x="25196" y="241147"/>
                  </a:lnTo>
                  <a:lnTo>
                    <a:pt x="25196" y="23761"/>
                  </a:lnTo>
                  <a:lnTo>
                    <a:pt x="105105" y="23761"/>
                  </a:lnTo>
                  <a:lnTo>
                    <a:pt x="105105" y="5041"/>
                  </a:lnTo>
                  <a:lnTo>
                    <a:pt x="100063" y="0"/>
                  </a:lnTo>
                  <a:close/>
                </a:path>
                <a:path w="105409" h="266700">
                  <a:moveTo>
                    <a:pt x="105105" y="23761"/>
                  </a:moveTo>
                  <a:lnTo>
                    <a:pt x="82067" y="23761"/>
                  </a:lnTo>
                  <a:lnTo>
                    <a:pt x="82067" y="241147"/>
                  </a:lnTo>
                  <a:lnTo>
                    <a:pt x="105105" y="241147"/>
                  </a:lnTo>
                  <a:lnTo>
                    <a:pt x="105105" y="23761"/>
                  </a:lnTo>
                  <a:close/>
                </a:path>
              </a:pathLst>
            </a:custGeom>
            <a:solidFill>
              <a:srgbClr val="F3F3F3"/>
            </a:solidFill>
          </p:spPr>
          <p:txBody>
            <a:bodyPr wrap="square" lIns="0" tIns="0" rIns="0" bIns="0" rtlCol="0"/>
            <a:lstStyle/>
            <a:p>
              <a:endParaRPr/>
            </a:p>
          </p:txBody>
        </p:sp>
        <p:pic>
          <p:nvPicPr>
            <p:cNvPr id="26" name="object 26"/>
            <p:cNvPicPr/>
            <p:nvPr/>
          </p:nvPicPr>
          <p:blipFill>
            <a:blip r:embed="rId4" cstate="print"/>
            <a:stretch>
              <a:fillRect/>
            </a:stretch>
          </p:blipFill>
          <p:spPr>
            <a:xfrm>
              <a:off x="9412554" y="6518199"/>
              <a:ext cx="120942" cy="120929"/>
            </a:xfrm>
            <a:prstGeom prst="rect">
              <a:avLst/>
            </a:prstGeom>
          </p:spPr>
        </p:pic>
      </p:grpSp>
      <p:sp>
        <p:nvSpPr>
          <p:cNvPr id="27" name="object 27"/>
          <p:cNvSpPr/>
          <p:nvPr/>
        </p:nvSpPr>
        <p:spPr>
          <a:xfrm>
            <a:off x="9589655" y="6662166"/>
            <a:ext cx="282575" cy="266700"/>
          </a:xfrm>
          <a:custGeom>
            <a:avLst/>
            <a:gdLst/>
            <a:ahLst/>
            <a:cxnLst/>
            <a:rect l="l" t="t" r="r" b="b"/>
            <a:pathLst>
              <a:path w="282575" h="266700">
                <a:moveTo>
                  <a:pt x="156933" y="0"/>
                </a:moveTo>
                <a:lnTo>
                  <a:pt x="138965" y="1078"/>
                </a:lnTo>
                <a:lnTo>
                  <a:pt x="121742" y="4316"/>
                </a:lnTo>
                <a:lnTo>
                  <a:pt x="105195" y="9713"/>
                </a:lnTo>
                <a:lnTo>
                  <a:pt x="89255" y="17272"/>
                </a:lnTo>
                <a:lnTo>
                  <a:pt x="89255" y="5753"/>
                </a:lnTo>
                <a:lnTo>
                  <a:pt x="84213" y="0"/>
                </a:lnTo>
                <a:lnTo>
                  <a:pt x="12954" y="0"/>
                </a:lnTo>
                <a:lnTo>
                  <a:pt x="6477" y="0"/>
                </a:lnTo>
                <a:lnTo>
                  <a:pt x="0" y="5041"/>
                </a:lnTo>
                <a:lnTo>
                  <a:pt x="0" y="259867"/>
                </a:lnTo>
                <a:lnTo>
                  <a:pt x="5753" y="266344"/>
                </a:lnTo>
                <a:lnTo>
                  <a:pt x="99339" y="266344"/>
                </a:lnTo>
                <a:lnTo>
                  <a:pt x="105816" y="260591"/>
                </a:lnTo>
                <a:lnTo>
                  <a:pt x="105816" y="167005"/>
                </a:lnTo>
                <a:lnTo>
                  <a:pt x="107200" y="145492"/>
                </a:lnTo>
                <a:lnTo>
                  <a:pt x="112568" y="125529"/>
                </a:lnTo>
                <a:lnTo>
                  <a:pt x="123738" y="110830"/>
                </a:lnTo>
                <a:lnTo>
                  <a:pt x="142532" y="105105"/>
                </a:lnTo>
                <a:lnTo>
                  <a:pt x="156838" y="108354"/>
                </a:lnTo>
                <a:lnTo>
                  <a:pt x="166825" y="117068"/>
                </a:lnTo>
                <a:lnTo>
                  <a:pt x="173305" y="129697"/>
                </a:lnTo>
                <a:lnTo>
                  <a:pt x="177088" y="144691"/>
                </a:lnTo>
                <a:lnTo>
                  <a:pt x="177800" y="151168"/>
                </a:lnTo>
                <a:lnTo>
                  <a:pt x="182841" y="155486"/>
                </a:lnTo>
                <a:lnTo>
                  <a:pt x="195795" y="155486"/>
                </a:lnTo>
                <a:lnTo>
                  <a:pt x="201561" y="149009"/>
                </a:lnTo>
                <a:lnTo>
                  <a:pt x="199402" y="141808"/>
                </a:lnTo>
                <a:lnTo>
                  <a:pt x="192413" y="115847"/>
                </a:lnTo>
                <a:lnTo>
                  <a:pt x="180230" y="96635"/>
                </a:lnTo>
                <a:lnTo>
                  <a:pt x="163053" y="84713"/>
                </a:lnTo>
                <a:lnTo>
                  <a:pt x="141084" y="80619"/>
                </a:lnTo>
                <a:lnTo>
                  <a:pt x="115541" y="86525"/>
                </a:lnTo>
                <a:lnTo>
                  <a:pt x="96545" y="103566"/>
                </a:lnTo>
                <a:lnTo>
                  <a:pt x="84702" y="130731"/>
                </a:lnTo>
                <a:lnTo>
                  <a:pt x="80619" y="167005"/>
                </a:lnTo>
                <a:lnTo>
                  <a:pt x="80619" y="241147"/>
                </a:lnTo>
                <a:lnTo>
                  <a:pt x="23749" y="241147"/>
                </a:lnTo>
                <a:lnTo>
                  <a:pt x="23749" y="24472"/>
                </a:lnTo>
                <a:lnTo>
                  <a:pt x="64058" y="24472"/>
                </a:lnTo>
                <a:lnTo>
                  <a:pt x="64058" y="43916"/>
                </a:lnTo>
                <a:lnTo>
                  <a:pt x="64782" y="47510"/>
                </a:lnTo>
                <a:lnTo>
                  <a:pt x="68376" y="49669"/>
                </a:lnTo>
                <a:lnTo>
                  <a:pt x="70535" y="51117"/>
                </a:lnTo>
                <a:lnTo>
                  <a:pt x="72707" y="51828"/>
                </a:lnTo>
                <a:lnTo>
                  <a:pt x="77736" y="51828"/>
                </a:lnTo>
                <a:lnTo>
                  <a:pt x="80619" y="51117"/>
                </a:lnTo>
                <a:lnTo>
                  <a:pt x="99213" y="38746"/>
                </a:lnTo>
                <a:lnTo>
                  <a:pt x="117065" y="30861"/>
                </a:lnTo>
                <a:lnTo>
                  <a:pt x="136131" y="26081"/>
                </a:lnTo>
                <a:lnTo>
                  <a:pt x="156210" y="24472"/>
                </a:lnTo>
                <a:lnTo>
                  <a:pt x="200696" y="34584"/>
                </a:lnTo>
                <a:lnTo>
                  <a:pt x="231887" y="61096"/>
                </a:lnTo>
                <a:lnTo>
                  <a:pt x="250255" y="98271"/>
                </a:lnTo>
                <a:lnTo>
                  <a:pt x="256273" y="140373"/>
                </a:lnTo>
                <a:lnTo>
                  <a:pt x="256273" y="241147"/>
                </a:lnTo>
                <a:lnTo>
                  <a:pt x="199402" y="241147"/>
                </a:lnTo>
                <a:lnTo>
                  <a:pt x="199402" y="195084"/>
                </a:lnTo>
                <a:lnTo>
                  <a:pt x="194360" y="190042"/>
                </a:lnTo>
                <a:lnTo>
                  <a:pt x="182118" y="190042"/>
                </a:lnTo>
                <a:lnTo>
                  <a:pt x="177088" y="195084"/>
                </a:lnTo>
                <a:lnTo>
                  <a:pt x="177088" y="259143"/>
                </a:lnTo>
                <a:lnTo>
                  <a:pt x="182118" y="264909"/>
                </a:lnTo>
                <a:lnTo>
                  <a:pt x="276428" y="264909"/>
                </a:lnTo>
                <a:lnTo>
                  <a:pt x="282194" y="259867"/>
                </a:lnTo>
                <a:lnTo>
                  <a:pt x="282194" y="139649"/>
                </a:lnTo>
                <a:lnTo>
                  <a:pt x="276354" y="93338"/>
                </a:lnTo>
                <a:lnTo>
                  <a:pt x="259664" y="54732"/>
                </a:lnTo>
                <a:lnTo>
                  <a:pt x="233367" y="25316"/>
                </a:lnTo>
                <a:lnTo>
                  <a:pt x="198709" y="6576"/>
                </a:lnTo>
                <a:lnTo>
                  <a:pt x="156933" y="0"/>
                </a:lnTo>
                <a:close/>
              </a:path>
            </a:pathLst>
          </a:custGeom>
          <a:solidFill>
            <a:srgbClr val="F3F3F3"/>
          </a:solidFill>
        </p:spPr>
        <p:txBody>
          <a:bodyPr wrap="square" lIns="0" tIns="0" rIns="0" bIns="0" rtlCol="0"/>
          <a:lstStyle/>
          <a:p>
            <a:endParaRPr/>
          </a:p>
        </p:txBody>
      </p:sp>
      <p:grpSp>
        <p:nvGrpSpPr>
          <p:cNvPr id="33" name="object 33"/>
          <p:cNvGrpSpPr/>
          <p:nvPr/>
        </p:nvGrpSpPr>
        <p:grpSpPr>
          <a:xfrm>
            <a:off x="719" y="0"/>
            <a:ext cx="2238375" cy="4457700"/>
            <a:chOff x="719" y="0"/>
            <a:chExt cx="2238375" cy="4457700"/>
          </a:xfrm>
        </p:grpSpPr>
        <p:sp>
          <p:nvSpPr>
            <p:cNvPr id="34" name="object 34"/>
            <p:cNvSpPr/>
            <p:nvPr/>
          </p:nvSpPr>
          <p:spPr>
            <a:xfrm>
              <a:off x="719" y="0"/>
              <a:ext cx="2238375" cy="4457700"/>
            </a:xfrm>
            <a:custGeom>
              <a:avLst/>
              <a:gdLst/>
              <a:ahLst/>
              <a:cxnLst/>
              <a:rect l="l" t="t" r="r" b="b"/>
              <a:pathLst>
                <a:path w="2238375" h="4457700">
                  <a:moveTo>
                    <a:pt x="1136823" y="2243479"/>
                  </a:moveTo>
                  <a:lnTo>
                    <a:pt x="1106587" y="2243479"/>
                  </a:lnTo>
                  <a:lnTo>
                    <a:pt x="1106587" y="2797872"/>
                  </a:lnTo>
                  <a:lnTo>
                    <a:pt x="2212458" y="2797872"/>
                  </a:lnTo>
                  <a:lnTo>
                    <a:pt x="2212458" y="3322027"/>
                  </a:lnTo>
                  <a:lnTo>
                    <a:pt x="1106587" y="3322027"/>
                  </a:lnTo>
                  <a:lnTo>
                    <a:pt x="1106587" y="3905211"/>
                  </a:lnTo>
                  <a:lnTo>
                    <a:pt x="1659766" y="4457699"/>
                  </a:lnTo>
                  <a:lnTo>
                    <a:pt x="2238374" y="4457699"/>
                  </a:lnTo>
                  <a:lnTo>
                    <a:pt x="2238374" y="4429365"/>
                  </a:lnTo>
                  <a:lnTo>
                    <a:pt x="1689765" y="4429365"/>
                  </a:lnTo>
                  <a:lnTo>
                    <a:pt x="1689765" y="4416411"/>
                  </a:lnTo>
                  <a:lnTo>
                    <a:pt x="1660961" y="4416411"/>
                  </a:lnTo>
                  <a:lnTo>
                    <a:pt x="1148342" y="3905211"/>
                  </a:lnTo>
                  <a:lnTo>
                    <a:pt x="2238374" y="3905211"/>
                  </a:lnTo>
                  <a:lnTo>
                    <a:pt x="2238374" y="3874985"/>
                  </a:lnTo>
                  <a:lnTo>
                    <a:pt x="1136823" y="3874985"/>
                  </a:lnTo>
                  <a:lnTo>
                    <a:pt x="1136823" y="3352265"/>
                  </a:lnTo>
                  <a:lnTo>
                    <a:pt x="2238374" y="3352265"/>
                  </a:lnTo>
                  <a:lnTo>
                    <a:pt x="2238374" y="2767634"/>
                  </a:lnTo>
                  <a:lnTo>
                    <a:pt x="1136823" y="2767634"/>
                  </a:lnTo>
                  <a:lnTo>
                    <a:pt x="1136823" y="2243479"/>
                  </a:lnTo>
                  <a:close/>
                </a:path>
                <a:path w="2238375" h="4457700">
                  <a:moveTo>
                    <a:pt x="2238374" y="3905211"/>
                  </a:moveTo>
                  <a:lnTo>
                    <a:pt x="2212458" y="3905211"/>
                  </a:lnTo>
                  <a:lnTo>
                    <a:pt x="2212458" y="4429365"/>
                  </a:lnTo>
                  <a:lnTo>
                    <a:pt x="2238374" y="4429365"/>
                  </a:lnTo>
                  <a:lnTo>
                    <a:pt x="2238374" y="3905211"/>
                  </a:lnTo>
                  <a:close/>
                </a:path>
                <a:path w="2238375" h="4457700">
                  <a:moveTo>
                    <a:pt x="1689765" y="3905211"/>
                  </a:moveTo>
                  <a:lnTo>
                    <a:pt x="1660961" y="3905211"/>
                  </a:lnTo>
                  <a:lnTo>
                    <a:pt x="1660961" y="4416411"/>
                  </a:lnTo>
                  <a:lnTo>
                    <a:pt x="1689765" y="4416411"/>
                  </a:lnTo>
                  <a:lnTo>
                    <a:pt x="1689765" y="3905211"/>
                  </a:lnTo>
                  <a:close/>
                </a:path>
                <a:path w="2238375" h="4457700">
                  <a:moveTo>
                    <a:pt x="1689765" y="3352265"/>
                  </a:moveTo>
                  <a:lnTo>
                    <a:pt x="1660961" y="3352265"/>
                  </a:lnTo>
                  <a:lnTo>
                    <a:pt x="1660961" y="3874985"/>
                  </a:lnTo>
                  <a:lnTo>
                    <a:pt x="1689765" y="3874985"/>
                  </a:lnTo>
                  <a:lnTo>
                    <a:pt x="1689765" y="3352265"/>
                  </a:lnTo>
                  <a:close/>
                </a:path>
                <a:path w="2238375" h="4457700">
                  <a:moveTo>
                    <a:pt x="1689765" y="2797872"/>
                  </a:moveTo>
                  <a:lnTo>
                    <a:pt x="1660961" y="2797872"/>
                  </a:lnTo>
                  <a:lnTo>
                    <a:pt x="1660961" y="3322027"/>
                  </a:lnTo>
                  <a:lnTo>
                    <a:pt x="1689765" y="3322027"/>
                  </a:lnTo>
                  <a:lnTo>
                    <a:pt x="1689765" y="2797872"/>
                  </a:lnTo>
                  <a:close/>
                </a:path>
                <a:path w="2238375" h="4457700">
                  <a:moveTo>
                    <a:pt x="582453" y="1690534"/>
                  </a:moveTo>
                  <a:lnTo>
                    <a:pt x="552212" y="1690534"/>
                  </a:lnTo>
                  <a:lnTo>
                    <a:pt x="552212" y="2243479"/>
                  </a:lnTo>
                  <a:lnTo>
                    <a:pt x="1660961" y="2243479"/>
                  </a:lnTo>
                  <a:lnTo>
                    <a:pt x="1660961" y="2767634"/>
                  </a:lnTo>
                  <a:lnTo>
                    <a:pt x="1689765" y="2767634"/>
                  </a:lnTo>
                  <a:lnTo>
                    <a:pt x="1689765" y="2213240"/>
                  </a:lnTo>
                  <a:lnTo>
                    <a:pt x="582453" y="2213240"/>
                  </a:lnTo>
                  <a:lnTo>
                    <a:pt x="582453" y="1690534"/>
                  </a:lnTo>
                  <a:close/>
                </a:path>
                <a:path w="2238375" h="4457700">
                  <a:moveTo>
                    <a:pt x="1136823" y="584630"/>
                  </a:moveTo>
                  <a:lnTo>
                    <a:pt x="1106587" y="584630"/>
                  </a:lnTo>
                  <a:lnTo>
                    <a:pt x="1106587" y="1107337"/>
                  </a:lnTo>
                  <a:lnTo>
                    <a:pt x="0" y="1107337"/>
                  </a:lnTo>
                  <a:lnTo>
                    <a:pt x="0" y="1690534"/>
                  </a:lnTo>
                  <a:lnTo>
                    <a:pt x="1106587" y="1690534"/>
                  </a:lnTo>
                  <a:lnTo>
                    <a:pt x="1106587" y="2213240"/>
                  </a:lnTo>
                  <a:lnTo>
                    <a:pt x="1136823" y="2213240"/>
                  </a:lnTo>
                  <a:lnTo>
                    <a:pt x="1136823" y="1709254"/>
                  </a:lnTo>
                  <a:lnTo>
                    <a:pt x="1179131" y="1709254"/>
                  </a:lnTo>
                  <a:lnTo>
                    <a:pt x="1136823" y="1667496"/>
                  </a:lnTo>
                  <a:lnTo>
                    <a:pt x="1136823" y="1661730"/>
                  </a:lnTo>
                  <a:lnTo>
                    <a:pt x="29517" y="1661730"/>
                  </a:lnTo>
                  <a:lnTo>
                    <a:pt x="29517" y="1137576"/>
                  </a:lnTo>
                  <a:lnTo>
                    <a:pt x="1136823" y="1137576"/>
                  </a:lnTo>
                  <a:lnTo>
                    <a:pt x="1136823" y="584630"/>
                  </a:lnTo>
                  <a:close/>
                </a:path>
                <a:path w="2238375" h="4457700">
                  <a:moveTo>
                    <a:pt x="1179131" y="1709254"/>
                  </a:moveTo>
                  <a:lnTo>
                    <a:pt x="1136823" y="1709254"/>
                  </a:lnTo>
                  <a:lnTo>
                    <a:pt x="1646559" y="2213240"/>
                  </a:lnTo>
                  <a:lnTo>
                    <a:pt x="1689765" y="2213240"/>
                  </a:lnTo>
                  <a:lnTo>
                    <a:pt x="1179131" y="1709254"/>
                  </a:lnTo>
                  <a:close/>
                </a:path>
                <a:path w="2238375" h="4457700">
                  <a:moveTo>
                    <a:pt x="602610" y="1137576"/>
                  </a:moveTo>
                  <a:lnTo>
                    <a:pt x="552212" y="1137576"/>
                  </a:lnTo>
                  <a:lnTo>
                    <a:pt x="552212" y="1661730"/>
                  </a:lnTo>
                  <a:lnTo>
                    <a:pt x="582453" y="1661730"/>
                  </a:lnTo>
                  <a:lnTo>
                    <a:pt x="582453" y="1160626"/>
                  </a:lnTo>
                  <a:lnTo>
                    <a:pt x="625850" y="1160626"/>
                  </a:lnTo>
                  <a:lnTo>
                    <a:pt x="602610" y="1137576"/>
                  </a:lnTo>
                  <a:close/>
                </a:path>
                <a:path w="2238375" h="4457700">
                  <a:moveTo>
                    <a:pt x="625850" y="1160626"/>
                  </a:moveTo>
                  <a:lnTo>
                    <a:pt x="582453" y="1160626"/>
                  </a:lnTo>
                  <a:lnTo>
                    <a:pt x="1087868" y="1661730"/>
                  </a:lnTo>
                  <a:lnTo>
                    <a:pt x="1131064" y="1661730"/>
                  </a:lnTo>
                  <a:lnTo>
                    <a:pt x="625850" y="1160626"/>
                  </a:lnTo>
                  <a:close/>
                </a:path>
                <a:path w="2238375" h="4457700">
                  <a:moveTo>
                    <a:pt x="582453" y="0"/>
                  </a:moveTo>
                  <a:lnTo>
                    <a:pt x="0" y="0"/>
                  </a:lnTo>
                  <a:lnTo>
                    <a:pt x="0" y="584630"/>
                  </a:lnTo>
                  <a:lnTo>
                    <a:pt x="527734" y="1107337"/>
                  </a:lnTo>
                  <a:lnTo>
                    <a:pt x="582453" y="1107337"/>
                  </a:lnTo>
                  <a:lnTo>
                    <a:pt x="582453" y="1088617"/>
                  </a:lnTo>
                  <a:lnTo>
                    <a:pt x="552212" y="1088617"/>
                  </a:lnTo>
                  <a:lnTo>
                    <a:pt x="42480" y="584630"/>
                  </a:lnTo>
                  <a:lnTo>
                    <a:pt x="1136823" y="584630"/>
                  </a:lnTo>
                  <a:lnTo>
                    <a:pt x="1136823" y="554392"/>
                  </a:lnTo>
                  <a:lnTo>
                    <a:pt x="29517" y="554392"/>
                  </a:lnTo>
                  <a:lnTo>
                    <a:pt x="29517" y="30237"/>
                  </a:lnTo>
                  <a:lnTo>
                    <a:pt x="582453" y="30237"/>
                  </a:lnTo>
                  <a:lnTo>
                    <a:pt x="582453" y="0"/>
                  </a:lnTo>
                  <a:close/>
                </a:path>
                <a:path w="2238375" h="4457700">
                  <a:moveTo>
                    <a:pt x="582453" y="584630"/>
                  </a:moveTo>
                  <a:lnTo>
                    <a:pt x="552212" y="584630"/>
                  </a:lnTo>
                  <a:lnTo>
                    <a:pt x="552212" y="1088617"/>
                  </a:lnTo>
                  <a:lnTo>
                    <a:pt x="582453" y="1088617"/>
                  </a:lnTo>
                  <a:lnTo>
                    <a:pt x="582453" y="584630"/>
                  </a:lnTo>
                  <a:close/>
                </a:path>
                <a:path w="2238375" h="4457700">
                  <a:moveTo>
                    <a:pt x="582453" y="30237"/>
                  </a:moveTo>
                  <a:lnTo>
                    <a:pt x="552212" y="30237"/>
                  </a:lnTo>
                  <a:lnTo>
                    <a:pt x="552212" y="554392"/>
                  </a:lnTo>
                  <a:lnTo>
                    <a:pt x="582453" y="554392"/>
                  </a:lnTo>
                  <a:lnTo>
                    <a:pt x="582453" y="30237"/>
                  </a:lnTo>
                  <a:close/>
                </a:path>
              </a:pathLst>
            </a:custGeom>
            <a:solidFill>
              <a:srgbClr val="36D636"/>
            </a:solidFill>
          </p:spPr>
          <p:txBody>
            <a:bodyPr wrap="square" lIns="0" tIns="0" rIns="0" bIns="0" rtlCol="0"/>
            <a:lstStyle/>
            <a:p>
              <a:endParaRPr/>
            </a:p>
          </p:txBody>
        </p:sp>
        <p:sp>
          <p:nvSpPr>
            <p:cNvPr id="35" name="object 35"/>
            <p:cNvSpPr/>
            <p:nvPr/>
          </p:nvSpPr>
          <p:spPr>
            <a:xfrm>
              <a:off x="1782635" y="3449472"/>
              <a:ext cx="304165" cy="304165"/>
            </a:xfrm>
            <a:custGeom>
              <a:avLst/>
              <a:gdLst/>
              <a:ahLst/>
              <a:cxnLst/>
              <a:rect l="l" t="t" r="r" b="b"/>
              <a:pathLst>
                <a:path w="304164" h="304164">
                  <a:moveTo>
                    <a:pt x="151917" y="0"/>
                  </a:moveTo>
                  <a:lnTo>
                    <a:pt x="143992" y="0"/>
                  </a:lnTo>
                  <a:lnTo>
                    <a:pt x="136067" y="711"/>
                  </a:lnTo>
                  <a:lnTo>
                    <a:pt x="97193" y="10071"/>
                  </a:lnTo>
                  <a:lnTo>
                    <a:pt x="62636" y="28790"/>
                  </a:lnTo>
                  <a:lnTo>
                    <a:pt x="33832" y="56146"/>
                  </a:lnTo>
                  <a:lnTo>
                    <a:pt x="12954" y="89992"/>
                  </a:lnTo>
                  <a:lnTo>
                    <a:pt x="711" y="136067"/>
                  </a:lnTo>
                  <a:lnTo>
                    <a:pt x="0" y="143992"/>
                  </a:lnTo>
                  <a:lnTo>
                    <a:pt x="0" y="159829"/>
                  </a:lnTo>
                  <a:lnTo>
                    <a:pt x="7200" y="198704"/>
                  </a:lnTo>
                  <a:lnTo>
                    <a:pt x="24472" y="234708"/>
                  </a:lnTo>
                  <a:lnTo>
                    <a:pt x="50393" y="264947"/>
                  </a:lnTo>
                  <a:lnTo>
                    <a:pt x="89992" y="290868"/>
                  </a:lnTo>
                  <a:lnTo>
                    <a:pt x="136067" y="303110"/>
                  </a:lnTo>
                  <a:lnTo>
                    <a:pt x="143992" y="303822"/>
                  </a:lnTo>
                  <a:lnTo>
                    <a:pt x="151917" y="303822"/>
                  </a:lnTo>
                  <a:lnTo>
                    <a:pt x="159829" y="303822"/>
                  </a:lnTo>
                  <a:lnTo>
                    <a:pt x="167754" y="303110"/>
                  </a:lnTo>
                  <a:lnTo>
                    <a:pt x="183591" y="300228"/>
                  </a:lnTo>
                  <a:lnTo>
                    <a:pt x="190792" y="298792"/>
                  </a:lnTo>
                  <a:lnTo>
                    <a:pt x="198704" y="295910"/>
                  </a:lnTo>
                  <a:lnTo>
                    <a:pt x="205905" y="293751"/>
                  </a:lnTo>
                  <a:lnTo>
                    <a:pt x="213106" y="290144"/>
                  </a:lnTo>
                  <a:lnTo>
                    <a:pt x="220306" y="287261"/>
                  </a:lnTo>
                  <a:lnTo>
                    <a:pt x="227507" y="282956"/>
                  </a:lnTo>
                  <a:lnTo>
                    <a:pt x="233984" y="279349"/>
                  </a:lnTo>
                  <a:lnTo>
                    <a:pt x="241185" y="274307"/>
                  </a:lnTo>
                  <a:lnTo>
                    <a:pt x="246938" y="269989"/>
                  </a:lnTo>
                  <a:lnTo>
                    <a:pt x="253428" y="264223"/>
                  </a:lnTo>
                  <a:lnTo>
                    <a:pt x="259181" y="259194"/>
                  </a:lnTo>
                  <a:lnTo>
                    <a:pt x="264223" y="253428"/>
                  </a:lnTo>
                  <a:lnTo>
                    <a:pt x="269265" y="246951"/>
                  </a:lnTo>
                  <a:lnTo>
                    <a:pt x="274307" y="241185"/>
                  </a:lnTo>
                  <a:lnTo>
                    <a:pt x="293027" y="205905"/>
                  </a:lnTo>
                  <a:lnTo>
                    <a:pt x="295897" y="198704"/>
                  </a:lnTo>
                  <a:lnTo>
                    <a:pt x="298056" y="190792"/>
                  </a:lnTo>
                  <a:lnTo>
                    <a:pt x="299504" y="183591"/>
                  </a:lnTo>
                  <a:lnTo>
                    <a:pt x="302387" y="167754"/>
                  </a:lnTo>
                  <a:lnTo>
                    <a:pt x="303098" y="159829"/>
                  </a:lnTo>
                  <a:lnTo>
                    <a:pt x="303098" y="151917"/>
                  </a:lnTo>
                  <a:lnTo>
                    <a:pt x="303822" y="151917"/>
                  </a:lnTo>
                  <a:lnTo>
                    <a:pt x="303822" y="143992"/>
                  </a:lnTo>
                  <a:lnTo>
                    <a:pt x="303098" y="136067"/>
                  </a:lnTo>
                  <a:lnTo>
                    <a:pt x="300228" y="120230"/>
                  </a:lnTo>
                  <a:lnTo>
                    <a:pt x="298780" y="113030"/>
                  </a:lnTo>
                  <a:lnTo>
                    <a:pt x="295897" y="105117"/>
                  </a:lnTo>
                  <a:lnTo>
                    <a:pt x="293751" y="97917"/>
                  </a:lnTo>
                  <a:lnTo>
                    <a:pt x="290144" y="90716"/>
                  </a:lnTo>
                  <a:lnTo>
                    <a:pt x="287261" y="83515"/>
                  </a:lnTo>
                  <a:lnTo>
                    <a:pt x="282943" y="76314"/>
                  </a:lnTo>
                  <a:lnTo>
                    <a:pt x="279349" y="69837"/>
                  </a:lnTo>
                  <a:lnTo>
                    <a:pt x="274307" y="62636"/>
                  </a:lnTo>
                  <a:lnTo>
                    <a:pt x="269989" y="56870"/>
                  </a:lnTo>
                  <a:lnTo>
                    <a:pt x="264223" y="50393"/>
                  </a:lnTo>
                  <a:lnTo>
                    <a:pt x="259181" y="44627"/>
                  </a:lnTo>
                  <a:lnTo>
                    <a:pt x="253428" y="39598"/>
                  </a:lnTo>
                  <a:lnTo>
                    <a:pt x="246938" y="34556"/>
                  </a:lnTo>
                  <a:lnTo>
                    <a:pt x="241185" y="29514"/>
                  </a:lnTo>
                  <a:lnTo>
                    <a:pt x="205905" y="10795"/>
                  </a:lnTo>
                  <a:lnTo>
                    <a:pt x="198704" y="7912"/>
                  </a:lnTo>
                  <a:lnTo>
                    <a:pt x="190792" y="5753"/>
                  </a:lnTo>
                  <a:lnTo>
                    <a:pt x="183591" y="4318"/>
                  </a:lnTo>
                  <a:lnTo>
                    <a:pt x="167754" y="1435"/>
                  </a:lnTo>
                  <a:lnTo>
                    <a:pt x="159829" y="711"/>
                  </a:lnTo>
                  <a:lnTo>
                    <a:pt x="151917" y="711"/>
                  </a:lnTo>
                  <a:lnTo>
                    <a:pt x="151917" y="0"/>
                  </a:lnTo>
                  <a:close/>
                </a:path>
              </a:pathLst>
            </a:custGeom>
            <a:solidFill>
              <a:srgbClr val="959595"/>
            </a:solidFill>
          </p:spPr>
          <p:txBody>
            <a:bodyPr wrap="square" lIns="0" tIns="0" rIns="0" bIns="0" rtlCol="0"/>
            <a:lstStyle/>
            <a:p>
              <a:endParaRPr/>
            </a:p>
          </p:txBody>
        </p:sp>
        <p:sp>
          <p:nvSpPr>
            <p:cNvPr id="36" name="object 36"/>
            <p:cNvSpPr/>
            <p:nvPr/>
          </p:nvSpPr>
          <p:spPr>
            <a:xfrm>
              <a:off x="1782630" y="3449437"/>
              <a:ext cx="304165" cy="304165"/>
            </a:xfrm>
            <a:custGeom>
              <a:avLst/>
              <a:gdLst/>
              <a:ahLst/>
              <a:cxnLst/>
              <a:rect l="l" t="t" r="r" b="b"/>
              <a:pathLst>
                <a:path w="304164" h="304164">
                  <a:moveTo>
                    <a:pt x="151914" y="303840"/>
                  </a:moveTo>
                  <a:lnTo>
                    <a:pt x="143990" y="303840"/>
                  </a:lnTo>
                  <a:lnTo>
                    <a:pt x="136078" y="303116"/>
                  </a:lnTo>
                  <a:lnTo>
                    <a:pt x="97191" y="293769"/>
                  </a:lnTo>
                  <a:lnTo>
                    <a:pt x="82802" y="287279"/>
                  </a:lnTo>
                  <a:lnTo>
                    <a:pt x="75601" y="283685"/>
                  </a:lnTo>
                  <a:lnTo>
                    <a:pt x="44639" y="259199"/>
                  </a:lnTo>
                  <a:lnTo>
                    <a:pt x="38886" y="253446"/>
                  </a:lnTo>
                  <a:lnTo>
                    <a:pt x="16560" y="221035"/>
                  </a:lnTo>
                  <a:lnTo>
                    <a:pt x="3606" y="183594"/>
                  </a:lnTo>
                  <a:lnTo>
                    <a:pt x="2158" y="175682"/>
                  </a:lnTo>
                  <a:lnTo>
                    <a:pt x="723" y="167770"/>
                  </a:lnTo>
                  <a:lnTo>
                    <a:pt x="0" y="159845"/>
                  </a:lnTo>
                  <a:lnTo>
                    <a:pt x="0" y="151920"/>
                  </a:lnTo>
                  <a:lnTo>
                    <a:pt x="0" y="144008"/>
                  </a:lnTo>
                  <a:lnTo>
                    <a:pt x="723" y="136083"/>
                  </a:lnTo>
                  <a:lnTo>
                    <a:pt x="2158" y="128158"/>
                  </a:lnTo>
                  <a:lnTo>
                    <a:pt x="3606" y="120246"/>
                  </a:lnTo>
                  <a:lnTo>
                    <a:pt x="5041" y="112321"/>
                  </a:lnTo>
                  <a:lnTo>
                    <a:pt x="7200" y="105120"/>
                  </a:lnTo>
                  <a:lnTo>
                    <a:pt x="10083" y="97207"/>
                  </a:lnTo>
                  <a:lnTo>
                    <a:pt x="12953" y="90006"/>
                  </a:lnTo>
                  <a:lnTo>
                    <a:pt x="16560" y="82805"/>
                  </a:lnTo>
                  <a:lnTo>
                    <a:pt x="20167" y="75604"/>
                  </a:lnTo>
                  <a:lnTo>
                    <a:pt x="24485" y="69127"/>
                  </a:lnTo>
                  <a:lnTo>
                    <a:pt x="28803" y="62637"/>
                  </a:lnTo>
                  <a:lnTo>
                    <a:pt x="33844" y="56160"/>
                  </a:lnTo>
                  <a:lnTo>
                    <a:pt x="62635" y="28804"/>
                  </a:lnTo>
                  <a:lnTo>
                    <a:pt x="97191" y="10084"/>
                  </a:lnTo>
                  <a:lnTo>
                    <a:pt x="120241" y="3606"/>
                  </a:lnTo>
                  <a:lnTo>
                    <a:pt x="128153" y="2159"/>
                  </a:lnTo>
                  <a:lnTo>
                    <a:pt x="136078" y="723"/>
                  </a:lnTo>
                  <a:lnTo>
                    <a:pt x="143990" y="0"/>
                  </a:lnTo>
                  <a:lnTo>
                    <a:pt x="151914" y="0"/>
                  </a:lnTo>
                  <a:lnTo>
                    <a:pt x="151914" y="723"/>
                  </a:lnTo>
                  <a:lnTo>
                    <a:pt x="159839" y="723"/>
                  </a:lnTo>
                  <a:lnTo>
                    <a:pt x="198713" y="7924"/>
                  </a:lnTo>
                  <a:lnTo>
                    <a:pt x="205914" y="10807"/>
                  </a:lnTo>
                  <a:lnTo>
                    <a:pt x="213838" y="13678"/>
                  </a:lnTo>
                  <a:lnTo>
                    <a:pt x="246947" y="34557"/>
                  </a:lnTo>
                  <a:lnTo>
                    <a:pt x="253436" y="39599"/>
                  </a:lnTo>
                  <a:lnTo>
                    <a:pt x="259189" y="44641"/>
                  </a:lnTo>
                  <a:lnTo>
                    <a:pt x="264231" y="50407"/>
                  </a:lnTo>
                  <a:lnTo>
                    <a:pt x="269984" y="56884"/>
                  </a:lnTo>
                  <a:lnTo>
                    <a:pt x="274302" y="62637"/>
                  </a:lnTo>
                  <a:lnTo>
                    <a:pt x="279344" y="69851"/>
                  </a:lnTo>
                  <a:lnTo>
                    <a:pt x="282951" y="76328"/>
                  </a:lnTo>
                  <a:lnTo>
                    <a:pt x="287269" y="83516"/>
                  </a:lnTo>
                  <a:lnTo>
                    <a:pt x="290151" y="90717"/>
                  </a:lnTo>
                  <a:lnTo>
                    <a:pt x="293746" y="97918"/>
                  </a:lnTo>
                  <a:lnTo>
                    <a:pt x="295904" y="105120"/>
                  </a:lnTo>
                  <a:lnTo>
                    <a:pt x="303829" y="144008"/>
                  </a:lnTo>
                  <a:lnTo>
                    <a:pt x="303829" y="151920"/>
                  </a:lnTo>
                  <a:lnTo>
                    <a:pt x="303105" y="151920"/>
                  </a:lnTo>
                  <a:lnTo>
                    <a:pt x="303105" y="159845"/>
                  </a:lnTo>
                  <a:lnTo>
                    <a:pt x="295904" y="198720"/>
                  </a:lnTo>
                  <a:lnTo>
                    <a:pt x="293034" y="205921"/>
                  </a:lnTo>
                  <a:lnTo>
                    <a:pt x="290151" y="213846"/>
                  </a:lnTo>
                  <a:lnTo>
                    <a:pt x="269260" y="246956"/>
                  </a:lnTo>
                  <a:lnTo>
                    <a:pt x="264231" y="253446"/>
                  </a:lnTo>
                  <a:lnTo>
                    <a:pt x="259189" y="259199"/>
                  </a:lnTo>
                  <a:lnTo>
                    <a:pt x="253436" y="264241"/>
                  </a:lnTo>
                  <a:lnTo>
                    <a:pt x="246947" y="269994"/>
                  </a:lnTo>
                  <a:lnTo>
                    <a:pt x="241181" y="274325"/>
                  </a:lnTo>
                  <a:lnTo>
                    <a:pt x="233993" y="279367"/>
                  </a:lnTo>
                  <a:lnTo>
                    <a:pt x="227516" y="282961"/>
                  </a:lnTo>
                  <a:lnTo>
                    <a:pt x="220315" y="287279"/>
                  </a:lnTo>
                  <a:lnTo>
                    <a:pt x="213115" y="290162"/>
                  </a:lnTo>
                  <a:lnTo>
                    <a:pt x="205914" y="293769"/>
                  </a:lnTo>
                  <a:lnTo>
                    <a:pt x="198713" y="295915"/>
                  </a:lnTo>
                  <a:lnTo>
                    <a:pt x="159839" y="303840"/>
                  </a:lnTo>
                  <a:lnTo>
                    <a:pt x="151914" y="30384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10170007" y="0"/>
            <a:ext cx="2238375" cy="3770887"/>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pic>
        <p:nvPicPr>
          <p:cNvPr id="2" name="object 2"/>
          <p:cNvPicPr/>
          <p:nvPr/>
        </p:nvPicPr>
        <p:blipFill>
          <a:blip r:embed="rId2" cstate="print"/>
          <a:stretch>
            <a:fillRect/>
          </a:stretch>
        </p:blipFill>
        <p:spPr>
          <a:xfrm>
            <a:off x="12412802" y="0"/>
            <a:ext cx="5875134" cy="10286997"/>
          </a:xfrm>
          <a:prstGeom prst="rect">
            <a:avLst/>
          </a:prstGeom>
        </p:spPr>
      </p:pic>
      <p:grpSp>
        <p:nvGrpSpPr>
          <p:cNvPr id="3" name="object 3"/>
          <p:cNvGrpSpPr/>
          <p:nvPr/>
        </p:nvGrpSpPr>
        <p:grpSpPr>
          <a:xfrm>
            <a:off x="7650901" y="609200"/>
            <a:ext cx="1019175" cy="1016635"/>
            <a:chOff x="7650901" y="609200"/>
            <a:chExt cx="1019175" cy="1016635"/>
          </a:xfrm>
        </p:grpSpPr>
        <p:sp>
          <p:nvSpPr>
            <p:cNvPr id="4" name="object 4"/>
            <p:cNvSpPr/>
            <p:nvPr/>
          </p:nvSpPr>
          <p:spPr>
            <a:xfrm>
              <a:off x="7660221" y="618553"/>
              <a:ext cx="1000125" cy="998219"/>
            </a:xfrm>
            <a:custGeom>
              <a:avLst/>
              <a:gdLst/>
              <a:ahLst/>
              <a:cxnLst/>
              <a:rect l="l" t="t" r="r" b="b"/>
              <a:pathLst>
                <a:path w="1000125" h="998219">
                  <a:moveTo>
                    <a:pt x="499643" y="0"/>
                  </a:moveTo>
                  <a:lnTo>
                    <a:pt x="497115" y="43787"/>
                  </a:lnTo>
                  <a:lnTo>
                    <a:pt x="489730" y="87284"/>
                  </a:lnTo>
                  <a:lnTo>
                    <a:pt x="477787" y="130185"/>
                  </a:lnTo>
                  <a:lnTo>
                    <a:pt x="461588" y="172186"/>
                  </a:lnTo>
                  <a:lnTo>
                    <a:pt x="441432" y="212982"/>
                  </a:lnTo>
                  <a:lnTo>
                    <a:pt x="417617" y="252267"/>
                  </a:lnTo>
                  <a:lnTo>
                    <a:pt x="390445" y="289737"/>
                  </a:lnTo>
                  <a:lnTo>
                    <a:pt x="360215" y="325085"/>
                  </a:lnTo>
                  <a:lnTo>
                    <a:pt x="327227" y="358008"/>
                  </a:lnTo>
                  <a:lnTo>
                    <a:pt x="291780" y="388201"/>
                  </a:lnTo>
                  <a:lnTo>
                    <a:pt x="254175" y="415357"/>
                  </a:lnTo>
                  <a:lnTo>
                    <a:pt x="214711" y="439173"/>
                  </a:lnTo>
                  <a:lnTo>
                    <a:pt x="173688" y="459342"/>
                  </a:lnTo>
                  <a:lnTo>
                    <a:pt x="131405" y="475560"/>
                  </a:lnTo>
                  <a:lnTo>
                    <a:pt x="88163" y="487523"/>
                  </a:lnTo>
                  <a:lnTo>
                    <a:pt x="44261" y="494924"/>
                  </a:lnTo>
                  <a:lnTo>
                    <a:pt x="0" y="497459"/>
                  </a:lnTo>
                  <a:lnTo>
                    <a:pt x="44261" y="500015"/>
                  </a:lnTo>
                  <a:lnTo>
                    <a:pt x="88163" y="507478"/>
                  </a:lnTo>
                  <a:lnTo>
                    <a:pt x="131405" y="519539"/>
                  </a:lnTo>
                  <a:lnTo>
                    <a:pt x="173688" y="535887"/>
                  </a:lnTo>
                  <a:lnTo>
                    <a:pt x="214711" y="556213"/>
                  </a:lnTo>
                  <a:lnTo>
                    <a:pt x="254175" y="580208"/>
                  </a:lnTo>
                  <a:lnTo>
                    <a:pt x="291780" y="607563"/>
                  </a:lnTo>
                  <a:lnTo>
                    <a:pt x="327227" y="637967"/>
                  </a:lnTo>
                  <a:lnTo>
                    <a:pt x="360215" y="671112"/>
                  </a:lnTo>
                  <a:lnTo>
                    <a:pt x="390445" y="706687"/>
                  </a:lnTo>
                  <a:lnTo>
                    <a:pt x="417617" y="744385"/>
                  </a:lnTo>
                  <a:lnTo>
                    <a:pt x="441432" y="783894"/>
                  </a:lnTo>
                  <a:lnTo>
                    <a:pt x="461588" y="824905"/>
                  </a:lnTo>
                  <a:lnTo>
                    <a:pt x="477787" y="867110"/>
                  </a:lnTo>
                  <a:lnTo>
                    <a:pt x="489730" y="910198"/>
                  </a:lnTo>
                  <a:lnTo>
                    <a:pt x="497115" y="953861"/>
                  </a:lnTo>
                  <a:lnTo>
                    <a:pt x="499643" y="997788"/>
                  </a:lnTo>
                  <a:lnTo>
                    <a:pt x="502171" y="953861"/>
                  </a:lnTo>
                  <a:lnTo>
                    <a:pt x="509558" y="910198"/>
                  </a:lnTo>
                  <a:lnTo>
                    <a:pt x="521503" y="867110"/>
                  </a:lnTo>
                  <a:lnTo>
                    <a:pt x="537709" y="824905"/>
                  </a:lnTo>
                  <a:lnTo>
                    <a:pt x="557875" y="783894"/>
                  </a:lnTo>
                  <a:lnTo>
                    <a:pt x="581703" y="744385"/>
                  </a:lnTo>
                  <a:lnTo>
                    <a:pt x="608895" y="706687"/>
                  </a:lnTo>
                  <a:lnTo>
                    <a:pt x="639150" y="671112"/>
                  </a:lnTo>
                  <a:lnTo>
                    <a:pt x="672171" y="637967"/>
                  </a:lnTo>
                  <a:lnTo>
                    <a:pt x="707658" y="607563"/>
                  </a:lnTo>
                  <a:lnTo>
                    <a:pt x="745313" y="580208"/>
                  </a:lnTo>
                  <a:lnTo>
                    <a:pt x="784835" y="556213"/>
                  </a:lnTo>
                  <a:lnTo>
                    <a:pt x="825927" y="535887"/>
                  </a:lnTo>
                  <a:lnTo>
                    <a:pt x="868290" y="519539"/>
                  </a:lnTo>
                  <a:lnTo>
                    <a:pt x="911624" y="507478"/>
                  </a:lnTo>
                  <a:lnTo>
                    <a:pt x="955630" y="500015"/>
                  </a:lnTo>
                  <a:lnTo>
                    <a:pt x="1000010" y="497459"/>
                  </a:lnTo>
                  <a:lnTo>
                    <a:pt x="955630" y="494924"/>
                  </a:lnTo>
                  <a:lnTo>
                    <a:pt x="911624" y="487523"/>
                  </a:lnTo>
                  <a:lnTo>
                    <a:pt x="868290" y="475560"/>
                  </a:lnTo>
                  <a:lnTo>
                    <a:pt x="825927" y="459342"/>
                  </a:lnTo>
                  <a:lnTo>
                    <a:pt x="784835" y="439173"/>
                  </a:lnTo>
                  <a:lnTo>
                    <a:pt x="745313" y="415357"/>
                  </a:lnTo>
                  <a:lnTo>
                    <a:pt x="707658" y="388201"/>
                  </a:lnTo>
                  <a:lnTo>
                    <a:pt x="672171" y="358008"/>
                  </a:lnTo>
                  <a:lnTo>
                    <a:pt x="639150" y="325085"/>
                  </a:lnTo>
                  <a:lnTo>
                    <a:pt x="608895" y="289737"/>
                  </a:lnTo>
                  <a:lnTo>
                    <a:pt x="581703" y="252267"/>
                  </a:lnTo>
                  <a:lnTo>
                    <a:pt x="557875" y="212982"/>
                  </a:lnTo>
                  <a:lnTo>
                    <a:pt x="537709" y="172186"/>
                  </a:lnTo>
                  <a:lnTo>
                    <a:pt x="521503" y="130185"/>
                  </a:lnTo>
                  <a:lnTo>
                    <a:pt x="509558" y="87284"/>
                  </a:lnTo>
                  <a:lnTo>
                    <a:pt x="502171" y="43787"/>
                  </a:lnTo>
                  <a:lnTo>
                    <a:pt x="499643" y="0"/>
                  </a:lnTo>
                  <a:close/>
                </a:path>
              </a:pathLst>
            </a:custGeom>
            <a:solidFill>
              <a:srgbClr val="959595"/>
            </a:solidFill>
          </p:spPr>
          <p:txBody>
            <a:bodyPr wrap="square" lIns="0" tIns="0" rIns="0" bIns="0" rtlCol="0"/>
            <a:lstStyle/>
            <a:p>
              <a:endParaRPr/>
            </a:p>
          </p:txBody>
        </p:sp>
        <p:sp>
          <p:nvSpPr>
            <p:cNvPr id="5" name="object 5"/>
            <p:cNvSpPr/>
            <p:nvPr/>
          </p:nvSpPr>
          <p:spPr>
            <a:xfrm>
              <a:off x="7660261" y="618559"/>
              <a:ext cx="1000125" cy="998219"/>
            </a:xfrm>
            <a:custGeom>
              <a:avLst/>
              <a:gdLst/>
              <a:ahLst/>
              <a:cxnLst/>
              <a:rect l="l" t="t" r="r" b="b"/>
              <a:pathLst>
                <a:path w="1000125" h="998219">
                  <a:moveTo>
                    <a:pt x="0" y="497453"/>
                  </a:moveTo>
                  <a:lnTo>
                    <a:pt x="44259" y="494918"/>
                  </a:lnTo>
                  <a:lnTo>
                    <a:pt x="88158" y="487517"/>
                  </a:lnTo>
                  <a:lnTo>
                    <a:pt x="131399" y="475555"/>
                  </a:lnTo>
                  <a:lnTo>
                    <a:pt x="173680" y="459336"/>
                  </a:lnTo>
                  <a:lnTo>
                    <a:pt x="214703" y="439167"/>
                  </a:lnTo>
                  <a:lnTo>
                    <a:pt x="254167" y="415351"/>
                  </a:lnTo>
                  <a:lnTo>
                    <a:pt x="291772" y="388195"/>
                  </a:lnTo>
                  <a:lnTo>
                    <a:pt x="327219" y="358002"/>
                  </a:lnTo>
                  <a:lnTo>
                    <a:pt x="360207" y="325079"/>
                  </a:lnTo>
                  <a:lnTo>
                    <a:pt x="390437" y="289731"/>
                  </a:lnTo>
                  <a:lnTo>
                    <a:pt x="417610" y="252262"/>
                  </a:lnTo>
                  <a:lnTo>
                    <a:pt x="441425" y="212977"/>
                  </a:lnTo>
                  <a:lnTo>
                    <a:pt x="461582" y="172182"/>
                  </a:lnTo>
                  <a:lnTo>
                    <a:pt x="477781" y="130182"/>
                  </a:lnTo>
                  <a:lnTo>
                    <a:pt x="489724" y="87281"/>
                  </a:lnTo>
                  <a:lnTo>
                    <a:pt x="497109" y="43785"/>
                  </a:lnTo>
                  <a:lnTo>
                    <a:pt x="499637" y="0"/>
                  </a:lnTo>
                  <a:lnTo>
                    <a:pt x="502166" y="43785"/>
                  </a:lnTo>
                  <a:lnTo>
                    <a:pt x="509553" y="87281"/>
                  </a:lnTo>
                  <a:lnTo>
                    <a:pt x="521499" y="130182"/>
                  </a:lnTo>
                  <a:lnTo>
                    <a:pt x="537705" y="172182"/>
                  </a:lnTo>
                  <a:lnTo>
                    <a:pt x="557872" y="212977"/>
                  </a:lnTo>
                  <a:lnTo>
                    <a:pt x="581701" y="252262"/>
                  </a:lnTo>
                  <a:lnTo>
                    <a:pt x="608893" y="289731"/>
                  </a:lnTo>
                  <a:lnTo>
                    <a:pt x="639149" y="325079"/>
                  </a:lnTo>
                  <a:lnTo>
                    <a:pt x="672171" y="358002"/>
                  </a:lnTo>
                  <a:lnTo>
                    <a:pt x="707659" y="388195"/>
                  </a:lnTo>
                  <a:lnTo>
                    <a:pt x="745314" y="415351"/>
                  </a:lnTo>
                  <a:lnTo>
                    <a:pt x="784837" y="439167"/>
                  </a:lnTo>
                  <a:lnTo>
                    <a:pt x="825929" y="459336"/>
                  </a:lnTo>
                  <a:lnTo>
                    <a:pt x="868292" y="475555"/>
                  </a:lnTo>
                  <a:lnTo>
                    <a:pt x="911626" y="487517"/>
                  </a:lnTo>
                  <a:lnTo>
                    <a:pt x="955632" y="494918"/>
                  </a:lnTo>
                  <a:lnTo>
                    <a:pt x="1000012" y="497453"/>
                  </a:lnTo>
                  <a:lnTo>
                    <a:pt x="955632" y="500010"/>
                  </a:lnTo>
                  <a:lnTo>
                    <a:pt x="911626" y="507473"/>
                  </a:lnTo>
                  <a:lnTo>
                    <a:pt x="868292" y="519534"/>
                  </a:lnTo>
                  <a:lnTo>
                    <a:pt x="825929" y="535882"/>
                  </a:lnTo>
                  <a:lnTo>
                    <a:pt x="784837" y="556209"/>
                  </a:lnTo>
                  <a:lnTo>
                    <a:pt x="745314" y="580204"/>
                  </a:lnTo>
                  <a:lnTo>
                    <a:pt x="707659" y="607559"/>
                  </a:lnTo>
                  <a:lnTo>
                    <a:pt x="672171" y="637964"/>
                  </a:lnTo>
                  <a:lnTo>
                    <a:pt x="639149" y="671109"/>
                  </a:lnTo>
                  <a:lnTo>
                    <a:pt x="608893" y="706685"/>
                  </a:lnTo>
                  <a:lnTo>
                    <a:pt x="581701" y="744383"/>
                  </a:lnTo>
                  <a:lnTo>
                    <a:pt x="557872" y="783893"/>
                  </a:lnTo>
                  <a:lnTo>
                    <a:pt x="537705" y="824905"/>
                  </a:lnTo>
                  <a:lnTo>
                    <a:pt x="521499" y="867110"/>
                  </a:lnTo>
                  <a:lnTo>
                    <a:pt x="509553" y="910199"/>
                  </a:lnTo>
                  <a:lnTo>
                    <a:pt x="502166" y="953862"/>
                  </a:lnTo>
                  <a:lnTo>
                    <a:pt x="499637" y="997790"/>
                  </a:lnTo>
                  <a:lnTo>
                    <a:pt x="497109" y="953862"/>
                  </a:lnTo>
                  <a:lnTo>
                    <a:pt x="489724" y="910199"/>
                  </a:lnTo>
                  <a:lnTo>
                    <a:pt x="477781" y="867110"/>
                  </a:lnTo>
                  <a:lnTo>
                    <a:pt x="461582" y="824905"/>
                  </a:lnTo>
                  <a:lnTo>
                    <a:pt x="441425" y="783893"/>
                  </a:lnTo>
                  <a:lnTo>
                    <a:pt x="417610" y="744383"/>
                  </a:lnTo>
                  <a:lnTo>
                    <a:pt x="390437" y="706685"/>
                  </a:lnTo>
                  <a:lnTo>
                    <a:pt x="360207" y="671109"/>
                  </a:lnTo>
                  <a:lnTo>
                    <a:pt x="327219" y="637964"/>
                  </a:lnTo>
                  <a:lnTo>
                    <a:pt x="291772" y="607559"/>
                  </a:lnTo>
                  <a:lnTo>
                    <a:pt x="254167" y="580204"/>
                  </a:lnTo>
                  <a:lnTo>
                    <a:pt x="214703" y="556209"/>
                  </a:lnTo>
                  <a:lnTo>
                    <a:pt x="173680" y="535882"/>
                  </a:lnTo>
                  <a:lnTo>
                    <a:pt x="131399" y="519534"/>
                  </a:lnTo>
                  <a:lnTo>
                    <a:pt x="88158" y="507473"/>
                  </a:lnTo>
                  <a:lnTo>
                    <a:pt x="44259" y="500010"/>
                  </a:lnTo>
                  <a:lnTo>
                    <a:pt x="0" y="497453"/>
                  </a:lnTo>
                  <a:close/>
                </a:path>
              </a:pathLst>
            </a:custGeom>
            <a:ln w="18718">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1362963" y="1848739"/>
            <a:ext cx="4358387" cy="874598"/>
          </a:xfrm>
          <a:prstGeom prst="rect">
            <a:avLst/>
          </a:prstGeom>
        </p:spPr>
        <p:txBody>
          <a:bodyPr vert="horz" wrap="square" lIns="0" tIns="12700" rIns="0" bIns="0" rtlCol="0">
            <a:spAutoFit/>
          </a:bodyPr>
          <a:lstStyle/>
          <a:p>
            <a:pPr marL="12700">
              <a:lnSpc>
                <a:spcPct val="100000"/>
              </a:lnSpc>
              <a:spcBef>
                <a:spcPts val="100"/>
              </a:spcBef>
            </a:pPr>
            <a:r>
              <a:rPr sz="5600" dirty="0"/>
              <a:t>Introduction</a:t>
            </a:r>
          </a:p>
        </p:txBody>
      </p:sp>
      <p:sp>
        <p:nvSpPr>
          <p:cNvPr id="14" name="object 14"/>
          <p:cNvSpPr txBox="1"/>
          <p:nvPr/>
        </p:nvSpPr>
        <p:spPr>
          <a:xfrm>
            <a:off x="1225550" y="3770887"/>
            <a:ext cx="11045419" cy="4322337"/>
          </a:xfrm>
          <a:prstGeom prst="rect">
            <a:avLst/>
          </a:prstGeom>
        </p:spPr>
        <p:txBody>
          <a:bodyPr vert="horz" wrap="square" lIns="0" tIns="13335" rIns="0" bIns="0" rtlCol="0">
            <a:spAutoFit/>
          </a:bodyPr>
          <a:lstStyle/>
          <a:p>
            <a:r>
              <a:rPr lang="en-US" sz="2800" dirty="0"/>
              <a:t>In today’s rapidly evolving urban environments, shopping malls are not just retail hubs but also key social spaces that attract large numbers of people daily. Ensuring the safety and security of visitors and staff within these spaces is paramount. A robust real-time safety and security system can significantly enhance the overall experience by providing a secure and protected environment. This project aims to develop an advanced real-time safety and security system for shopping malls that leverages the latest technologies, including artificial intelligence (AI), Internet of Things (IoT), and data analytics, to ensure comprehensive surveillance, immediate response to emergencies, and efficient management of security protocols.</a:t>
            </a:r>
          </a:p>
        </p:txBody>
      </p:sp>
      <p:pic>
        <p:nvPicPr>
          <p:cNvPr id="12" name="Picture 11">
            <a:extLst>
              <a:ext uri="{FF2B5EF4-FFF2-40B4-BE49-F238E27FC236}">
                <a16:creationId xmlns:a16="http://schemas.microsoft.com/office/drawing/2014/main" id="{47A7E1C1-BDFE-5EF7-ED19-837CC2545D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64" y="-3563"/>
            <a:ext cx="2251141" cy="16830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D9433A5-63DD-A304-1B54-30AFB7B1C00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2" name="object 2"/>
          <p:cNvGrpSpPr/>
          <p:nvPr/>
        </p:nvGrpSpPr>
        <p:grpSpPr>
          <a:xfrm>
            <a:off x="17278142" y="0"/>
            <a:ext cx="1029335" cy="1879600"/>
            <a:chOff x="17278142" y="0"/>
            <a:chExt cx="1029335" cy="1879600"/>
          </a:xfrm>
        </p:grpSpPr>
        <p:sp>
          <p:nvSpPr>
            <p:cNvPr id="3" name="object 3"/>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4" name="object 4"/>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5" name="object 5"/>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6" name="object 6"/>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7" name="object 7"/>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grpSp>
      <p:grpSp>
        <p:nvGrpSpPr>
          <p:cNvPr id="8" name="object 8"/>
          <p:cNvGrpSpPr/>
          <p:nvPr/>
        </p:nvGrpSpPr>
        <p:grpSpPr>
          <a:xfrm>
            <a:off x="17591764" y="2317642"/>
            <a:ext cx="459740" cy="459740"/>
            <a:chOff x="17591764" y="2317642"/>
            <a:chExt cx="459740" cy="459740"/>
          </a:xfrm>
        </p:grpSpPr>
        <p:sp>
          <p:nvSpPr>
            <p:cNvPr id="9" name="object 9"/>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401"/>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56"/>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0" name="object 10"/>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98"/>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98"/>
                  </a:lnTo>
                  <a:lnTo>
                    <a:pt x="2793" y="254881"/>
                  </a:lnTo>
                  <a:lnTo>
                    <a:pt x="0" y="231830"/>
                  </a:lnTo>
                  <a:lnTo>
                    <a:pt x="0" y="220311"/>
                  </a:lnTo>
                  <a:close/>
                </a:path>
              </a:pathLst>
            </a:custGeom>
            <a:ln w="18718">
              <a:solidFill>
                <a:srgbClr val="959595"/>
              </a:solidFill>
            </a:ln>
          </p:spPr>
          <p:txBody>
            <a:bodyPr wrap="square" lIns="0" tIns="0" rIns="0" bIns="0" rtlCol="0"/>
            <a:lstStyle/>
            <a:p>
              <a:endParaRPr/>
            </a:p>
          </p:txBody>
        </p:sp>
      </p:grpSp>
      <p:grpSp>
        <p:nvGrpSpPr>
          <p:cNvPr id="11" name="object 11"/>
          <p:cNvGrpSpPr/>
          <p:nvPr/>
        </p:nvGrpSpPr>
        <p:grpSpPr>
          <a:xfrm>
            <a:off x="-9359" y="9760438"/>
            <a:ext cx="595630" cy="535940"/>
            <a:chOff x="-9359" y="9760438"/>
            <a:chExt cx="595630" cy="535940"/>
          </a:xfrm>
        </p:grpSpPr>
        <p:sp>
          <p:nvSpPr>
            <p:cNvPr id="12" name="object 12"/>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3" name="object 13"/>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grpSp>
      <p:grpSp>
        <p:nvGrpSpPr>
          <p:cNvPr id="14" name="object 14"/>
          <p:cNvGrpSpPr/>
          <p:nvPr/>
        </p:nvGrpSpPr>
        <p:grpSpPr>
          <a:xfrm>
            <a:off x="328317" y="742289"/>
            <a:ext cx="671195" cy="669290"/>
            <a:chOff x="328317" y="742289"/>
            <a:chExt cx="671195" cy="669290"/>
          </a:xfrm>
        </p:grpSpPr>
        <p:sp>
          <p:nvSpPr>
            <p:cNvPr id="15" name="object 15"/>
            <p:cNvSpPr/>
            <p:nvPr/>
          </p:nvSpPr>
          <p:spPr>
            <a:xfrm>
              <a:off x="337676" y="751675"/>
              <a:ext cx="652780" cy="650240"/>
            </a:xfrm>
            <a:custGeom>
              <a:avLst/>
              <a:gdLst/>
              <a:ahLst/>
              <a:cxnLst/>
              <a:rect l="l" t="t" r="r" b="b"/>
              <a:pathLst>
                <a:path w="652780" h="650240">
                  <a:moveTo>
                    <a:pt x="326101" y="0"/>
                  </a:moveTo>
                  <a:lnTo>
                    <a:pt x="322189" y="44056"/>
                  </a:lnTo>
                  <a:lnTo>
                    <a:pt x="310940" y="87383"/>
                  </a:lnTo>
                  <a:lnTo>
                    <a:pt x="293084" y="129250"/>
                  </a:lnTo>
                  <a:lnTo>
                    <a:pt x="269352" y="168925"/>
                  </a:lnTo>
                  <a:lnTo>
                    <a:pt x="240472" y="205680"/>
                  </a:lnTo>
                  <a:lnTo>
                    <a:pt x="207176" y="238783"/>
                  </a:lnTo>
                  <a:lnTo>
                    <a:pt x="170193" y="267506"/>
                  </a:lnTo>
                  <a:lnTo>
                    <a:pt x="130254" y="291116"/>
                  </a:lnTo>
                  <a:lnTo>
                    <a:pt x="88089" y="308885"/>
                  </a:lnTo>
                  <a:lnTo>
                    <a:pt x="44427" y="320082"/>
                  </a:lnTo>
                  <a:lnTo>
                    <a:pt x="0" y="323977"/>
                  </a:lnTo>
                  <a:lnTo>
                    <a:pt x="44427" y="327905"/>
                  </a:lnTo>
                  <a:lnTo>
                    <a:pt x="88089" y="339198"/>
                  </a:lnTo>
                  <a:lnTo>
                    <a:pt x="130254" y="357116"/>
                  </a:lnTo>
                  <a:lnTo>
                    <a:pt x="170193" y="380917"/>
                  </a:lnTo>
                  <a:lnTo>
                    <a:pt x="207176" y="409863"/>
                  </a:lnTo>
                  <a:lnTo>
                    <a:pt x="240472" y="443213"/>
                  </a:lnTo>
                  <a:lnTo>
                    <a:pt x="269352" y="480227"/>
                  </a:lnTo>
                  <a:lnTo>
                    <a:pt x="293084" y="520165"/>
                  </a:lnTo>
                  <a:lnTo>
                    <a:pt x="310940" y="562288"/>
                  </a:lnTo>
                  <a:lnTo>
                    <a:pt x="322189" y="605854"/>
                  </a:lnTo>
                  <a:lnTo>
                    <a:pt x="326101" y="650125"/>
                  </a:lnTo>
                  <a:lnTo>
                    <a:pt x="329997" y="605854"/>
                  </a:lnTo>
                  <a:lnTo>
                    <a:pt x="341204" y="562288"/>
                  </a:lnTo>
                  <a:lnTo>
                    <a:pt x="359001" y="520165"/>
                  </a:lnTo>
                  <a:lnTo>
                    <a:pt x="382669" y="480227"/>
                  </a:lnTo>
                  <a:lnTo>
                    <a:pt x="411487" y="443213"/>
                  </a:lnTo>
                  <a:lnTo>
                    <a:pt x="444735" y="409863"/>
                  </a:lnTo>
                  <a:lnTo>
                    <a:pt x="481692" y="380917"/>
                  </a:lnTo>
                  <a:lnTo>
                    <a:pt x="521638" y="357116"/>
                  </a:lnTo>
                  <a:lnTo>
                    <a:pt x="563852" y="339198"/>
                  </a:lnTo>
                  <a:lnTo>
                    <a:pt x="607614" y="327905"/>
                  </a:lnTo>
                  <a:lnTo>
                    <a:pt x="652204" y="323977"/>
                  </a:lnTo>
                  <a:lnTo>
                    <a:pt x="607614" y="320082"/>
                  </a:lnTo>
                  <a:lnTo>
                    <a:pt x="563852" y="308885"/>
                  </a:lnTo>
                  <a:lnTo>
                    <a:pt x="521638" y="291116"/>
                  </a:lnTo>
                  <a:lnTo>
                    <a:pt x="481692" y="267506"/>
                  </a:lnTo>
                  <a:lnTo>
                    <a:pt x="444735" y="238783"/>
                  </a:lnTo>
                  <a:lnTo>
                    <a:pt x="411487" y="205680"/>
                  </a:lnTo>
                  <a:lnTo>
                    <a:pt x="382669" y="168925"/>
                  </a:lnTo>
                  <a:lnTo>
                    <a:pt x="359001" y="129250"/>
                  </a:lnTo>
                  <a:lnTo>
                    <a:pt x="341204" y="87383"/>
                  </a:lnTo>
                  <a:lnTo>
                    <a:pt x="329997" y="44056"/>
                  </a:lnTo>
                  <a:lnTo>
                    <a:pt x="326101" y="0"/>
                  </a:lnTo>
                  <a:close/>
                </a:path>
              </a:pathLst>
            </a:custGeom>
            <a:solidFill>
              <a:srgbClr val="36D636"/>
            </a:solidFill>
          </p:spPr>
          <p:txBody>
            <a:bodyPr wrap="square" lIns="0" tIns="0" rIns="0" bIns="0" rtlCol="0"/>
            <a:lstStyle/>
            <a:p>
              <a:endParaRPr/>
            </a:p>
          </p:txBody>
        </p:sp>
        <p:sp>
          <p:nvSpPr>
            <p:cNvPr id="16" name="object 16"/>
            <p:cNvSpPr/>
            <p:nvPr/>
          </p:nvSpPr>
          <p:spPr>
            <a:xfrm>
              <a:off x="337676" y="751648"/>
              <a:ext cx="652780" cy="650240"/>
            </a:xfrm>
            <a:custGeom>
              <a:avLst/>
              <a:gdLst/>
              <a:ahLst/>
              <a:cxnLst/>
              <a:rect l="l" t="t" r="r" b="b"/>
              <a:pathLst>
                <a:path w="652780" h="650240">
                  <a:moveTo>
                    <a:pt x="0" y="323983"/>
                  </a:moveTo>
                  <a:lnTo>
                    <a:pt x="44427" y="320088"/>
                  </a:lnTo>
                  <a:lnTo>
                    <a:pt x="88089" y="308891"/>
                  </a:lnTo>
                  <a:lnTo>
                    <a:pt x="130254" y="291121"/>
                  </a:lnTo>
                  <a:lnTo>
                    <a:pt x="170193" y="267510"/>
                  </a:lnTo>
                  <a:lnTo>
                    <a:pt x="207176" y="238786"/>
                  </a:lnTo>
                  <a:lnTo>
                    <a:pt x="240472" y="205682"/>
                  </a:lnTo>
                  <a:lnTo>
                    <a:pt x="269352" y="168926"/>
                  </a:lnTo>
                  <a:lnTo>
                    <a:pt x="293085" y="129249"/>
                  </a:lnTo>
                  <a:lnTo>
                    <a:pt x="310941" y="87383"/>
                  </a:lnTo>
                  <a:lnTo>
                    <a:pt x="322190" y="44056"/>
                  </a:lnTo>
                  <a:lnTo>
                    <a:pt x="326102" y="0"/>
                  </a:lnTo>
                  <a:lnTo>
                    <a:pt x="329997" y="44056"/>
                  </a:lnTo>
                  <a:lnTo>
                    <a:pt x="341204" y="87383"/>
                  </a:lnTo>
                  <a:lnTo>
                    <a:pt x="359002" y="129249"/>
                  </a:lnTo>
                  <a:lnTo>
                    <a:pt x="382670" y="168926"/>
                  </a:lnTo>
                  <a:lnTo>
                    <a:pt x="411488" y="205682"/>
                  </a:lnTo>
                  <a:lnTo>
                    <a:pt x="444735" y="238786"/>
                  </a:lnTo>
                  <a:lnTo>
                    <a:pt x="481692" y="267510"/>
                  </a:lnTo>
                  <a:lnTo>
                    <a:pt x="521638" y="291121"/>
                  </a:lnTo>
                  <a:lnTo>
                    <a:pt x="563852" y="308891"/>
                  </a:lnTo>
                  <a:lnTo>
                    <a:pt x="607614" y="320088"/>
                  </a:lnTo>
                  <a:lnTo>
                    <a:pt x="652204" y="323983"/>
                  </a:lnTo>
                  <a:lnTo>
                    <a:pt x="607614" y="327912"/>
                  </a:lnTo>
                  <a:lnTo>
                    <a:pt x="563852" y="339204"/>
                  </a:lnTo>
                  <a:lnTo>
                    <a:pt x="521638" y="357120"/>
                  </a:lnTo>
                  <a:lnTo>
                    <a:pt x="481692" y="380919"/>
                  </a:lnTo>
                  <a:lnTo>
                    <a:pt x="444735" y="409863"/>
                  </a:lnTo>
                  <a:lnTo>
                    <a:pt x="411488" y="443210"/>
                  </a:lnTo>
                  <a:lnTo>
                    <a:pt x="382670" y="480222"/>
                  </a:lnTo>
                  <a:lnTo>
                    <a:pt x="359002" y="520158"/>
                  </a:lnTo>
                  <a:lnTo>
                    <a:pt x="341204" y="562279"/>
                  </a:lnTo>
                  <a:lnTo>
                    <a:pt x="329997" y="605844"/>
                  </a:lnTo>
                  <a:lnTo>
                    <a:pt x="326102" y="650113"/>
                  </a:lnTo>
                  <a:lnTo>
                    <a:pt x="322190" y="605844"/>
                  </a:lnTo>
                  <a:lnTo>
                    <a:pt x="310941" y="562279"/>
                  </a:lnTo>
                  <a:lnTo>
                    <a:pt x="293085" y="520158"/>
                  </a:lnTo>
                  <a:lnTo>
                    <a:pt x="269352" y="480222"/>
                  </a:lnTo>
                  <a:lnTo>
                    <a:pt x="240472" y="443210"/>
                  </a:lnTo>
                  <a:lnTo>
                    <a:pt x="207176" y="409863"/>
                  </a:lnTo>
                  <a:lnTo>
                    <a:pt x="170193" y="380919"/>
                  </a:lnTo>
                  <a:lnTo>
                    <a:pt x="130254" y="357120"/>
                  </a:lnTo>
                  <a:lnTo>
                    <a:pt x="88089" y="339204"/>
                  </a:lnTo>
                  <a:lnTo>
                    <a:pt x="44427" y="327912"/>
                  </a:lnTo>
                  <a:lnTo>
                    <a:pt x="0" y="323983"/>
                  </a:lnTo>
                  <a:close/>
                </a:path>
              </a:pathLst>
            </a:custGeom>
            <a:ln w="18717">
              <a:solidFill>
                <a:srgbClr val="36D636"/>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0445634" y="1314881"/>
            <a:ext cx="6838949" cy="7600950"/>
          </a:xfrm>
          <a:prstGeom prst="rect">
            <a:avLst/>
          </a:prstGeom>
        </p:spPr>
      </p:pic>
      <p:sp>
        <p:nvSpPr>
          <p:cNvPr id="18" name="object 18"/>
          <p:cNvSpPr txBox="1">
            <a:spLocks noGrp="1"/>
          </p:cNvSpPr>
          <p:nvPr>
            <p:ph type="title"/>
          </p:nvPr>
        </p:nvSpPr>
        <p:spPr>
          <a:xfrm>
            <a:off x="1872614" y="1314881"/>
            <a:ext cx="6744336" cy="874598"/>
          </a:xfrm>
          <a:prstGeom prst="rect">
            <a:avLst/>
          </a:prstGeom>
        </p:spPr>
        <p:txBody>
          <a:bodyPr vert="horz" wrap="square" lIns="0" tIns="12700" rIns="0" bIns="0" rtlCol="0">
            <a:spAutoFit/>
          </a:bodyPr>
          <a:lstStyle/>
          <a:p>
            <a:pPr marL="12700">
              <a:spcBef>
                <a:spcPts val="100"/>
              </a:spcBef>
            </a:pPr>
            <a:r>
              <a:rPr lang="en-US" sz="5600" dirty="0"/>
              <a:t>Problem Statement</a:t>
            </a:r>
          </a:p>
        </p:txBody>
      </p:sp>
      <p:sp>
        <p:nvSpPr>
          <p:cNvPr id="23" name="object 23"/>
          <p:cNvSpPr txBox="1"/>
          <p:nvPr/>
        </p:nvSpPr>
        <p:spPr>
          <a:xfrm>
            <a:off x="1739678" y="2189479"/>
            <a:ext cx="8553672" cy="5614999"/>
          </a:xfrm>
          <a:prstGeom prst="rect">
            <a:avLst/>
          </a:prstGeom>
        </p:spPr>
        <p:txBody>
          <a:bodyPr vert="horz" wrap="square" lIns="0" tIns="13335" rIns="0" bIns="0" rtlCol="0">
            <a:spAutoFit/>
          </a:bodyPr>
          <a:lstStyle/>
          <a:p>
            <a:pPr algn="just"/>
            <a:r>
              <a:rPr lang="en-US" sz="2800" dirty="0"/>
              <a:t>Shopping malls face numerous safety and security challenges, including theft, vandalism, fire hazards, medical emergencies, and potential terrorist threats. Traditional security measures, such as static CCTV surveillance and manual monitoring, often fall short in providing real-time, proactive responses to these issues. There is a significant need for an integrated system that can offer real-time monitoring, automated threat detection, and swift emergency response to mitigate risks effectively. The primary problem this project addresses is the lack of a comprehensive, real-time safety and security system that can seamlessly integrate various technologies to enhance the security and safety of shopping mall environments.</a:t>
            </a:r>
          </a:p>
        </p:txBody>
      </p:sp>
    </p:spTree>
    <p:extLst>
      <p:ext uri="{BB962C8B-B14F-4D97-AF65-F5344CB8AC3E}">
        <p14:creationId xmlns:p14="http://schemas.microsoft.com/office/powerpoint/2010/main" val="66978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72A5385-9BF5-05D2-5CC7-F507449C19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2" name="object 2"/>
          <p:cNvGrpSpPr/>
          <p:nvPr/>
        </p:nvGrpSpPr>
        <p:grpSpPr>
          <a:xfrm>
            <a:off x="17278142" y="0"/>
            <a:ext cx="1029335" cy="1879600"/>
            <a:chOff x="17278142" y="0"/>
            <a:chExt cx="1029335" cy="1879600"/>
          </a:xfrm>
        </p:grpSpPr>
        <p:sp>
          <p:nvSpPr>
            <p:cNvPr id="3" name="object 3"/>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4" name="object 4"/>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5" name="object 5"/>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6" name="object 6"/>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7" name="object 7"/>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grpSp>
      <p:grpSp>
        <p:nvGrpSpPr>
          <p:cNvPr id="8" name="object 8"/>
          <p:cNvGrpSpPr/>
          <p:nvPr/>
        </p:nvGrpSpPr>
        <p:grpSpPr>
          <a:xfrm>
            <a:off x="17591764" y="2317642"/>
            <a:ext cx="459740" cy="459740"/>
            <a:chOff x="17591764" y="2317642"/>
            <a:chExt cx="459740" cy="459740"/>
          </a:xfrm>
        </p:grpSpPr>
        <p:sp>
          <p:nvSpPr>
            <p:cNvPr id="9" name="object 9"/>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401"/>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56"/>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0" name="object 10"/>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98"/>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98"/>
                  </a:lnTo>
                  <a:lnTo>
                    <a:pt x="2793" y="254881"/>
                  </a:lnTo>
                  <a:lnTo>
                    <a:pt x="0" y="231830"/>
                  </a:lnTo>
                  <a:lnTo>
                    <a:pt x="0" y="220311"/>
                  </a:lnTo>
                  <a:close/>
                </a:path>
              </a:pathLst>
            </a:custGeom>
            <a:ln w="18718">
              <a:solidFill>
                <a:srgbClr val="959595"/>
              </a:solidFill>
            </a:ln>
          </p:spPr>
          <p:txBody>
            <a:bodyPr wrap="square" lIns="0" tIns="0" rIns="0" bIns="0" rtlCol="0"/>
            <a:lstStyle/>
            <a:p>
              <a:endParaRPr/>
            </a:p>
          </p:txBody>
        </p:sp>
      </p:grpSp>
      <p:grpSp>
        <p:nvGrpSpPr>
          <p:cNvPr id="11" name="object 11"/>
          <p:cNvGrpSpPr/>
          <p:nvPr/>
        </p:nvGrpSpPr>
        <p:grpSpPr>
          <a:xfrm>
            <a:off x="-9359" y="9760438"/>
            <a:ext cx="595630" cy="535940"/>
            <a:chOff x="-9359" y="9760438"/>
            <a:chExt cx="595630" cy="535940"/>
          </a:xfrm>
        </p:grpSpPr>
        <p:sp>
          <p:nvSpPr>
            <p:cNvPr id="12" name="object 12"/>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3" name="object 13"/>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grpSp>
      <p:grpSp>
        <p:nvGrpSpPr>
          <p:cNvPr id="14" name="object 14"/>
          <p:cNvGrpSpPr/>
          <p:nvPr/>
        </p:nvGrpSpPr>
        <p:grpSpPr>
          <a:xfrm>
            <a:off x="328317" y="742289"/>
            <a:ext cx="671195" cy="669290"/>
            <a:chOff x="328317" y="742289"/>
            <a:chExt cx="671195" cy="669290"/>
          </a:xfrm>
        </p:grpSpPr>
        <p:sp>
          <p:nvSpPr>
            <p:cNvPr id="15" name="object 15"/>
            <p:cNvSpPr/>
            <p:nvPr/>
          </p:nvSpPr>
          <p:spPr>
            <a:xfrm>
              <a:off x="337676" y="751675"/>
              <a:ext cx="652780" cy="650240"/>
            </a:xfrm>
            <a:custGeom>
              <a:avLst/>
              <a:gdLst/>
              <a:ahLst/>
              <a:cxnLst/>
              <a:rect l="l" t="t" r="r" b="b"/>
              <a:pathLst>
                <a:path w="652780" h="650240">
                  <a:moveTo>
                    <a:pt x="326101" y="0"/>
                  </a:moveTo>
                  <a:lnTo>
                    <a:pt x="322189" y="44056"/>
                  </a:lnTo>
                  <a:lnTo>
                    <a:pt x="310940" y="87383"/>
                  </a:lnTo>
                  <a:lnTo>
                    <a:pt x="293084" y="129250"/>
                  </a:lnTo>
                  <a:lnTo>
                    <a:pt x="269352" y="168925"/>
                  </a:lnTo>
                  <a:lnTo>
                    <a:pt x="240472" y="205680"/>
                  </a:lnTo>
                  <a:lnTo>
                    <a:pt x="207176" y="238783"/>
                  </a:lnTo>
                  <a:lnTo>
                    <a:pt x="170193" y="267506"/>
                  </a:lnTo>
                  <a:lnTo>
                    <a:pt x="130254" y="291116"/>
                  </a:lnTo>
                  <a:lnTo>
                    <a:pt x="88089" y="308885"/>
                  </a:lnTo>
                  <a:lnTo>
                    <a:pt x="44427" y="320082"/>
                  </a:lnTo>
                  <a:lnTo>
                    <a:pt x="0" y="323977"/>
                  </a:lnTo>
                  <a:lnTo>
                    <a:pt x="44427" y="327905"/>
                  </a:lnTo>
                  <a:lnTo>
                    <a:pt x="88089" y="339198"/>
                  </a:lnTo>
                  <a:lnTo>
                    <a:pt x="130254" y="357116"/>
                  </a:lnTo>
                  <a:lnTo>
                    <a:pt x="170193" y="380917"/>
                  </a:lnTo>
                  <a:lnTo>
                    <a:pt x="207176" y="409863"/>
                  </a:lnTo>
                  <a:lnTo>
                    <a:pt x="240472" y="443213"/>
                  </a:lnTo>
                  <a:lnTo>
                    <a:pt x="269352" y="480227"/>
                  </a:lnTo>
                  <a:lnTo>
                    <a:pt x="293084" y="520165"/>
                  </a:lnTo>
                  <a:lnTo>
                    <a:pt x="310940" y="562288"/>
                  </a:lnTo>
                  <a:lnTo>
                    <a:pt x="322189" y="605854"/>
                  </a:lnTo>
                  <a:lnTo>
                    <a:pt x="326101" y="650125"/>
                  </a:lnTo>
                  <a:lnTo>
                    <a:pt x="329997" y="605854"/>
                  </a:lnTo>
                  <a:lnTo>
                    <a:pt x="341204" y="562288"/>
                  </a:lnTo>
                  <a:lnTo>
                    <a:pt x="359001" y="520165"/>
                  </a:lnTo>
                  <a:lnTo>
                    <a:pt x="382669" y="480227"/>
                  </a:lnTo>
                  <a:lnTo>
                    <a:pt x="411487" y="443213"/>
                  </a:lnTo>
                  <a:lnTo>
                    <a:pt x="444735" y="409863"/>
                  </a:lnTo>
                  <a:lnTo>
                    <a:pt x="481692" y="380917"/>
                  </a:lnTo>
                  <a:lnTo>
                    <a:pt x="521638" y="357116"/>
                  </a:lnTo>
                  <a:lnTo>
                    <a:pt x="563852" y="339198"/>
                  </a:lnTo>
                  <a:lnTo>
                    <a:pt x="607614" y="327905"/>
                  </a:lnTo>
                  <a:lnTo>
                    <a:pt x="652204" y="323977"/>
                  </a:lnTo>
                  <a:lnTo>
                    <a:pt x="607614" y="320082"/>
                  </a:lnTo>
                  <a:lnTo>
                    <a:pt x="563852" y="308885"/>
                  </a:lnTo>
                  <a:lnTo>
                    <a:pt x="521638" y="291116"/>
                  </a:lnTo>
                  <a:lnTo>
                    <a:pt x="481692" y="267506"/>
                  </a:lnTo>
                  <a:lnTo>
                    <a:pt x="444735" y="238783"/>
                  </a:lnTo>
                  <a:lnTo>
                    <a:pt x="411487" y="205680"/>
                  </a:lnTo>
                  <a:lnTo>
                    <a:pt x="382669" y="168925"/>
                  </a:lnTo>
                  <a:lnTo>
                    <a:pt x="359001" y="129250"/>
                  </a:lnTo>
                  <a:lnTo>
                    <a:pt x="341204" y="87383"/>
                  </a:lnTo>
                  <a:lnTo>
                    <a:pt x="329997" y="44056"/>
                  </a:lnTo>
                  <a:lnTo>
                    <a:pt x="326101" y="0"/>
                  </a:lnTo>
                  <a:close/>
                </a:path>
              </a:pathLst>
            </a:custGeom>
            <a:solidFill>
              <a:srgbClr val="36D636"/>
            </a:solidFill>
          </p:spPr>
          <p:txBody>
            <a:bodyPr wrap="square" lIns="0" tIns="0" rIns="0" bIns="0" rtlCol="0"/>
            <a:lstStyle/>
            <a:p>
              <a:endParaRPr/>
            </a:p>
          </p:txBody>
        </p:sp>
        <p:sp>
          <p:nvSpPr>
            <p:cNvPr id="16" name="object 16"/>
            <p:cNvSpPr/>
            <p:nvPr/>
          </p:nvSpPr>
          <p:spPr>
            <a:xfrm>
              <a:off x="337676" y="751648"/>
              <a:ext cx="652780" cy="650240"/>
            </a:xfrm>
            <a:custGeom>
              <a:avLst/>
              <a:gdLst/>
              <a:ahLst/>
              <a:cxnLst/>
              <a:rect l="l" t="t" r="r" b="b"/>
              <a:pathLst>
                <a:path w="652780" h="650240">
                  <a:moveTo>
                    <a:pt x="0" y="323983"/>
                  </a:moveTo>
                  <a:lnTo>
                    <a:pt x="44427" y="320088"/>
                  </a:lnTo>
                  <a:lnTo>
                    <a:pt x="88089" y="308891"/>
                  </a:lnTo>
                  <a:lnTo>
                    <a:pt x="130254" y="291121"/>
                  </a:lnTo>
                  <a:lnTo>
                    <a:pt x="170193" y="267510"/>
                  </a:lnTo>
                  <a:lnTo>
                    <a:pt x="207176" y="238786"/>
                  </a:lnTo>
                  <a:lnTo>
                    <a:pt x="240472" y="205682"/>
                  </a:lnTo>
                  <a:lnTo>
                    <a:pt x="269352" y="168926"/>
                  </a:lnTo>
                  <a:lnTo>
                    <a:pt x="293085" y="129249"/>
                  </a:lnTo>
                  <a:lnTo>
                    <a:pt x="310941" y="87383"/>
                  </a:lnTo>
                  <a:lnTo>
                    <a:pt x="322190" y="44056"/>
                  </a:lnTo>
                  <a:lnTo>
                    <a:pt x="326102" y="0"/>
                  </a:lnTo>
                  <a:lnTo>
                    <a:pt x="329997" y="44056"/>
                  </a:lnTo>
                  <a:lnTo>
                    <a:pt x="341204" y="87383"/>
                  </a:lnTo>
                  <a:lnTo>
                    <a:pt x="359002" y="129249"/>
                  </a:lnTo>
                  <a:lnTo>
                    <a:pt x="382670" y="168926"/>
                  </a:lnTo>
                  <a:lnTo>
                    <a:pt x="411488" y="205682"/>
                  </a:lnTo>
                  <a:lnTo>
                    <a:pt x="444735" y="238786"/>
                  </a:lnTo>
                  <a:lnTo>
                    <a:pt x="481692" y="267510"/>
                  </a:lnTo>
                  <a:lnTo>
                    <a:pt x="521638" y="291121"/>
                  </a:lnTo>
                  <a:lnTo>
                    <a:pt x="563852" y="308891"/>
                  </a:lnTo>
                  <a:lnTo>
                    <a:pt x="607614" y="320088"/>
                  </a:lnTo>
                  <a:lnTo>
                    <a:pt x="652204" y="323983"/>
                  </a:lnTo>
                  <a:lnTo>
                    <a:pt x="607614" y="327912"/>
                  </a:lnTo>
                  <a:lnTo>
                    <a:pt x="563852" y="339204"/>
                  </a:lnTo>
                  <a:lnTo>
                    <a:pt x="521638" y="357120"/>
                  </a:lnTo>
                  <a:lnTo>
                    <a:pt x="481692" y="380919"/>
                  </a:lnTo>
                  <a:lnTo>
                    <a:pt x="444735" y="409863"/>
                  </a:lnTo>
                  <a:lnTo>
                    <a:pt x="411488" y="443210"/>
                  </a:lnTo>
                  <a:lnTo>
                    <a:pt x="382670" y="480222"/>
                  </a:lnTo>
                  <a:lnTo>
                    <a:pt x="359002" y="520158"/>
                  </a:lnTo>
                  <a:lnTo>
                    <a:pt x="341204" y="562279"/>
                  </a:lnTo>
                  <a:lnTo>
                    <a:pt x="329997" y="605844"/>
                  </a:lnTo>
                  <a:lnTo>
                    <a:pt x="326102" y="650113"/>
                  </a:lnTo>
                  <a:lnTo>
                    <a:pt x="322190" y="605844"/>
                  </a:lnTo>
                  <a:lnTo>
                    <a:pt x="310941" y="562279"/>
                  </a:lnTo>
                  <a:lnTo>
                    <a:pt x="293085" y="520158"/>
                  </a:lnTo>
                  <a:lnTo>
                    <a:pt x="269352" y="480222"/>
                  </a:lnTo>
                  <a:lnTo>
                    <a:pt x="240472" y="443210"/>
                  </a:lnTo>
                  <a:lnTo>
                    <a:pt x="207176" y="409863"/>
                  </a:lnTo>
                  <a:lnTo>
                    <a:pt x="170193" y="380919"/>
                  </a:lnTo>
                  <a:lnTo>
                    <a:pt x="130254" y="357120"/>
                  </a:lnTo>
                  <a:lnTo>
                    <a:pt x="88089" y="339204"/>
                  </a:lnTo>
                  <a:lnTo>
                    <a:pt x="44427" y="327912"/>
                  </a:lnTo>
                  <a:lnTo>
                    <a:pt x="0" y="323983"/>
                  </a:lnTo>
                  <a:close/>
                </a:path>
              </a:pathLst>
            </a:custGeom>
            <a:ln w="18717">
              <a:solidFill>
                <a:srgbClr val="36D636"/>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0453250" y="1314881"/>
            <a:ext cx="6838949" cy="7600950"/>
          </a:xfrm>
          <a:prstGeom prst="rect">
            <a:avLst/>
          </a:prstGeom>
        </p:spPr>
      </p:pic>
      <p:sp>
        <p:nvSpPr>
          <p:cNvPr id="18" name="object 18"/>
          <p:cNvSpPr txBox="1">
            <a:spLocks noGrp="1"/>
          </p:cNvSpPr>
          <p:nvPr>
            <p:ph type="title"/>
          </p:nvPr>
        </p:nvSpPr>
        <p:spPr>
          <a:xfrm>
            <a:off x="1872614" y="1314881"/>
            <a:ext cx="2705736" cy="874598"/>
          </a:xfrm>
          <a:prstGeom prst="rect">
            <a:avLst/>
          </a:prstGeom>
        </p:spPr>
        <p:txBody>
          <a:bodyPr vert="horz" wrap="square" lIns="0" tIns="12700" rIns="0" bIns="0" rtlCol="0">
            <a:spAutoFit/>
          </a:bodyPr>
          <a:lstStyle/>
          <a:p>
            <a:pPr marL="12700">
              <a:lnSpc>
                <a:spcPct val="100000"/>
              </a:lnSpc>
              <a:spcBef>
                <a:spcPts val="100"/>
              </a:spcBef>
            </a:pPr>
            <a:r>
              <a:rPr lang="en-US" sz="5600" spc="-150" dirty="0"/>
              <a:t>Solution</a:t>
            </a:r>
            <a:endParaRPr sz="5600" spc="-150" dirty="0"/>
          </a:p>
        </p:txBody>
      </p:sp>
      <p:sp>
        <p:nvSpPr>
          <p:cNvPr id="23" name="object 23"/>
          <p:cNvSpPr txBox="1"/>
          <p:nvPr/>
        </p:nvSpPr>
        <p:spPr>
          <a:xfrm>
            <a:off x="1588704" y="2184066"/>
            <a:ext cx="8704646" cy="6522811"/>
          </a:xfrm>
          <a:prstGeom prst="rect">
            <a:avLst/>
          </a:prstGeom>
        </p:spPr>
        <p:txBody>
          <a:bodyPr vert="horz" wrap="square" lIns="0" tIns="13335" rIns="0" bIns="0" rtlCol="0">
            <a:spAutoFit/>
          </a:bodyPr>
          <a:lstStyle/>
          <a:p>
            <a:pPr marL="12700" marR="5080" algn="just">
              <a:lnSpc>
                <a:spcPct val="100600"/>
              </a:lnSpc>
              <a:spcBef>
                <a:spcPts val="105"/>
              </a:spcBef>
            </a:pPr>
            <a:r>
              <a:rPr lang="en-US" sz="2800" dirty="0"/>
              <a:t>Recent advancements in AI and IoT have revolutionized security systems. AI-powered surveillance cameras can now detect unusual activities and potential threats in real-time. Integrating various technologies into a unified system can significantly enhance the effectiveness of security measures. Several shopping malls worldwide have started implementing advanced security systems. Despite these advancements, there is still a lack of comprehensive systems that fully integrate all available technologies into a seamless security solution for shopping malls. Most existing systems focus on specific aspects of security, such as surveillance or environmental monitoring, rather than providing an all-encompassing solution. This project aims to bridge this gap by developing an integrated, real-time safety and security system tailored specifically for shopping malls.</a:t>
            </a:r>
            <a:endParaRPr sz="25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010E2E-5144-AFEF-5EE5-47A2795D01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2" name="TextBox 21">
            <a:extLst>
              <a:ext uri="{FF2B5EF4-FFF2-40B4-BE49-F238E27FC236}">
                <a16:creationId xmlns:a16="http://schemas.microsoft.com/office/drawing/2014/main" id="{8421E8A6-B1BD-F000-5D23-04F4B9F08E1C}"/>
              </a:ext>
            </a:extLst>
          </p:cNvPr>
          <p:cNvSpPr txBox="1"/>
          <p:nvPr/>
        </p:nvSpPr>
        <p:spPr>
          <a:xfrm>
            <a:off x="2091387" y="2197100"/>
            <a:ext cx="10868963" cy="3539430"/>
          </a:xfrm>
          <a:prstGeom prst="rect">
            <a:avLst/>
          </a:prstGeom>
          <a:noFill/>
        </p:spPr>
        <p:txBody>
          <a:bodyPr wrap="square" rtlCol="0">
            <a:spAutoFit/>
          </a:bodyPr>
          <a:lstStyle/>
          <a:p>
            <a:pPr algn="just"/>
            <a:r>
              <a:rPr lang="en-US" sz="2800" dirty="0"/>
              <a:t>The UI is a critical component of our project, designed to provide security personnel with intuitive and immediate access to vital information, enabling them to monitor and manage the mall's safety efficiently. Our user interface is crafted with the end-user in mind, focusing on usability, clarity, and responsiveness. It integrates multiple data sources, such as CCTV feeds, IoT sensor data, and emergency alerts, into a single, cohesive dashboard. This integration ensures that security staff can quickly assess and respond to any situation, enhancing overall safety and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4202D9-D42F-643B-717F-E893D7FF1D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pic>
        <p:nvPicPr>
          <p:cNvPr id="3" name="Picture 2" descr="A screenshot of a login screen&#10;&#10;Description automatically generated">
            <a:extLst>
              <a:ext uri="{FF2B5EF4-FFF2-40B4-BE49-F238E27FC236}">
                <a16:creationId xmlns:a16="http://schemas.microsoft.com/office/drawing/2014/main" id="{F26E3953-271B-0776-0E6D-987BBAE94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10" y="2154237"/>
            <a:ext cx="7781133" cy="7277225"/>
          </a:xfrm>
          <a:prstGeom prst="rect">
            <a:avLst/>
          </a:prstGeom>
        </p:spPr>
      </p:pic>
      <p:pic>
        <p:nvPicPr>
          <p:cNvPr id="5" name="Picture 4" descr="A screenshot of a login screen&#10;&#10;Description automatically generated">
            <a:extLst>
              <a:ext uri="{FF2B5EF4-FFF2-40B4-BE49-F238E27FC236}">
                <a16:creationId xmlns:a16="http://schemas.microsoft.com/office/drawing/2014/main" id="{646B2BF0-499E-FC98-337A-67D132A34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8950" y="2154237"/>
            <a:ext cx="8324850" cy="7277225"/>
          </a:xfrm>
          <a:prstGeom prst="rect">
            <a:avLst/>
          </a:prstGeom>
        </p:spPr>
      </p:pic>
    </p:spTree>
    <p:extLst>
      <p:ext uri="{BB962C8B-B14F-4D97-AF65-F5344CB8AC3E}">
        <p14:creationId xmlns:p14="http://schemas.microsoft.com/office/powerpoint/2010/main" val="55887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AFADCF-5992-BE68-823F-863D6379F2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pic>
        <p:nvPicPr>
          <p:cNvPr id="4" name="Picture 3" descr="A person standing in a mall&#10;&#10;Description automatically generated">
            <a:extLst>
              <a:ext uri="{FF2B5EF4-FFF2-40B4-BE49-F238E27FC236}">
                <a16:creationId xmlns:a16="http://schemas.microsoft.com/office/drawing/2014/main" id="{0404C806-F20F-313B-7EA1-3380FCE6F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390" y="1811462"/>
            <a:ext cx="13970931" cy="8062788"/>
          </a:xfrm>
          <a:prstGeom prst="rect">
            <a:avLst/>
          </a:prstGeom>
        </p:spPr>
      </p:pic>
    </p:spTree>
    <p:extLst>
      <p:ext uri="{BB962C8B-B14F-4D97-AF65-F5344CB8AC3E}">
        <p14:creationId xmlns:p14="http://schemas.microsoft.com/office/powerpoint/2010/main" val="286768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739069-2845-7C1C-16FE-B7B94D1064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2" name="TextBox 21">
            <a:extLst>
              <a:ext uri="{FF2B5EF4-FFF2-40B4-BE49-F238E27FC236}">
                <a16:creationId xmlns:a16="http://schemas.microsoft.com/office/drawing/2014/main" id="{8421E8A6-B1BD-F000-5D23-04F4B9F08E1C}"/>
              </a:ext>
            </a:extLst>
          </p:cNvPr>
          <p:cNvSpPr txBox="1"/>
          <p:nvPr/>
        </p:nvSpPr>
        <p:spPr>
          <a:xfrm>
            <a:off x="2091387" y="2197100"/>
            <a:ext cx="13764563" cy="1815882"/>
          </a:xfrm>
          <a:prstGeom prst="rect">
            <a:avLst/>
          </a:prstGeom>
          <a:noFill/>
        </p:spPr>
        <p:txBody>
          <a:bodyPr wrap="square" rtlCol="0">
            <a:spAutoFit/>
          </a:bodyPr>
          <a:lstStyle/>
          <a:p>
            <a:pPr algn="just"/>
            <a:r>
              <a:rPr lang="en-US" sz="2800" dirty="0"/>
              <a:t>In our application, SSD plays a crucial role in detecting and monitoring various objects and events within the shopping mall environment. By leveraging deep convolutional neural networks (CNNs) and advanced bounding box regression techniques, SSD enables our system to identify potential security threats in real-time with high precision.</a:t>
            </a:r>
          </a:p>
        </p:txBody>
      </p:sp>
      <p:pic>
        <p:nvPicPr>
          <p:cNvPr id="3" name="Picture 2" descr="A person wearing headphones and glasses&#10;&#10;Description automatically generated">
            <a:extLst>
              <a:ext uri="{FF2B5EF4-FFF2-40B4-BE49-F238E27FC236}">
                <a16:creationId xmlns:a16="http://schemas.microsoft.com/office/drawing/2014/main" id="{4AE07BBA-062A-2CFD-29FF-6BC7DC027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387" y="4363058"/>
            <a:ext cx="6096000" cy="5086350"/>
          </a:xfrm>
          <a:prstGeom prst="rect">
            <a:avLst/>
          </a:prstGeom>
        </p:spPr>
      </p:pic>
      <p:pic>
        <p:nvPicPr>
          <p:cNvPr id="5" name="Picture 4">
            <a:extLst>
              <a:ext uri="{FF2B5EF4-FFF2-40B4-BE49-F238E27FC236}">
                <a16:creationId xmlns:a16="http://schemas.microsoft.com/office/drawing/2014/main" id="{E3789202-63A2-F232-0CF1-0FBE6BCEE7B1}"/>
              </a:ext>
            </a:extLst>
          </p:cNvPr>
          <p:cNvPicPr>
            <a:picLocks noChangeAspect="1"/>
          </p:cNvPicPr>
          <p:nvPr/>
        </p:nvPicPr>
        <p:blipFill>
          <a:blip r:embed="rId4"/>
          <a:stretch>
            <a:fillRect/>
          </a:stretch>
        </p:blipFill>
        <p:spPr>
          <a:xfrm>
            <a:off x="9150350" y="4367751"/>
            <a:ext cx="6125430" cy="5115639"/>
          </a:xfrm>
          <a:prstGeom prst="rect">
            <a:avLst/>
          </a:prstGeom>
        </p:spPr>
      </p:pic>
    </p:spTree>
    <p:extLst>
      <p:ext uri="{BB962C8B-B14F-4D97-AF65-F5344CB8AC3E}">
        <p14:creationId xmlns:p14="http://schemas.microsoft.com/office/powerpoint/2010/main" val="185547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98801D-C1F7-57BD-0703-C950467CFF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13290"/>
            <a:ext cx="1985733"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2" name="TextBox 21">
            <a:extLst>
              <a:ext uri="{FF2B5EF4-FFF2-40B4-BE49-F238E27FC236}">
                <a16:creationId xmlns:a16="http://schemas.microsoft.com/office/drawing/2014/main" id="{8421E8A6-B1BD-F000-5D23-04F4B9F08E1C}"/>
              </a:ext>
            </a:extLst>
          </p:cNvPr>
          <p:cNvSpPr txBox="1"/>
          <p:nvPr/>
        </p:nvSpPr>
        <p:spPr>
          <a:xfrm>
            <a:off x="2091387" y="2197100"/>
            <a:ext cx="13764563" cy="1815882"/>
          </a:xfrm>
          <a:prstGeom prst="rect">
            <a:avLst/>
          </a:prstGeom>
          <a:noFill/>
        </p:spPr>
        <p:txBody>
          <a:bodyPr wrap="square" rtlCol="0">
            <a:spAutoFit/>
          </a:bodyPr>
          <a:lstStyle/>
          <a:p>
            <a:pPr algn="just"/>
            <a:r>
              <a:rPr lang="en-US" sz="2800" dirty="0"/>
              <a:t>Our fire detection sensor employs cutting-edge technology to monitor environmental conditions and detect potential fire incidents promptly. Equipped with sensitive sensors and intelligent algorithms, it continuously scans the mall area to identify early signs of smoke or temperature anomalies associated with fires.</a:t>
            </a:r>
          </a:p>
        </p:txBody>
      </p:sp>
      <p:pic>
        <p:nvPicPr>
          <p:cNvPr id="4" name="Picture 3" descr="A person lighting a match&#10;&#10;Description automatically generated">
            <a:extLst>
              <a:ext uri="{FF2B5EF4-FFF2-40B4-BE49-F238E27FC236}">
                <a16:creationId xmlns:a16="http://schemas.microsoft.com/office/drawing/2014/main" id="{89F8E305-C9D3-81C3-3ADB-F7198DCA6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141" y="4467246"/>
            <a:ext cx="4876800" cy="5064104"/>
          </a:xfrm>
          <a:prstGeom prst="rect">
            <a:avLst/>
          </a:prstGeom>
        </p:spPr>
      </p:pic>
      <p:pic>
        <p:nvPicPr>
          <p:cNvPr id="13" name="Picture 12" descr="A white box with wires and wires&#10;&#10;Description automatically generated">
            <a:extLst>
              <a:ext uri="{FF2B5EF4-FFF2-40B4-BE49-F238E27FC236}">
                <a16:creationId xmlns:a16="http://schemas.microsoft.com/office/drawing/2014/main" id="{8E77CD00-2985-0850-378B-EEDC5C9D5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9150" y="4465311"/>
            <a:ext cx="4876800" cy="5064105"/>
          </a:xfrm>
          <a:prstGeom prst="rect">
            <a:avLst/>
          </a:prstGeom>
        </p:spPr>
      </p:pic>
    </p:spTree>
    <p:extLst>
      <p:ext uri="{BB962C8B-B14F-4D97-AF65-F5344CB8AC3E}">
        <p14:creationId xmlns:p14="http://schemas.microsoft.com/office/powerpoint/2010/main" val="8357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131</TotalTime>
  <Words>1105</Words>
  <Application>Microsoft Office PowerPoint</Application>
  <PresentationFormat>Custom</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Tahoma</vt:lpstr>
      <vt:lpstr>Times New Roman</vt:lpstr>
      <vt:lpstr>Trebuchet MS</vt:lpstr>
      <vt:lpstr>Office Theme</vt:lpstr>
      <vt:lpstr>Real Time Shopping Mall Safety and Security System</vt:lpstr>
      <vt:lpstr>Introduction</vt:lpstr>
      <vt:lpstr>Problem Statement</vt:lpstr>
      <vt:lpstr>Solution</vt:lpstr>
      <vt:lpstr>Project Overview</vt:lpstr>
      <vt:lpstr>Project Overview</vt:lpstr>
      <vt:lpstr>Project Overview</vt:lpstr>
      <vt:lpstr>Project Overview</vt:lpstr>
      <vt:lpstr>Project Overview</vt:lpstr>
      <vt:lpstr>SDG’s</vt:lpstr>
      <vt:lpstr>SDG’s</vt:lpstr>
      <vt:lpstr>Future Work</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Admin</cp:lastModifiedBy>
  <cp:revision>21</cp:revision>
  <dcterms:created xsi:type="dcterms:W3CDTF">2024-06-02T18:31:33Z</dcterms:created>
  <dcterms:modified xsi:type="dcterms:W3CDTF">2024-06-02T23:37:47Z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2024-06-02T00:00:00Z</vt:filetime>
  </property>
  <property fmtid="{D5CDD505-2E9C-101B-9397-08002B2CF9AE}" pid="3" name="Creator">
    <vt:lpwstr>Chromium</vt:lpwstr>
  </property>
  <property fmtid="{D5CDD505-2E9C-101B-9397-08002B2CF9AE}" pid="4" name="LastSaved">
    <vt:filetime>2024-06-02T00:00:00Z</vt:filetime>
  </property>
</Properties>
</file>