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B7CCE-F3B5-4D2D-9664-BBC0AB4E89C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9D593-3EE6-44A7-AAD9-8B4986B3C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57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9D593-3EE6-44A7-AAD9-8B4986B3CD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1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1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1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6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21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61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91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91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32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5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5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5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0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AAA9CD28-5D5F-8C0B-2EE5-DBE6FA2E3D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7259" r="-1" b="-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3266CE-A874-EE96-1540-FDD47B902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438576"/>
            <a:ext cx="9144000" cy="1749375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UtilityBot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0B882-A627-DFF7-70D0-A290718F8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A Modular Chat-Based Multi-Tool Program</a:t>
            </a:r>
            <a:endParaRPr lang="en-US" sz="3200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51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E1E1E"/>
            </a:gs>
            <a:gs pos="55000">
              <a:schemeClr val="tx1">
                <a:lumMod val="65000"/>
                <a:lumOff val="35000"/>
              </a:schemeClr>
            </a:gs>
            <a:gs pos="100000">
              <a:schemeClr val="tx1">
                <a:lumMod val="8000"/>
                <a:lumOff val="92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5BCF16-06D0-E0E7-8261-145FF0A796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655"/>
          <a:stretch/>
        </p:blipFill>
        <p:spPr>
          <a:xfrm>
            <a:off x="345587" y="351811"/>
            <a:ext cx="5682958" cy="32953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E0F9C0-E4A1-89DB-5523-10C968146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457" y="351810"/>
            <a:ext cx="5774790" cy="32953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C471A1-1A3D-1289-5DEC-6653F2002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4855" y="3738567"/>
            <a:ext cx="6437204" cy="294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06142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CBCDE-066C-4FE6-3852-68B44E6A6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Password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BF60A-431A-1F1C-8000-B61CE0D3F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915"/>
            <a:ext cx="10515600" cy="4251960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500" b="1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Security Tools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Generator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Creates secure random passwords (8-50 chars)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Strength Checker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Evaluates security on 5 criteria,</a:t>
            </a:r>
            <a:b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And gives feedback on how to make your</a:t>
            </a:r>
            <a:b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password stronger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D4114-46C8-D604-9216-9415CF049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00843"/>
            <a:ext cx="5540019" cy="313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6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E1E1E"/>
            </a:gs>
            <a:gs pos="55000">
              <a:schemeClr val="tx1">
                <a:lumMod val="65000"/>
                <a:lumOff val="35000"/>
              </a:schemeClr>
            </a:gs>
            <a:gs pos="100000">
              <a:schemeClr val="tx1">
                <a:lumMod val="8000"/>
                <a:lumOff val="92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6FBBE4-2AC5-5D07-81DA-A4565BCF9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8" y="975564"/>
            <a:ext cx="6384335" cy="5100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574470-3398-93EF-9983-AC4DCA57F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777" y="443031"/>
            <a:ext cx="5586905" cy="616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9128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AE4A-249E-F9A3-FC33-3AA0921B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Random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B4C6C-52CE-D00F-F5CB-CEB2A93E3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500" b="1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Probability Systems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Number Generator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Custom range outputs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Coin Flip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Simulates heads/tails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Dice Roll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Digital 6-sided die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3EF8E-67DC-A1C9-CC23-E16021B07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351" y="2133779"/>
            <a:ext cx="6765449" cy="356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2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E1E1E"/>
            </a:gs>
            <a:gs pos="55000">
              <a:schemeClr val="tx1">
                <a:lumMod val="65000"/>
                <a:lumOff val="35000"/>
              </a:schemeClr>
            </a:gs>
            <a:gs pos="100000">
              <a:schemeClr val="tx1">
                <a:lumMod val="8000"/>
                <a:lumOff val="92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C099D5-64BE-3B4D-DC5E-4A514369A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227" y="564158"/>
            <a:ext cx="8345546" cy="3041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76DDE8-7297-8D52-BFFE-F52FB46C8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226" y="3701955"/>
            <a:ext cx="8345547" cy="11090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83CB72-5B0C-DA43-E83C-0425226EF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226" y="4907299"/>
            <a:ext cx="8345466" cy="154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41794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7108-BBC4-C13D-C217-ADBD82BF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Game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6C67-FD77-2EB2-A06D-4A1AE917E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866" y="2606040"/>
            <a:ext cx="10515600" cy="4251960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500" b="1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Entertainment Modules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Number Guesser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1-100 guessing with attempt counter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Tic-Tac-Toe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AI opponent with win detection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2FF15-B97E-E9E1-CD52-E37665F5D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714" y="2391963"/>
            <a:ext cx="6046086" cy="327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E1E1E"/>
            </a:gs>
            <a:gs pos="55000">
              <a:schemeClr val="tx1">
                <a:lumMod val="65000"/>
                <a:lumOff val="35000"/>
              </a:schemeClr>
            </a:gs>
            <a:gs pos="100000">
              <a:schemeClr val="tx1">
                <a:lumMod val="8000"/>
                <a:lumOff val="92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6E6AED-080C-AF07-EC1E-AF453E269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" y="1365200"/>
            <a:ext cx="6556923" cy="412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BF59AB-7CF3-8696-066A-4632B5DF1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806" y="330100"/>
            <a:ext cx="4798267" cy="64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37645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23C9-A627-CDC3-ECE4-322A8C90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Task Organizer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1E46-2A10-AED8-660D-C0CFE42A1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500" b="1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Productivity Tool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Add Tasks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Simple text entry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List Manager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Numbered task display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Remove Function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Position-based deletion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F60D1-9EC9-2B10-8FEF-54693A672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705" y="2126811"/>
            <a:ext cx="6081136" cy="345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6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E1E1E"/>
            </a:gs>
            <a:gs pos="55000">
              <a:schemeClr val="tx1">
                <a:lumMod val="65000"/>
                <a:lumOff val="35000"/>
              </a:schemeClr>
            </a:gs>
            <a:gs pos="100000">
              <a:schemeClr val="tx1">
                <a:lumMod val="8000"/>
                <a:lumOff val="92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E61A5D-3C31-B60C-A299-586AEF3AF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45" y="823058"/>
            <a:ext cx="5895955" cy="2928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06F075-5449-5322-013D-2C39FB964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155" y="4307921"/>
            <a:ext cx="7589447" cy="1599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805E0E-B592-918E-6C28-64E3B331C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879" y="823058"/>
            <a:ext cx="5495688" cy="292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55929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A459-D1F9-1878-7E1A-45EA3DC0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Expansion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5A5D-0035-2B59-83C6-403AF55C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kern="100" dirty="0" err="1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UtilityBot's</a:t>
            </a: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modular design allows effortless feature additions: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2A3377-5693-A4F8-8550-B2CDBF705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618724"/>
              </p:ext>
            </p:extLst>
          </p:nvPr>
        </p:nvGraphicFramePr>
        <p:xfrm>
          <a:off x="1175616" y="2573294"/>
          <a:ext cx="7679748" cy="348613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972741">
                  <a:extLst>
                    <a:ext uri="{9D8B030D-6E8A-4147-A177-3AD203B41FA5}">
                      <a16:colId xmlns:a16="http://schemas.microsoft.com/office/drawing/2014/main" val="622123146"/>
                    </a:ext>
                  </a:extLst>
                </a:gridCol>
                <a:gridCol w="5707007">
                  <a:extLst>
                    <a:ext uri="{9D8B030D-6E8A-4147-A177-3AD203B41FA5}">
                      <a16:colId xmlns:a16="http://schemas.microsoft.com/office/drawing/2014/main" val="2829524920"/>
                    </a:ext>
                  </a:extLst>
                </a:gridCol>
              </a:tblGrid>
              <a:tr h="6972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Existing Feature</a:t>
                      </a:r>
                      <a:endParaRPr lang="en-US" sz="1200" kern="100"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Expansion Opportunities</a:t>
                      </a:r>
                      <a:endParaRPr lang="en-US" sz="1200" kern="100" dirty="0"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6491645"/>
                  </a:ext>
                </a:extLst>
              </a:tr>
              <a:tr h="6972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Calculator</a:t>
                      </a:r>
                      <a:endParaRPr lang="en-US" sz="1200" kern="100"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Add calorie/loan calculators</a:t>
                      </a:r>
                      <a:endParaRPr lang="en-US" sz="1200" kern="100"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5568669"/>
                  </a:ext>
                </a:extLst>
              </a:tr>
              <a:tr h="6972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Converter</a:t>
                      </a:r>
                      <a:endParaRPr lang="en-US" sz="1200" kern="100"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Support volume/energy/weight units</a:t>
                      </a:r>
                      <a:endParaRPr lang="en-US" sz="1200" kern="100" dirty="0"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7954919"/>
                  </a:ext>
                </a:extLst>
              </a:tr>
              <a:tr h="6972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Games</a:t>
                      </a:r>
                      <a:endParaRPr lang="en-US" sz="1200" kern="100"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Include puzzles/trivia</a:t>
                      </a:r>
                      <a:endParaRPr lang="en-US" sz="1200" kern="100" dirty="0"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9768357"/>
                  </a:ext>
                </a:extLst>
              </a:tr>
              <a:tr h="6972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Tasks</a:t>
                      </a:r>
                      <a:endParaRPr lang="en-US" sz="1200" kern="100"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Add priority levels/due dates</a:t>
                      </a:r>
                      <a:endParaRPr lang="en-US" sz="1200" kern="100" dirty="0"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95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4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03F7-744D-AEF7-D523-9380E40E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Program Overview</a:t>
            </a:r>
            <a:endParaRPr lang="en-US" sz="6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AD5E4-5EE9-19EB-292F-15F820B59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kern="10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UtilityBot</a:t>
            </a:r>
            <a:r>
              <a:rPr lang="en-US" sz="1800" kern="1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is an extensible console application that integrates practical tools through a conversational interface. Designed for easy feature expansion, it currently offers core utilities accessible via text/numeric commands.</a:t>
            </a:r>
          </a:p>
          <a:p>
            <a:pPr marL="0" indent="0">
              <a:buNone/>
            </a:pPr>
            <a:r>
              <a:rPr lang="en-US" b="1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Libraries Used: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A650A4-8B34-08D2-2748-7A915A0A1D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03" t="8679"/>
          <a:stretch/>
        </p:blipFill>
        <p:spPr>
          <a:xfrm>
            <a:off x="838200" y="3875811"/>
            <a:ext cx="10515600" cy="171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5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6A0D-CE21-4200-5CAE-C291C2DD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1468443"/>
            <a:ext cx="11315699" cy="3392424"/>
          </a:xfrm>
        </p:spPr>
        <p:txBody>
          <a:bodyPr>
            <a:noAutofit/>
          </a:bodyPr>
          <a:lstStyle/>
          <a:p>
            <a:r>
              <a:rPr lang="en-US" sz="15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B2222D-5718-14F7-37CF-C46C84939B72}"/>
              </a:ext>
            </a:extLst>
          </p:cNvPr>
          <p:cNvSpPr txBox="1"/>
          <p:nvPr/>
        </p:nvSpPr>
        <p:spPr>
          <a:xfrm>
            <a:off x="3952240" y="5191760"/>
            <a:ext cx="4267200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Aft>
                <a:spcPts val="800"/>
              </a:spcAft>
            </a:pPr>
            <a:r>
              <a:rPr lang="en-US" b="1" kern="100" dirty="0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Submitted By:</a:t>
            </a:r>
            <a:endParaRPr lang="en-US" sz="1800" b="1" kern="100" dirty="0"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R="0"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Taha Khalid 		F2024266524</a:t>
            </a:r>
          </a:p>
          <a:p>
            <a:pPr marL="285750" marR="0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Muhammad Umer 	F2024266504</a:t>
            </a:r>
          </a:p>
          <a:p>
            <a:pPr marL="0" marR="0"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Talal Ahmad 		F2024266521</a:t>
            </a:r>
            <a:endParaRPr lang="en-US" sz="1800" kern="100" dirty="0">
              <a:effectLst/>
              <a:latin typeface="Aptos" panose="020B00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2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3CE1-762F-8F41-4194-3765ACCD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665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Feature Categories</a:t>
            </a:r>
            <a:br>
              <a:rPr lang="en-US" sz="1800" kern="100" dirty="0">
                <a:effectLst/>
                <a:latin typeface="Aptos" panose="020B00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AFB4FF-B1D9-2573-186E-6F9BCB85B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208" y="2164779"/>
            <a:ext cx="9039583" cy="4353928"/>
          </a:xfrm>
        </p:spPr>
      </p:pic>
    </p:spTree>
    <p:extLst>
      <p:ext uri="{BB962C8B-B14F-4D97-AF65-F5344CB8AC3E}">
        <p14:creationId xmlns:p14="http://schemas.microsoft.com/office/powerpoint/2010/main" val="3954552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D594-B4DA-5B7F-6D33-1E1C6528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Core Interaction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D9B26-631A-93B1-2F1E-B418026E5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Greeting System:</a:t>
            </a:r>
            <a:br>
              <a:rPr lang="en-US" b="1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Greets the User upon starting the program using 5 different pre-defined messages randomly.  </a:t>
            </a:r>
          </a:p>
          <a:p>
            <a:pPr marL="0" indent="0">
              <a:buNone/>
            </a:pPr>
            <a:endParaRPr lang="en-US" b="1" kern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>
              <a:buNone/>
            </a:pPr>
            <a:endParaRPr lang="en-US" b="1" kern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>
              <a:buNone/>
            </a:pPr>
            <a:endParaRPr lang="en-US" sz="300" b="1" kern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>
              <a:buNone/>
            </a:pPr>
            <a:r>
              <a:rPr lang="en-US" b="1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Exit Protocol:</a:t>
            </a:r>
            <a:br>
              <a:rPr lang="en-US" b="1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Breaks from the main body after giving a random pre-defined goodbye message when command “bye”  or “9” is executed, hence exiting the program.</a:t>
            </a:r>
          </a:p>
          <a:p>
            <a:pPr marL="0" indent="0">
              <a:buNone/>
            </a:pPr>
            <a:endParaRPr lang="en-US" b="1" kern="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F92F3-467A-D067-8A5D-2F5B343D1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518" y="2843930"/>
            <a:ext cx="7641727" cy="11701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118979-0A3A-0AE8-2047-67963AFED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518" y="5407347"/>
            <a:ext cx="7641727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26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4D69-6B06-AC8F-EBBD-AEFC341B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Calculator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63385-6746-0353-FD85-FBEE45D15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64456"/>
          </a:xfrm>
        </p:spPr>
        <p:txBody>
          <a:bodyPr>
            <a:normAutofit fontScale="92500" lnSpcReduction="20000"/>
          </a:bodyPr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700" b="1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Mathematical &amp; Analytical Tools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Basic Math</a:t>
            </a:r>
            <a:br>
              <a:rPr lang="en-US" sz="19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9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Handles +, -, ×, ÷ operations with error checking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BMI Calculator</a:t>
            </a:r>
            <a:br>
              <a:rPr lang="en-US" sz="19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9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Computes Body Mass Index with WHO health categories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Age Calculator</a:t>
            </a:r>
            <a:br>
              <a:rPr lang="en-US" sz="19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9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Determines exact age using system date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Tip Calculator</a:t>
            </a:r>
            <a:br>
              <a:rPr lang="en-US" sz="19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9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Calculates gratuity percentages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Factorial Generator</a:t>
            </a:r>
            <a:br>
              <a:rPr lang="en-US" sz="19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9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Computes factorial values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44C91-E96D-8B61-E0BA-A780CA5E9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920" y="2704913"/>
            <a:ext cx="4367880" cy="31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43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E1E1E"/>
            </a:gs>
            <a:gs pos="55000">
              <a:schemeClr val="tx1">
                <a:lumMod val="65000"/>
                <a:lumOff val="35000"/>
              </a:schemeClr>
            </a:gs>
            <a:gs pos="100000">
              <a:schemeClr val="tx1">
                <a:lumMod val="8000"/>
                <a:lumOff val="9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708B68-40A2-8256-243D-4C0275830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25" y="128105"/>
            <a:ext cx="4030943" cy="36791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1D13BE-7FE9-EB98-6644-D6E1A418BF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979" b="979"/>
          <a:stretch/>
        </p:blipFill>
        <p:spPr>
          <a:xfrm>
            <a:off x="4289196" y="128104"/>
            <a:ext cx="3881843" cy="3679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64DA87-D7AC-7090-5DB2-C678F2FE2A0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" b="638"/>
          <a:stretch/>
        </p:blipFill>
        <p:spPr>
          <a:xfrm>
            <a:off x="8246967" y="160131"/>
            <a:ext cx="3762708" cy="36470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870C93-8BC9-4A79-CCE0-A34E26858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325" y="3935326"/>
            <a:ext cx="5649515" cy="27549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EF7BC4-530B-6BAD-C27B-4FDB89B44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6310" y="3935326"/>
            <a:ext cx="5983365" cy="275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87505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68C6-BF99-82A3-A043-013681EB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200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Unit Converter</a:t>
            </a:r>
            <a:br>
              <a:rPr lang="en-US" sz="1800" kern="100" dirty="0">
                <a:effectLst/>
                <a:latin typeface="Aptos" panose="020B00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8D4C6-36BD-1F95-4949-5AFA2B41E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7568"/>
            <a:ext cx="10515600" cy="4251960"/>
          </a:xfrm>
        </p:spPr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500" b="1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Measurement Translation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Currency Converter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Supports 7 currencies with USD intermediary conversion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Temperature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Accurate °C ↔ °F translations</a:t>
            </a:r>
          </a:p>
          <a:p>
            <a:pPr marL="342900" indent="-342900">
              <a:lnSpc>
                <a:spcPct val="12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Length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Meters ↔ Feet conversions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3CB8D1-53A4-4816-B82E-A26AD913F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798" y="2486853"/>
            <a:ext cx="4637743" cy="284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0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E1E1E"/>
            </a:gs>
            <a:gs pos="55000">
              <a:schemeClr val="tx1">
                <a:lumMod val="65000"/>
                <a:lumOff val="35000"/>
              </a:schemeClr>
            </a:gs>
            <a:gs pos="100000">
              <a:schemeClr val="tx1">
                <a:lumMod val="8000"/>
                <a:lumOff val="92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E4CA9B-895E-E71E-B9C2-8EB1A8A4E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" y="370236"/>
            <a:ext cx="5938221" cy="6117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FB0241-0DE5-CCA6-9345-13EB1CA4F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717" y="370236"/>
            <a:ext cx="4122175" cy="295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8282E9-99F9-7C73-8997-581B188DD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718" y="3464423"/>
            <a:ext cx="4122174" cy="302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54859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362B-0054-0333-5476-0D27FF8C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Clock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4343-D1C6-AE86-D849-52A7AC4A5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5784"/>
            <a:ext cx="10515600" cy="3140456"/>
          </a:xfrm>
        </p:spPr>
        <p:txBody>
          <a:bodyPr/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500" b="1" kern="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Time Management</a:t>
            </a:r>
          </a:p>
          <a:p>
            <a:pPr marL="342900" indent="-342900">
              <a:lnSpc>
                <a:spcPct val="9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Live Time Display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Shows current system time</a:t>
            </a:r>
          </a:p>
          <a:p>
            <a:pPr marL="342900" indent="-342900">
              <a:lnSpc>
                <a:spcPct val="9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Countdown Timer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Customizable alert system</a:t>
            </a:r>
          </a:p>
          <a:p>
            <a:pPr marL="342900" indent="-342900">
              <a:lnSpc>
                <a:spcPct val="9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Stopwatch</a:t>
            </a:r>
            <a:br>
              <a:rPr lang="en-US" sz="2000" b="1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1800" kern="100" dirty="0"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Lap tracking with start/stop control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16847-9655-965D-5CBB-88A9E02B7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980" y="2371430"/>
            <a:ext cx="5228165" cy="318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8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366</Words>
  <Application>Microsoft Office PowerPoint</Application>
  <PresentationFormat>Widescreen</PresentationFormat>
  <Paragraphs>65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Abadi</vt:lpstr>
      <vt:lpstr>ADLaM Display</vt:lpstr>
      <vt:lpstr>Aptos</vt:lpstr>
      <vt:lpstr>Arial</vt:lpstr>
      <vt:lpstr>Modern Love</vt:lpstr>
      <vt:lpstr>Symbol</vt:lpstr>
      <vt:lpstr>The Hand</vt:lpstr>
      <vt:lpstr>Times New Roman</vt:lpstr>
      <vt:lpstr>Wingdings</vt:lpstr>
      <vt:lpstr>SketchyVTI</vt:lpstr>
      <vt:lpstr>UtilityBot</vt:lpstr>
      <vt:lpstr>Program Overview</vt:lpstr>
      <vt:lpstr>Feature Categories </vt:lpstr>
      <vt:lpstr>Core Interaction Elements</vt:lpstr>
      <vt:lpstr>Calculator System</vt:lpstr>
      <vt:lpstr>PowerPoint Presentation</vt:lpstr>
      <vt:lpstr>Unit Converter </vt:lpstr>
      <vt:lpstr>PowerPoint Presentation</vt:lpstr>
      <vt:lpstr>Clock Suite</vt:lpstr>
      <vt:lpstr>PowerPoint Presentation</vt:lpstr>
      <vt:lpstr>Password Manager</vt:lpstr>
      <vt:lpstr>PowerPoint Presentation</vt:lpstr>
      <vt:lpstr>Random Generator</vt:lpstr>
      <vt:lpstr>PowerPoint Presentation</vt:lpstr>
      <vt:lpstr>Game Collection</vt:lpstr>
      <vt:lpstr>PowerPoint Presentation</vt:lpstr>
      <vt:lpstr>Task Organizer</vt:lpstr>
      <vt:lpstr>PowerPoint Presentation</vt:lpstr>
      <vt:lpstr>Expansion Framework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Taha Khalid</dc:creator>
  <cp:lastModifiedBy>Taha Khalid</cp:lastModifiedBy>
  <cp:revision>6</cp:revision>
  <dcterms:created xsi:type="dcterms:W3CDTF">2025-01-30T18:24:00Z</dcterms:created>
  <dcterms:modified xsi:type="dcterms:W3CDTF">2025-02-02T13:30:31Z</dcterms:modified>
</cp:coreProperties>
</file>