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nstrument Sans Medium"/>
      <p:regular r:id="rId11"/>
    </p:embeddedFon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ter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286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COVID-19 X-Ray Classification Project Explanation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3405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COVID-19 X-Ray Classification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project develops a deep learning model to classify chest X-ray images into four categories: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COVID-19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Viral Pneumonia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Lung Opacity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Using 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COVID-19 Radiography Database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from Kaggle with about 21,165 images, it applies advanced computer vision techniques to aid medical image analysis.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7790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in a Google Colab environment with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PyTorch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 project employs 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ResNet-50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 with transfer learning. It focuses on reproducibility, scalability, and ethical use, providing a pipeline for automated, accurate diagnosis support during pandemics.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1630"/>
            <a:ext cx="70690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Key Features of the Project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24038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050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Dataset Handling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541270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downloads and extracts the Kaggle dataset, organizing images into a simplified directory structure. Supports four classes: COVID-19, Normal, Viral Pneumonia, and Lung Opacity.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1824038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050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Preprocessing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2541270"/>
            <a:ext cx="59544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stratified splitting (70% train, 15% validation, 15% test) to maintain class balance. Applies data augmentation like random rotation and horizontal flip, and normalizes images to ImageNet standards for compatibility with ResNet-50.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036225"/>
            <a:ext cx="39516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Architecture &amp;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4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Employs pretrained ResNet-50 fine-tuned for four classes, trained for 10 epochs with Adam optimizer and CrossEntropyLoss. Uses GPU acceleration, early stopping, and checkpointing for efficiency and robustness.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Visualization &amp; Ethics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526643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Generates dark-themed plots for class distribution and confusion matrix. Emphasizes ethical considerations by noting the model is not for clinical diagnosis without medical validation.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8328"/>
            <a:ext cx="71847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Workflow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91458"/>
            <a:ext cx="3005495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793790" y="3658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 Exploration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148852"/>
            <a:ext cx="30054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Downloads and organizes dataset, counts images per class, and visualizes distribution and sample images to assess quality.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39446" y="2751177"/>
            <a:ext cx="3005614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4139446" y="3318153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Preprocessing &amp; Splitting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39446" y="4162901"/>
            <a:ext cx="300561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Loads data with transforms, performs stratified splitting into train, validation, and test sets, and creates DataLoaders for batch processing.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85221" y="2410897"/>
            <a:ext cx="3005614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7485221" y="2977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85221" y="3468291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Fine-tunes ResNet-50 for classification over 10 epochs, monitoring loss and accuracy with GPU support.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830997" y="2070735"/>
            <a:ext cx="3005614" cy="226814"/>
          </a:xfrm>
          <a:prstGeom prst="roundRect">
            <a:avLst>
              <a:gd name="adj" fmla="val 15001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10830997" y="2637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Evaluation &amp; Saving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0997" y="3128129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Evaluates test accuracy, generates confusion matrix and classification report, and saves the trained model for future use.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59546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uses PyTorch, Pandas, Matplotlib, Seaborn, and Scikit-learn within Google Colab for an efficient, scalable pipeline.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1581"/>
            <a:ext cx="105775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Outcomes and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73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Performance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78480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approximately 90% test accuracy. Strong results for Normal and Lung Opacity classes, with some confusion between COVID-19 and Viral Pneumonia due to visual similarities.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41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classification report shows high precision and recall for well-represented classes.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497336"/>
            <a:ext cx="28753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Deliverables &amp; Impact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078480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Includes trained ResNet-50 model, visualizations of class distribution and confusion matrix, and a reproducible modular pipeline. Demonstrates AI’s potential to assist radiologists and lays groundwork for further research and deployment.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9706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Ethical AI use is emphasized, requiring medical validation before clinical application.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2820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improvements include fine-tuning model layers, enhanced augmentation, developing a web interface for real-time inference, and integrating experiment tracking for hyperparameter tuning.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2025-05-17T06:34:58Z</dcterms:created>
  <dcterms:modified xsi:type="dcterms:W3CDTF">2025-05-17T06:34:58Z</dcterms:modified>
</cp:coreProperties>
</file>