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Tomorrow Semi Bold"/>
      <p:regular r:id="rId11"/>
    </p:embeddedFont>
    <p:embeddedFont>
      <p:font typeface="Tomorrow Semi Bold"/>
      <p:regular r:id="rId12"/>
    </p:embeddedFont>
    <p:embeddedFont>
      <p:font typeface="Tomorrow Semi Bold"/>
      <p:regular r:id="rId13"/>
    </p:embeddedFont>
    <p:embeddedFont>
      <p:font typeface="Tomorrow Semi Bold"/>
      <p:regular r:id="rId14"/>
    </p:embeddedFont>
    <p:embeddedFont>
      <p:font typeface="Tomorrow"/>
      <p:regular r:id="rId15"/>
    </p:embeddedFont>
    <p:embeddedFont>
      <p:font typeface="Tomorrow"/>
      <p:regular r:id="rId16"/>
    </p:embeddedFont>
    <p:embeddedFont>
      <p:font typeface="Tomorrow"/>
      <p:regular r:id="rId17"/>
    </p:embeddedFont>
    <p:embeddedFont>
      <p:font typeface="Tomorrow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" TargetMode="External"/><Relationship Id="rId1" Type="http://schemas.openxmlformats.org/officeDocument/2006/relationships/image" Target="../media/image-3-1.png"/><Relationship Id="rId3" Type="http://schemas.openxmlformats.org/officeDocument/2006/relationships/image" Target="../media/image-3-2.png"/><Relationship Id="rId4" Type="http://schemas.openxmlformats.org/officeDocument/2006/relationships/image" Target="../media/image-3-3.png"/><Relationship Id="rId5" Type="http://schemas.openxmlformats.org/officeDocument/2006/relationships/image" Target="../media/image-3-4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313"/>
            <a:ext cx="10933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Introducing the Llama Chatbot Project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972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Llama Chatbot is an innovative web application built to offer users an engaging, interactive chat experience powered by the Llama 4 model from Groq. Developed with FastAPI, it combines a dynamic backend with a modern frontend inspired by slick interfaces like grok.com.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Key technologies include FastAPI for API routing, LangChain-Groq to interface with the AI model, Tailwind CSS for responsive styling, JavaScript for real-time updates, and Jinja2 templating. This project highlights the power of AI-driven conversational platforms designed with simplicity and seamless functionality in mind.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9730"/>
            <a:ext cx="89327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Core Features of Llama Chatbot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121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890004"/>
            <a:ext cx="3674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Interactive Chat Interface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38042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message exchange with the Llama 4 model, ensuring dynamic conversations.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8121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8900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Modern UI Design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380423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 sleek, dark-themed UI with gradient headers, rounded chat areas, and custom scrollbars powered by Tailwind CSS.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5000625"/>
            <a:ext cx="53478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Dynamic Updates and Error Handling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491043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JavaScript manages smooth updates without page reloads and shows errors in red bubbles to keep users informed.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5000625"/>
            <a:ext cx="36139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Responsive and Polished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Fade-in animations, typing indicators, and adaptive layout enhance usability across devices.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2564"/>
            <a:ext cx="7514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Interaction Workflow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24971"/>
            <a:ext cx="3260646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72389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Input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62807"/>
            <a:ext cx="280701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access the app at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E1E1DF"/>
                </a:solidFill>
                <a:latin typeface="Tomorrow" pitchFamily="34" charset="0"/>
                <a:ea typeface="Tomorrow" pitchFamily="34" charset="-122"/>
                <a:cs typeface="Tomorrow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, view a welcome message, and submit queries.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35" y="2624971"/>
            <a:ext cx="3260765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81249" y="3872389"/>
            <a:ext cx="28071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Client-Side Processing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281249" y="4717137"/>
            <a:ext cx="280713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script.js captures inputs, displays user messages as blue bubbles, and sends requests to the backend asynchronously.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624971"/>
            <a:ext cx="3260646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42014" y="3872389"/>
            <a:ext cx="28070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Backend AI Processing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542014" y="4717137"/>
            <a:ext cx="280701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FastAPI routes messages to the Llama 4 model via LangChain-Groq, generating AI responses and logging activity.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846" y="2624971"/>
            <a:ext cx="3260765" cy="907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02660" y="3872389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Frontend Update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02660" y="4362807"/>
            <a:ext cx="280713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Responses appear as gray bubbles; errors show red alerts. The chat scrolls to the latest message for fluid interaction.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435"/>
            <a:ext cx="106881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Outcome and Future Potential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776657"/>
            <a:ext cx="38077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Engaging User Experience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6707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Users enjoy seamless real-time conversations supported by an intuitive and stylish interface.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776657"/>
            <a:ext cx="4136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Robust Technical Foundation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2670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integration of FastAPI, LangChain, and Tailwind CSS illustrates a powerful full-stack AI application architecture.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036225"/>
            <a:ext cx="36161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Reliability and Scalability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Logging and error handling improve robustness while setting the stage for enhancements like memory and authentication.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036225"/>
            <a:ext cx="44229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Presentation-Ready Showcase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serves as a compelling example for demonstrating AI’s potential in interactive web apps with detailed technical execution.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2025-05-17T06:47:58Z</dcterms:created>
  <dcterms:modified xsi:type="dcterms:W3CDTF">2025-05-17T06:47:58Z</dcterms:modified>
</cp:coreProperties>
</file>